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7" r:id="rId3"/>
    <p:sldId id="265" r:id="rId4"/>
    <p:sldId id="278" r:id="rId5"/>
    <p:sldId id="266" r:id="rId6"/>
    <p:sldId id="279" r:id="rId7"/>
    <p:sldId id="280" r:id="rId8"/>
    <p:sldId id="262" r:id="rId9"/>
    <p:sldId id="287" r:id="rId10"/>
    <p:sldId id="282" r:id="rId11"/>
  </p:sldIdLst>
  <p:sldSz cx="10512425" cy="7380288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F54BE5E-6002-4E5E-9753-70F87452C9EE}">
          <p14:sldIdLst>
            <p14:sldId id="276"/>
            <p14:sldId id="277"/>
            <p14:sldId id="265"/>
            <p14:sldId id="278"/>
            <p14:sldId id="266"/>
            <p14:sldId id="279"/>
            <p14:sldId id="280"/>
            <p14:sldId id="262"/>
            <p14:sldId id="287"/>
            <p14:sldId id="282"/>
          </p14:sldIdLst>
        </p14:section>
        <p14:section name="Section sans titre" id="{2B3AD8DF-DBBE-42F4-B9D2-EE04DF1A686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432" y="1207839"/>
            <a:ext cx="8935561" cy="2569434"/>
          </a:xfrm>
        </p:spPr>
        <p:txBody>
          <a:bodyPr anchor="b"/>
          <a:lstStyle>
            <a:lvl1pPr algn="ctr">
              <a:defRPr sz="645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053" y="3876360"/>
            <a:ext cx="7884319" cy="1781861"/>
          </a:xfrm>
        </p:spPr>
        <p:txBody>
          <a:bodyPr/>
          <a:lstStyle>
            <a:lvl1pPr marL="0" indent="0" algn="ctr">
              <a:buNone/>
              <a:defRPr sz="2583"/>
            </a:lvl1pPr>
            <a:lvl2pPr marL="492039" indent="0" algn="ctr">
              <a:buNone/>
              <a:defRPr sz="2152"/>
            </a:lvl2pPr>
            <a:lvl3pPr marL="984077" indent="0" algn="ctr">
              <a:buNone/>
              <a:defRPr sz="1937"/>
            </a:lvl3pPr>
            <a:lvl4pPr marL="1476116" indent="0" algn="ctr">
              <a:buNone/>
              <a:defRPr sz="1722"/>
            </a:lvl4pPr>
            <a:lvl5pPr marL="1968155" indent="0" algn="ctr">
              <a:buNone/>
              <a:defRPr sz="1722"/>
            </a:lvl5pPr>
            <a:lvl6pPr marL="2460193" indent="0" algn="ctr">
              <a:buNone/>
              <a:defRPr sz="1722"/>
            </a:lvl6pPr>
            <a:lvl7pPr marL="2952232" indent="0" algn="ctr">
              <a:buNone/>
              <a:defRPr sz="1722"/>
            </a:lvl7pPr>
            <a:lvl8pPr marL="3444270" indent="0" algn="ctr">
              <a:buNone/>
              <a:defRPr sz="1722"/>
            </a:lvl8pPr>
            <a:lvl9pPr marL="3936309" indent="0" algn="ctr">
              <a:buNone/>
              <a:defRPr sz="172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1D1C-42B3-4CAB-A0F2-9BA31905F31B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2A2-F6C4-4158-8A2D-9F2A00E2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2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1D1C-42B3-4CAB-A0F2-9BA31905F31B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2A2-F6C4-4158-8A2D-9F2A00E2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85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2955" y="392932"/>
            <a:ext cx="2266742" cy="625445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730" y="392932"/>
            <a:ext cx="6668820" cy="625445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1D1C-42B3-4CAB-A0F2-9BA31905F31B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2A2-F6C4-4158-8A2D-9F2A00E2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4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1D1C-42B3-4CAB-A0F2-9BA31905F31B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2A2-F6C4-4158-8A2D-9F2A00E2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82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254" y="1839949"/>
            <a:ext cx="9066967" cy="3069994"/>
          </a:xfrm>
        </p:spPr>
        <p:txBody>
          <a:bodyPr anchor="b"/>
          <a:lstStyle>
            <a:lvl1pPr>
              <a:defRPr sz="645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254" y="4938987"/>
            <a:ext cx="9066967" cy="1614437"/>
          </a:xfrm>
        </p:spPr>
        <p:txBody>
          <a:bodyPr/>
          <a:lstStyle>
            <a:lvl1pPr marL="0" indent="0">
              <a:buNone/>
              <a:defRPr sz="2583">
                <a:solidFill>
                  <a:schemeClr val="tx1"/>
                </a:solidFill>
              </a:defRPr>
            </a:lvl1pPr>
            <a:lvl2pPr marL="492039" indent="0">
              <a:buNone/>
              <a:defRPr sz="2152">
                <a:solidFill>
                  <a:schemeClr val="tx1">
                    <a:tint val="75000"/>
                  </a:schemeClr>
                </a:solidFill>
              </a:defRPr>
            </a:lvl2pPr>
            <a:lvl3pPr marL="984077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3pPr>
            <a:lvl4pPr marL="1476116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4pPr>
            <a:lvl5pPr marL="1968155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5pPr>
            <a:lvl6pPr marL="2460193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6pPr>
            <a:lvl7pPr marL="2952232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7pPr>
            <a:lvl8pPr marL="3444270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8pPr>
            <a:lvl9pPr marL="3936309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1D1C-42B3-4CAB-A0F2-9BA31905F31B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2A2-F6C4-4158-8A2D-9F2A00E2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32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729" y="1964660"/>
            <a:ext cx="4467781" cy="46827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915" y="1964660"/>
            <a:ext cx="4467781" cy="46827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1D1C-42B3-4CAB-A0F2-9BA31905F31B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2A2-F6C4-4158-8A2D-9F2A00E2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67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98" y="392933"/>
            <a:ext cx="9066967" cy="14265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100" y="1809196"/>
            <a:ext cx="4447248" cy="886659"/>
          </a:xfrm>
        </p:spPr>
        <p:txBody>
          <a:bodyPr anchor="b"/>
          <a:lstStyle>
            <a:lvl1pPr marL="0" indent="0">
              <a:buNone/>
              <a:defRPr sz="2583" b="1"/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100" y="2695855"/>
            <a:ext cx="4447248" cy="396519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1916" y="1809196"/>
            <a:ext cx="4469150" cy="886659"/>
          </a:xfrm>
        </p:spPr>
        <p:txBody>
          <a:bodyPr anchor="b"/>
          <a:lstStyle>
            <a:lvl1pPr marL="0" indent="0">
              <a:buNone/>
              <a:defRPr sz="2583" b="1"/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1916" y="2695855"/>
            <a:ext cx="4469150" cy="396519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1D1C-42B3-4CAB-A0F2-9BA31905F31B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2A2-F6C4-4158-8A2D-9F2A00E2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88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1D1C-42B3-4CAB-A0F2-9BA31905F31B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2A2-F6C4-4158-8A2D-9F2A00E2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55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1D1C-42B3-4CAB-A0F2-9BA31905F31B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2A2-F6C4-4158-8A2D-9F2A00E2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64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98" y="492019"/>
            <a:ext cx="3390531" cy="1722067"/>
          </a:xfrm>
        </p:spPr>
        <p:txBody>
          <a:bodyPr anchor="b"/>
          <a:lstStyle>
            <a:lvl1pPr>
              <a:defRPr sz="344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150" y="1062626"/>
            <a:ext cx="5321915" cy="5244788"/>
          </a:xfrm>
        </p:spPr>
        <p:txBody>
          <a:bodyPr/>
          <a:lstStyle>
            <a:lvl1pPr>
              <a:defRPr sz="3444"/>
            </a:lvl1pPr>
            <a:lvl2pPr>
              <a:defRPr sz="3013"/>
            </a:lvl2pPr>
            <a:lvl3pPr>
              <a:defRPr sz="2583"/>
            </a:lvl3pPr>
            <a:lvl4pPr>
              <a:defRPr sz="2152"/>
            </a:lvl4pPr>
            <a:lvl5pPr>
              <a:defRPr sz="2152"/>
            </a:lvl5pPr>
            <a:lvl6pPr>
              <a:defRPr sz="2152"/>
            </a:lvl6pPr>
            <a:lvl7pPr>
              <a:defRPr sz="2152"/>
            </a:lvl7pPr>
            <a:lvl8pPr>
              <a:defRPr sz="2152"/>
            </a:lvl8pPr>
            <a:lvl9pPr>
              <a:defRPr sz="2152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098" y="2214086"/>
            <a:ext cx="3390531" cy="4101869"/>
          </a:xfrm>
        </p:spPr>
        <p:txBody>
          <a:bodyPr/>
          <a:lstStyle>
            <a:lvl1pPr marL="0" indent="0">
              <a:buNone/>
              <a:defRPr sz="1722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1D1C-42B3-4CAB-A0F2-9BA31905F31B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2A2-F6C4-4158-8A2D-9F2A00E2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91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98" y="492019"/>
            <a:ext cx="3390531" cy="1722067"/>
          </a:xfrm>
        </p:spPr>
        <p:txBody>
          <a:bodyPr anchor="b"/>
          <a:lstStyle>
            <a:lvl1pPr>
              <a:defRPr sz="344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69150" y="1062626"/>
            <a:ext cx="5321915" cy="5244788"/>
          </a:xfrm>
        </p:spPr>
        <p:txBody>
          <a:bodyPr anchor="t"/>
          <a:lstStyle>
            <a:lvl1pPr marL="0" indent="0">
              <a:buNone/>
              <a:defRPr sz="3444"/>
            </a:lvl1pPr>
            <a:lvl2pPr marL="492039" indent="0">
              <a:buNone/>
              <a:defRPr sz="3013"/>
            </a:lvl2pPr>
            <a:lvl3pPr marL="984077" indent="0">
              <a:buNone/>
              <a:defRPr sz="2583"/>
            </a:lvl3pPr>
            <a:lvl4pPr marL="1476116" indent="0">
              <a:buNone/>
              <a:defRPr sz="2152"/>
            </a:lvl4pPr>
            <a:lvl5pPr marL="1968155" indent="0">
              <a:buNone/>
              <a:defRPr sz="2152"/>
            </a:lvl5pPr>
            <a:lvl6pPr marL="2460193" indent="0">
              <a:buNone/>
              <a:defRPr sz="2152"/>
            </a:lvl6pPr>
            <a:lvl7pPr marL="2952232" indent="0">
              <a:buNone/>
              <a:defRPr sz="2152"/>
            </a:lvl7pPr>
            <a:lvl8pPr marL="3444270" indent="0">
              <a:buNone/>
              <a:defRPr sz="2152"/>
            </a:lvl8pPr>
            <a:lvl9pPr marL="3936309" indent="0">
              <a:buNone/>
              <a:defRPr sz="215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098" y="2214086"/>
            <a:ext cx="3390531" cy="4101869"/>
          </a:xfrm>
        </p:spPr>
        <p:txBody>
          <a:bodyPr/>
          <a:lstStyle>
            <a:lvl1pPr marL="0" indent="0">
              <a:buNone/>
              <a:defRPr sz="1722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1D1C-42B3-4CAB-A0F2-9BA31905F31B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2A2-F6C4-4158-8A2D-9F2A00E2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81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2729" y="392933"/>
            <a:ext cx="9066967" cy="142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29" y="1964660"/>
            <a:ext cx="9066967" cy="468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2729" y="6840435"/>
            <a:ext cx="2365296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21D1C-42B3-4CAB-A0F2-9BA31905F31B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2241" y="6840435"/>
            <a:ext cx="3547943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400" y="6840435"/>
            <a:ext cx="2365296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02A2-F6C4-4158-8A2D-9F2A00E2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84077" rtl="0" eaLnBrk="1" latinLnBrk="0" hangingPunct="1">
        <a:lnSpc>
          <a:spcPct val="90000"/>
        </a:lnSpc>
        <a:spcBef>
          <a:spcPct val="0"/>
        </a:spcBef>
        <a:buNone/>
        <a:defRPr sz="47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019" indent="-246019" algn="l" defTabSz="984077" rtl="0" eaLnBrk="1" latinLnBrk="0" hangingPunct="1">
        <a:lnSpc>
          <a:spcPct val="90000"/>
        </a:lnSpc>
        <a:spcBef>
          <a:spcPts val="1076"/>
        </a:spcBef>
        <a:buFont typeface="Arial" panose="020B0604020202020204" pitchFamily="34" charset="0"/>
        <a:buChar char="•"/>
        <a:defRPr sz="3013" kern="1200">
          <a:solidFill>
            <a:schemeClr val="tx1"/>
          </a:solidFill>
          <a:latin typeface="+mn-lt"/>
          <a:ea typeface="+mn-ea"/>
          <a:cs typeface="+mn-cs"/>
        </a:defRPr>
      </a:lvl1pPr>
      <a:lvl2pPr marL="738058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2583" kern="1200">
          <a:solidFill>
            <a:schemeClr val="tx1"/>
          </a:solidFill>
          <a:latin typeface="+mn-lt"/>
          <a:ea typeface="+mn-ea"/>
          <a:cs typeface="+mn-cs"/>
        </a:defRPr>
      </a:lvl2pPr>
      <a:lvl3pPr marL="1230097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2152" kern="1200">
          <a:solidFill>
            <a:schemeClr val="tx1"/>
          </a:solidFill>
          <a:latin typeface="+mn-lt"/>
          <a:ea typeface="+mn-ea"/>
          <a:cs typeface="+mn-cs"/>
        </a:defRPr>
      </a:lvl3pPr>
      <a:lvl4pPr marL="1722135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4pPr>
      <a:lvl5pPr marL="2214174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5pPr>
      <a:lvl6pPr marL="2706213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6pPr>
      <a:lvl7pPr marL="3198251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7pPr>
      <a:lvl8pPr marL="3690290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8pPr>
      <a:lvl9pPr marL="4182328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4.png"/><Relationship Id="rId18" Type="http://schemas.microsoft.com/office/2007/relationships/hdphoto" Target="../media/hdphoto12.wdp"/><Relationship Id="rId3" Type="http://schemas.openxmlformats.org/officeDocument/2006/relationships/image" Target="../media/image36.png"/><Relationship Id="rId21" Type="http://schemas.microsoft.com/office/2007/relationships/hdphoto" Target="../media/hdphoto13.wdp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17" Type="http://schemas.openxmlformats.org/officeDocument/2006/relationships/image" Target="../media/image57.png"/><Relationship Id="rId25" Type="http://schemas.microsoft.com/office/2007/relationships/hdphoto" Target="../media/hdphoto15.wdp"/><Relationship Id="rId2" Type="http://schemas.openxmlformats.org/officeDocument/2006/relationships/image" Target="../media/image32.png"/><Relationship Id="rId16" Type="http://schemas.openxmlformats.org/officeDocument/2006/relationships/image" Target="../media/image56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24" Type="http://schemas.openxmlformats.org/officeDocument/2006/relationships/image" Target="../media/image61.png"/><Relationship Id="rId5" Type="http://schemas.microsoft.com/office/2007/relationships/hdphoto" Target="../media/hdphoto8.wdp"/><Relationship Id="rId15" Type="http://schemas.microsoft.com/office/2007/relationships/hdphoto" Target="../media/hdphoto9.wdp"/><Relationship Id="rId23" Type="http://schemas.microsoft.com/office/2007/relationships/hdphoto" Target="../media/hdphoto14.wdp"/><Relationship Id="rId10" Type="http://schemas.openxmlformats.org/officeDocument/2006/relationships/image" Target="../media/image53.png"/><Relationship Id="rId19" Type="http://schemas.openxmlformats.org/officeDocument/2006/relationships/image" Target="../media/image58.jpg"/><Relationship Id="rId4" Type="http://schemas.openxmlformats.org/officeDocument/2006/relationships/image" Target="../media/image40.png"/><Relationship Id="rId9" Type="http://schemas.microsoft.com/office/2007/relationships/hdphoto" Target="../media/hdphoto11.wdp"/><Relationship Id="rId14" Type="http://schemas.openxmlformats.org/officeDocument/2006/relationships/image" Target="../media/image45.png"/><Relationship Id="rId22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4.wdp"/><Relationship Id="rId7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8.wdp"/><Relationship Id="rId18" Type="http://schemas.openxmlformats.org/officeDocument/2006/relationships/image" Target="../media/image45.png"/><Relationship Id="rId3" Type="http://schemas.openxmlformats.org/officeDocument/2006/relationships/image" Target="../media/image33.png"/><Relationship Id="rId21" Type="http://schemas.openxmlformats.org/officeDocument/2006/relationships/image" Target="../media/image47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image" Target="../media/image32.png"/><Relationship Id="rId16" Type="http://schemas.openxmlformats.org/officeDocument/2006/relationships/image" Target="../media/image43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gif"/><Relationship Id="rId24" Type="http://schemas.openxmlformats.org/officeDocument/2006/relationships/image" Target="../media/image49.png"/><Relationship Id="rId5" Type="http://schemas.microsoft.com/office/2007/relationships/hdphoto" Target="../media/hdphoto6.wdp"/><Relationship Id="rId15" Type="http://schemas.openxmlformats.org/officeDocument/2006/relationships/image" Target="../media/image42.png"/><Relationship Id="rId23" Type="http://schemas.microsoft.com/office/2007/relationships/hdphoto" Target="../media/hdphoto10.wdp"/><Relationship Id="rId10" Type="http://schemas.microsoft.com/office/2007/relationships/hdphoto" Target="../media/hdphoto7.wdp"/><Relationship Id="rId19" Type="http://schemas.microsoft.com/office/2007/relationships/hdphoto" Target="../media/hdphoto9.wdp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1.jpeg"/><Relationship Id="rId2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1EA633-0B8E-41AA-A8BE-FF5390F46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9"/>
          <a:stretch/>
        </p:blipFill>
        <p:spPr>
          <a:xfrm>
            <a:off x="361951" y="1011289"/>
            <a:ext cx="9829800" cy="63928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46F09A4-3554-4B09-8954-A9D871124F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043" b="71033" l="0" r="39294">
                        <a14:foregroundMark x1="25412" y1="52897" x2="39294" y2="60453"/>
                        <a14:backgroundMark x1="24941" y1="42821" x2="10353" y2="39547"/>
                        <a14:backgroundMark x1="29412" y1="46096" x2="40941" y2="60957"/>
                        <a14:backgroundMark x1="35765" y1="64736" x2="34118" y2="71285"/>
                        <a14:backgroundMark x1="31059" y1="68514" x2="34588" y2="68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359"/>
          <a:stretch/>
        </p:blipFill>
        <p:spPr>
          <a:xfrm>
            <a:off x="2196636" y="2945979"/>
            <a:ext cx="6981500" cy="49982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ADC5152-F36C-4DC8-A8CE-DDA2DCB300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6" b="100000" l="5303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495"/>
          <a:stretch/>
        </p:blipFill>
        <p:spPr>
          <a:xfrm rot="21151906">
            <a:off x="5686546" y="3649916"/>
            <a:ext cx="2362881" cy="19229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2142A3C-73D3-42A4-95DE-653F66C638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974" t="9879" r="2319" b="4679"/>
          <a:stretch/>
        </p:blipFill>
        <p:spPr>
          <a:xfrm rot="14944080">
            <a:off x="2366234" y="2678041"/>
            <a:ext cx="1822027" cy="20242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FBF374-2210-4F8D-B1CF-D7637BB70FB9}"/>
              </a:ext>
            </a:extLst>
          </p:cNvPr>
          <p:cNvSpPr/>
          <p:nvPr/>
        </p:nvSpPr>
        <p:spPr>
          <a:xfrm>
            <a:off x="130506" y="-108117"/>
            <a:ext cx="10251411" cy="1227524"/>
          </a:xfrm>
          <a:prstGeom prst="rect">
            <a:avLst/>
          </a:prstGeom>
          <a:noFill/>
        </p:spPr>
        <p:txBody>
          <a:bodyPr wrap="none" lIns="130246" tIns="65123" rIns="130246" bIns="65123">
            <a:spAutoFit/>
          </a:bodyPr>
          <a:lstStyle/>
          <a:p>
            <a:pPr algn="ctr"/>
            <a:r>
              <a:rPr lang="fr-FR" sz="7122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L’arbre des responsabilités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58BB508-C4A8-4DEA-ADDF-F5821794EA53}"/>
              </a:ext>
            </a:extLst>
          </p:cNvPr>
          <p:cNvSpPr txBox="1"/>
          <p:nvPr/>
        </p:nvSpPr>
        <p:spPr>
          <a:xfrm>
            <a:off x="510771" y="2968512"/>
            <a:ext cx="104246" cy="34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564" dirty="0"/>
          </a:p>
        </p:txBody>
      </p:sp>
    </p:spTree>
    <p:extLst>
      <p:ext uri="{BB962C8B-B14F-4D97-AF65-F5344CB8AC3E}">
        <p14:creationId xmlns:p14="http://schemas.microsoft.com/office/powerpoint/2010/main" val="353020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an : courbé et incliné vers le haut 17">
            <a:extLst>
              <a:ext uri="{FF2B5EF4-FFF2-40B4-BE49-F238E27FC236}">
                <a16:creationId xmlns:a16="http://schemas.microsoft.com/office/drawing/2014/main" id="{BFE50B33-B40C-4BDB-9BD0-ACBD578DBC34}"/>
              </a:ext>
            </a:extLst>
          </p:cNvPr>
          <p:cNvSpPr/>
          <p:nvPr/>
        </p:nvSpPr>
        <p:spPr>
          <a:xfrm>
            <a:off x="195258" y="-3133992"/>
            <a:ext cx="3046485" cy="1759773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64" b="1" dirty="0">
                <a:solidFill>
                  <a:schemeClr val="tx1"/>
                </a:solidFill>
              </a:rPr>
              <a:t>Les chefs</a:t>
            </a:r>
          </a:p>
          <a:p>
            <a:pPr algn="ctr"/>
            <a:endParaRPr lang="fr-FR" sz="2564" b="1" dirty="0">
              <a:solidFill>
                <a:schemeClr val="tx1"/>
              </a:solidFill>
            </a:endParaRPr>
          </a:p>
          <a:p>
            <a:pPr algn="ctr"/>
            <a:r>
              <a:rPr lang="fr-FR" sz="2564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564" b="1" dirty="0">
                <a:solidFill>
                  <a:schemeClr val="tx1"/>
                </a:solidFill>
              </a:rPr>
              <a:t>de rangs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31545FB-E148-4C20-A5D3-2B7844934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72" y="-2925886"/>
            <a:ext cx="1530963" cy="1155484"/>
          </a:xfrm>
          <a:prstGeom prst="rect">
            <a:avLst/>
          </a:prstGeom>
        </p:spPr>
      </p:pic>
      <p:sp>
        <p:nvSpPr>
          <p:cNvPr id="35" name="Ruban : courbé et incliné vers le haut 34">
            <a:extLst>
              <a:ext uri="{FF2B5EF4-FFF2-40B4-BE49-F238E27FC236}">
                <a16:creationId xmlns:a16="http://schemas.microsoft.com/office/drawing/2014/main" id="{2A556A7F-1ACE-4FF2-AB5F-5807FECF421F}"/>
              </a:ext>
            </a:extLst>
          </p:cNvPr>
          <p:cNvSpPr/>
          <p:nvPr/>
        </p:nvSpPr>
        <p:spPr>
          <a:xfrm>
            <a:off x="3683060" y="-3093186"/>
            <a:ext cx="3046485" cy="1759773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7" b="1" dirty="0">
                <a:solidFill>
                  <a:schemeClr val="tx1"/>
                </a:solidFill>
              </a:rPr>
              <a:t>La</a:t>
            </a:r>
          </a:p>
          <a:p>
            <a:pPr algn="ctr"/>
            <a:endParaRPr lang="fr-FR" sz="2137" b="1" dirty="0">
              <a:solidFill>
                <a:schemeClr val="tx1"/>
              </a:solidFill>
            </a:endParaRPr>
          </a:p>
          <a:p>
            <a:pPr algn="ctr"/>
            <a:endParaRPr lang="fr-FR" sz="2137" b="1" dirty="0">
              <a:solidFill>
                <a:schemeClr val="tx1"/>
              </a:solidFill>
            </a:endParaRPr>
          </a:p>
          <a:p>
            <a:pPr algn="ctr"/>
            <a:r>
              <a:rPr lang="fr-FR" sz="2137" b="1" dirty="0">
                <a:solidFill>
                  <a:schemeClr val="tx1"/>
                </a:solidFill>
              </a:rPr>
              <a:t> bibliothèque</a:t>
            </a:r>
          </a:p>
        </p:txBody>
      </p:sp>
      <p:sp>
        <p:nvSpPr>
          <p:cNvPr id="48" name="Ruban : courbé et incliné vers le haut 47">
            <a:extLst>
              <a:ext uri="{FF2B5EF4-FFF2-40B4-BE49-F238E27FC236}">
                <a16:creationId xmlns:a16="http://schemas.microsoft.com/office/drawing/2014/main" id="{1DDC4141-5144-4932-A14A-146AE73F653C}"/>
              </a:ext>
            </a:extLst>
          </p:cNvPr>
          <p:cNvSpPr/>
          <p:nvPr/>
        </p:nvSpPr>
        <p:spPr>
          <a:xfrm>
            <a:off x="7156299" y="-3085433"/>
            <a:ext cx="3046485" cy="1759773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64" b="1" dirty="0">
                <a:solidFill>
                  <a:schemeClr val="tx1"/>
                </a:solidFill>
              </a:rPr>
              <a:t>Les</a:t>
            </a:r>
          </a:p>
          <a:p>
            <a:pPr algn="ctr"/>
            <a:endParaRPr lang="fr-FR" sz="2564" b="1" dirty="0">
              <a:solidFill>
                <a:schemeClr val="tx1"/>
              </a:solidFill>
            </a:endParaRPr>
          </a:p>
          <a:p>
            <a:pPr algn="ctr"/>
            <a:r>
              <a:rPr lang="fr-FR" sz="2564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564" b="1" dirty="0">
                <a:solidFill>
                  <a:schemeClr val="tx1"/>
                </a:solidFill>
              </a:rPr>
              <a:t>lumières</a:t>
            </a: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1B51F57A-4925-4C22-A09A-C64D4AD42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02" y="-2982620"/>
            <a:ext cx="1712141" cy="1369713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EF61BAA4-5228-45AA-9DD4-BACAD70F7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30" b="94937" l="1055" r="96624">
                        <a14:foregroundMark x1="20675" y1="46624" x2="17932" y2="58439"/>
                        <a14:foregroundMark x1="71730" y1="60127" x2="69831" y2="49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75" y="-2925887"/>
            <a:ext cx="1283355" cy="1283355"/>
          </a:xfrm>
          <a:prstGeom prst="rect">
            <a:avLst/>
          </a:prstGeom>
        </p:spPr>
      </p:pic>
      <p:sp>
        <p:nvSpPr>
          <p:cNvPr id="32" name="Ruban : courbé et incliné vers le haut 31">
            <a:extLst>
              <a:ext uri="{FF2B5EF4-FFF2-40B4-BE49-F238E27FC236}">
                <a16:creationId xmlns:a16="http://schemas.microsoft.com/office/drawing/2014/main" id="{52FDB8A6-DA77-47FE-9177-6F74452CB155}"/>
              </a:ext>
            </a:extLst>
          </p:cNvPr>
          <p:cNvSpPr/>
          <p:nvPr/>
        </p:nvSpPr>
        <p:spPr>
          <a:xfrm>
            <a:off x="244400" y="1770724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Les facteurs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67D0E61B-0095-44E0-A0AB-A2DDBB0AF9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6" y="1847058"/>
            <a:ext cx="1193866" cy="1193866"/>
          </a:xfrm>
          <a:prstGeom prst="rect">
            <a:avLst/>
          </a:prstGeom>
        </p:spPr>
      </p:pic>
      <p:sp>
        <p:nvSpPr>
          <p:cNvPr id="54" name="Ruban : courbé et incliné vers le haut 53">
            <a:extLst>
              <a:ext uri="{FF2B5EF4-FFF2-40B4-BE49-F238E27FC236}">
                <a16:creationId xmlns:a16="http://schemas.microsoft.com/office/drawing/2014/main" id="{BBDE67D9-74DC-49D4-85D8-296BD3BA5275}"/>
              </a:ext>
            </a:extLst>
          </p:cNvPr>
          <p:cNvSpPr/>
          <p:nvPr/>
        </p:nvSpPr>
        <p:spPr>
          <a:xfrm>
            <a:off x="254210" y="5884450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 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chemeClr val="tx1"/>
                </a:solidFill>
              </a:rPr>
              <a:t>jardiniers</a:t>
            </a:r>
          </a:p>
        </p:txBody>
      </p:sp>
      <p:sp>
        <p:nvSpPr>
          <p:cNvPr id="58" name="Ruban : courbé et incliné vers le haut 57">
            <a:extLst>
              <a:ext uri="{FF2B5EF4-FFF2-40B4-BE49-F238E27FC236}">
                <a16:creationId xmlns:a16="http://schemas.microsoft.com/office/drawing/2014/main" id="{0D4A6ABB-C59A-406D-AE0F-AEDC0E2C7B25}"/>
              </a:ext>
            </a:extLst>
          </p:cNvPr>
          <p:cNvSpPr/>
          <p:nvPr/>
        </p:nvSpPr>
        <p:spPr>
          <a:xfrm>
            <a:off x="254210" y="336616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 stores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6B4ADA82-B898-445B-ADD4-FD3F5B9864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0" t="17852" r="23312" b="20244"/>
          <a:stretch/>
        </p:blipFill>
        <p:spPr>
          <a:xfrm>
            <a:off x="996777" y="737031"/>
            <a:ext cx="662602" cy="746068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D488A8D9-8827-4E14-8273-164BDEE58F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19" b="97849" l="2500" r="95800">
                        <a14:foregroundMark x1="91800" y1="14466" x2="90400" y2="93323"/>
                        <a14:foregroundMark x1="7800" y1="14169" x2="8200" y2="95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381"/>
          <a:stretch/>
        </p:blipFill>
        <p:spPr>
          <a:xfrm>
            <a:off x="943119" y="633961"/>
            <a:ext cx="770428" cy="141438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083771AA-DA3F-4C12-9441-3DEF872A5F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862" y="6075068"/>
            <a:ext cx="880335" cy="826195"/>
          </a:xfrm>
          <a:prstGeom prst="rect">
            <a:avLst/>
          </a:prstGeom>
        </p:spPr>
      </p:pic>
      <p:sp>
        <p:nvSpPr>
          <p:cNvPr id="66" name="Ruban : courbé et incliné vers le haut 65">
            <a:extLst>
              <a:ext uri="{FF2B5EF4-FFF2-40B4-BE49-F238E27FC236}">
                <a16:creationId xmlns:a16="http://schemas.microsoft.com/office/drawing/2014/main" id="{C8EDE58D-4710-4AE3-ACB0-BFFF24AE5A80}"/>
              </a:ext>
            </a:extLst>
          </p:cNvPr>
          <p:cNvSpPr/>
          <p:nvPr/>
        </p:nvSpPr>
        <p:spPr>
          <a:xfrm>
            <a:off x="2702835" y="365264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Le marcheur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chemeClr val="tx1"/>
                </a:solidFill>
              </a:rPr>
              <a:t>mystère</a:t>
            </a:r>
          </a:p>
        </p:txBody>
      </p:sp>
      <p:sp>
        <p:nvSpPr>
          <p:cNvPr id="67" name="Ruban : courbé et incliné vers le haut 66">
            <a:extLst>
              <a:ext uri="{FF2B5EF4-FFF2-40B4-BE49-F238E27FC236}">
                <a16:creationId xmlns:a16="http://schemas.microsoft.com/office/drawing/2014/main" id="{1BBDE949-C315-4310-A532-F3CF6FBE4550}"/>
              </a:ext>
            </a:extLst>
          </p:cNvPr>
          <p:cNvSpPr/>
          <p:nvPr/>
        </p:nvSpPr>
        <p:spPr>
          <a:xfrm>
            <a:off x="5151460" y="369742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fr-FR" b="1" dirty="0">
                <a:solidFill>
                  <a:schemeClr val="tx1"/>
                </a:solidFill>
              </a:rPr>
              <a:t>L’emploi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chemeClr val="tx1"/>
                </a:solidFill>
              </a:rPr>
              <a:t>      du jour</a:t>
            </a: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92485D2B-B584-4D0F-852A-2F5F956BC0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7" y="666207"/>
            <a:ext cx="915115" cy="625447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EBDFF01B-2334-438C-9909-7E66D260A0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57" y="471727"/>
            <a:ext cx="818911" cy="1023638"/>
          </a:xfrm>
          <a:prstGeom prst="rect">
            <a:avLst/>
          </a:prstGeom>
        </p:spPr>
      </p:pic>
      <p:sp>
        <p:nvSpPr>
          <p:cNvPr id="27" name="Ruban : courbé et incliné vers le haut 26">
            <a:extLst>
              <a:ext uri="{FF2B5EF4-FFF2-40B4-BE49-F238E27FC236}">
                <a16:creationId xmlns:a16="http://schemas.microsoft.com/office/drawing/2014/main" id="{2BE0B2BA-7AB9-4D74-8A55-ED6C34AAEE5B}"/>
              </a:ext>
            </a:extLst>
          </p:cNvPr>
          <p:cNvSpPr/>
          <p:nvPr/>
        </p:nvSpPr>
        <p:spPr>
          <a:xfrm>
            <a:off x="2693025" y="1770724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Répétiteur</a:t>
            </a:r>
          </a:p>
        </p:txBody>
      </p:sp>
      <p:sp>
        <p:nvSpPr>
          <p:cNvPr id="29" name="Ruban : courbé et incliné vers le haut 28">
            <a:extLst>
              <a:ext uri="{FF2B5EF4-FFF2-40B4-BE49-F238E27FC236}">
                <a16:creationId xmlns:a16="http://schemas.microsoft.com/office/drawing/2014/main" id="{B85A361E-76CF-4F74-A3FD-FDC93C08FC7F}"/>
              </a:ext>
            </a:extLst>
          </p:cNvPr>
          <p:cNvSpPr/>
          <p:nvPr/>
        </p:nvSpPr>
        <p:spPr>
          <a:xfrm>
            <a:off x="5141650" y="1795135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Ambassadeur</a:t>
            </a:r>
          </a:p>
        </p:txBody>
      </p:sp>
      <p:sp>
        <p:nvSpPr>
          <p:cNvPr id="21" name="Ruban : courbé et incliné vers le haut 20">
            <a:extLst>
              <a:ext uri="{FF2B5EF4-FFF2-40B4-BE49-F238E27FC236}">
                <a16:creationId xmlns:a16="http://schemas.microsoft.com/office/drawing/2014/main" id="{2F47E35C-1BDA-4F05-9848-9F2F2B9FDFA6}"/>
              </a:ext>
            </a:extLst>
          </p:cNvPr>
          <p:cNvSpPr/>
          <p:nvPr/>
        </p:nvSpPr>
        <p:spPr>
          <a:xfrm>
            <a:off x="7729190" y="3223541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b="1" dirty="0">
                <a:solidFill>
                  <a:schemeClr val="tx1"/>
                </a:solidFill>
              </a:rPr>
              <a:t>   Le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chemeClr val="tx1"/>
                </a:solidFill>
              </a:rPr>
              <a:t>surveillant</a:t>
            </a:r>
          </a:p>
        </p:txBody>
      </p:sp>
      <p:sp>
        <p:nvSpPr>
          <p:cNvPr id="22" name="Ruban : courbé et incliné vers le haut 21">
            <a:extLst>
              <a:ext uri="{FF2B5EF4-FFF2-40B4-BE49-F238E27FC236}">
                <a16:creationId xmlns:a16="http://schemas.microsoft.com/office/drawing/2014/main" id="{2E7238AD-EFBA-4D59-B93C-9458B4CA6468}"/>
              </a:ext>
            </a:extLst>
          </p:cNvPr>
          <p:cNvSpPr/>
          <p:nvPr/>
        </p:nvSpPr>
        <p:spPr>
          <a:xfrm>
            <a:off x="7900929" y="1760249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 portier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15F8706-EE78-46A8-818E-E0EE3BCD1C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24" y="2079343"/>
            <a:ext cx="1100406" cy="88032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B1DF168-EFDF-481C-BBC4-AFF30748075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500" l="10000" r="90000">
                        <a14:foregroundMark x1="51714" y1="24630" x2="59857" y2="28426"/>
                        <a14:foregroundMark x1="20714" y1="90370" x2="28143" y2="81667"/>
                        <a14:foregroundMark x1="66143" y1="91574" x2="84143" y2="88889"/>
                        <a14:foregroundMark x1="70714" y1="91574" x2="81429" y2="90926"/>
                        <a14:foregroundMark x1="81857" y1="91481" x2="83714" y2="86481"/>
                        <a14:foregroundMark x1="83000" y1="91111" x2="87000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94"/>
          <a:stretch/>
        </p:blipFill>
        <p:spPr>
          <a:xfrm flipH="1">
            <a:off x="8685512" y="3265568"/>
            <a:ext cx="693096" cy="1012739"/>
          </a:xfrm>
          <a:prstGeom prst="rect">
            <a:avLst/>
          </a:prstGeom>
        </p:spPr>
      </p:pic>
      <p:sp>
        <p:nvSpPr>
          <p:cNvPr id="25" name="Ruban : courbé et incliné vers le haut 24">
            <a:extLst>
              <a:ext uri="{FF2B5EF4-FFF2-40B4-BE49-F238E27FC236}">
                <a16:creationId xmlns:a16="http://schemas.microsoft.com/office/drawing/2014/main" id="{7255F699-B0EC-4CC2-B906-F65C14F57D0E}"/>
              </a:ext>
            </a:extLst>
          </p:cNvPr>
          <p:cNvSpPr/>
          <p:nvPr/>
        </p:nvSpPr>
        <p:spPr>
          <a:xfrm>
            <a:off x="216104" y="3161535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Répétiteur</a:t>
            </a:r>
          </a:p>
        </p:txBody>
      </p:sp>
      <p:sp>
        <p:nvSpPr>
          <p:cNvPr id="26" name="Ruban : courbé et incliné vers le haut 25">
            <a:extLst>
              <a:ext uri="{FF2B5EF4-FFF2-40B4-BE49-F238E27FC236}">
                <a16:creationId xmlns:a16="http://schemas.microsoft.com/office/drawing/2014/main" id="{199CA30E-4BD5-4E40-824A-79D800464CDE}"/>
              </a:ext>
            </a:extLst>
          </p:cNvPr>
          <p:cNvSpPr/>
          <p:nvPr/>
        </p:nvSpPr>
        <p:spPr>
          <a:xfrm>
            <a:off x="2664729" y="3185946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Ambassadeur</a:t>
            </a:r>
          </a:p>
        </p:txBody>
      </p:sp>
      <p:sp>
        <p:nvSpPr>
          <p:cNvPr id="28" name="Ruban : courbé et incliné vers le haut 27">
            <a:extLst>
              <a:ext uri="{FF2B5EF4-FFF2-40B4-BE49-F238E27FC236}">
                <a16:creationId xmlns:a16="http://schemas.microsoft.com/office/drawing/2014/main" id="{F26AFB04-7B91-45EF-8673-266DFD5D6164}"/>
              </a:ext>
            </a:extLst>
          </p:cNvPr>
          <p:cNvSpPr/>
          <p:nvPr/>
        </p:nvSpPr>
        <p:spPr>
          <a:xfrm>
            <a:off x="5155022" y="3185946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 portier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403CF05B-80E2-4E8E-AB45-306B59B730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7" y="3505040"/>
            <a:ext cx="1100406" cy="88032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497B731-5458-4B91-B668-700E5C5EE8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00" y="3524501"/>
            <a:ext cx="1428750" cy="88582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EE392CB-1A60-4893-9AD6-3388CF28388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35" b="94353" l="2268" r="94845">
                        <a14:foregroundMark x1="61649" y1="5412" x2="52165" y2="42588"/>
                        <a14:foregroundMark x1="10309" y1="87059" x2="36082" y2="47765"/>
                        <a14:foregroundMark x1="28247" y1="40471" x2="35258" y2="49176"/>
                        <a14:foregroundMark x1="29897" y1="44000" x2="33814" y2="42824"/>
                        <a14:foregroundMark x1="31546" y1="58118" x2="32990" y2="82353"/>
                        <a14:foregroundMark x1="51134" y1="64235" x2="50722" y2="81176"/>
                        <a14:foregroundMark x1="27216" y1="44000" x2="12784" y2="65882"/>
                        <a14:foregroundMark x1="24330" y1="48235" x2="23299" y2="35059"/>
                        <a14:foregroundMark x1="23299" y1="35059" x2="34021" y2="38118"/>
                        <a14:foregroundMark x1="34639" y1="39294" x2="38557" y2="45647"/>
                        <a14:backgroundMark x1="48041" y1="11529" x2="89897" y2="14824"/>
                        <a14:backgroundMark x1="82680" y1="42588" x2="84948" y2="16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75"/>
          <a:stretch/>
        </p:blipFill>
        <p:spPr>
          <a:xfrm>
            <a:off x="643057" y="3419835"/>
            <a:ext cx="1438000" cy="1027287"/>
          </a:xfrm>
          <a:prstGeom prst="rect">
            <a:avLst/>
          </a:prstGeom>
        </p:spPr>
      </p:pic>
      <p:sp>
        <p:nvSpPr>
          <p:cNvPr id="34" name="Ruban : courbé et incliné vers le haut 33">
            <a:extLst>
              <a:ext uri="{FF2B5EF4-FFF2-40B4-BE49-F238E27FC236}">
                <a16:creationId xmlns:a16="http://schemas.microsoft.com/office/drawing/2014/main" id="{3D342775-9240-467F-869D-685954C91955}"/>
              </a:ext>
            </a:extLst>
          </p:cNvPr>
          <p:cNvSpPr/>
          <p:nvPr/>
        </p:nvSpPr>
        <p:spPr>
          <a:xfrm>
            <a:off x="221792" y="4552346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Répétiteur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F43D932A-581E-41E6-81E6-2C0E01F0D8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6" y="4882966"/>
            <a:ext cx="1016770" cy="882048"/>
          </a:xfrm>
          <a:prstGeom prst="rect">
            <a:avLst/>
          </a:prstGeom>
        </p:spPr>
      </p:pic>
      <p:sp>
        <p:nvSpPr>
          <p:cNvPr id="37" name="Ruban : courbé et incliné vers le haut 36">
            <a:extLst>
              <a:ext uri="{FF2B5EF4-FFF2-40B4-BE49-F238E27FC236}">
                <a16:creationId xmlns:a16="http://schemas.microsoft.com/office/drawing/2014/main" id="{3D5CB202-64AD-480C-B6AA-82C96671FBDD}"/>
              </a:ext>
            </a:extLst>
          </p:cNvPr>
          <p:cNvSpPr/>
          <p:nvPr/>
        </p:nvSpPr>
        <p:spPr>
          <a:xfrm>
            <a:off x="7900929" y="288795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Répétiteur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91D9CC04-8E08-435F-A6E2-C8F645051825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188" b="44092" l="14011" r="70055">
                        <a14:foregroundMark x1="44918" y1="20678" x2="36264" y2="29540"/>
                        <a14:foregroundMark x1="44643" y1="20678" x2="48626" y2="19584"/>
                        <a14:foregroundMark x1="26511" y1="27462" x2="39835" y2="29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2668" r="34352" b="56844"/>
          <a:stretch/>
        </p:blipFill>
        <p:spPr>
          <a:xfrm flipH="1">
            <a:off x="8483623" y="619415"/>
            <a:ext cx="902534" cy="882048"/>
          </a:xfrm>
          <a:prstGeom prst="rect">
            <a:avLst/>
          </a:prstGeom>
        </p:spPr>
      </p:pic>
      <p:sp>
        <p:nvSpPr>
          <p:cNvPr id="39" name="Bulle narrative : ronde 38">
            <a:extLst>
              <a:ext uri="{FF2B5EF4-FFF2-40B4-BE49-F238E27FC236}">
                <a16:creationId xmlns:a16="http://schemas.microsoft.com/office/drawing/2014/main" id="{FE566E26-45A6-41C9-A293-825239C0BABE}"/>
              </a:ext>
            </a:extLst>
          </p:cNvPr>
          <p:cNvSpPr/>
          <p:nvPr/>
        </p:nvSpPr>
        <p:spPr>
          <a:xfrm>
            <a:off x="9058765" y="596628"/>
            <a:ext cx="464287" cy="309894"/>
          </a:xfrm>
          <a:prstGeom prst="wedgeEllipseCallout">
            <a:avLst>
              <a:gd name="adj1" fmla="val -78259"/>
              <a:gd name="adj2" fmla="val 702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Larme 39">
            <a:extLst>
              <a:ext uri="{FF2B5EF4-FFF2-40B4-BE49-F238E27FC236}">
                <a16:creationId xmlns:a16="http://schemas.microsoft.com/office/drawing/2014/main" id="{B2CC8D21-ACC0-4269-AE06-84FF13E35198}"/>
              </a:ext>
            </a:extLst>
          </p:cNvPr>
          <p:cNvSpPr/>
          <p:nvPr/>
        </p:nvSpPr>
        <p:spPr>
          <a:xfrm rot="18827567">
            <a:off x="3778559" y="5421181"/>
            <a:ext cx="510675" cy="482455"/>
          </a:xfrm>
          <a:prstGeom prst="teardrop">
            <a:avLst>
              <a:gd name="adj" fmla="val 138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5A74E0EF-D810-47EF-A353-AE0736E3DB2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647" b="90000" l="10000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8" t="14960" r="6163" b="9884"/>
          <a:stretch/>
        </p:blipFill>
        <p:spPr>
          <a:xfrm flipH="1">
            <a:off x="3959714" y="4933974"/>
            <a:ext cx="2814909" cy="2450327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8D972491-93DB-405C-B782-CB9A53F2CEC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60979" b="100000" l="62250" r="93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97" t="57741" r="7275"/>
          <a:stretch/>
        </p:blipFill>
        <p:spPr>
          <a:xfrm rot="7465485">
            <a:off x="8571825" y="4918041"/>
            <a:ext cx="1749905" cy="1547977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A38C595F-7EEE-4D89-A260-C90D66AC912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647" b="90000" l="10000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42" y="4455107"/>
            <a:ext cx="3057527" cy="30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739A3D3-5028-4AC3-B237-76A7503DB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395" b="73804" l="50118" r="100000">
                        <a14:foregroundMark x1="54824" y1="24685" x2="76706" y2="67003"/>
                        <a14:foregroundMark x1="59765" y1="29219" x2="85882" y2="24433"/>
                        <a14:foregroundMark x1="79529" y1="28967" x2="79529" y2="74055"/>
                        <a14:foregroundMark x1="64706" y1="48615" x2="54824" y2="73552"/>
                        <a14:foregroundMark x1="61412" y1="73048" x2="76000" y2="21411"/>
                        <a14:foregroundMark x1="70824" y1="51385" x2="83529" y2="47607"/>
                        <a14:backgroundMark x1="93412" y1="28967" x2="86118" y2="19899"/>
                        <a14:backgroundMark x1="90353" y1="28967" x2="88235" y2="24937"/>
                        <a14:backgroundMark x1="50353" y1="27456" x2="54824" y2="18640"/>
                        <a14:backgroundMark x1="66118" y1="66751" x2="69412" y2="73804"/>
                        <a14:backgroundMark x1="79765" y1="24685" x2="84471" y2="27456"/>
                        <a14:backgroundMark x1="79529" y1="27456" x2="85412" y2="22166"/>
                        <a14:backgroundMark x1="77412" y1="27204" x2="85647" y2="23678"/>
                        <a14:backgroundMark x1="75765" y1="21159" x2="83294" y2="25693"/>
                        <a14:backgroundMark x1="77647" y1="25945" x2="80471" y2="27708"/>
                        <a14:backgroundMark x1="78118" y1="24433" x2="75529" y2="22418"/>
                        <a14:backgroundMark x1="73882" y1="21662" x2="80471" y2="24181"/>
                        <a14:backgroundMark x1="82118" y1="23426" x2="83765" y2="25441"/>
                        <a14:backgroundMark x1="65647" y1="20403" x2="53176" y2="20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58" t="17428" b="26671"/>
          <a:stretch/>
        </p:blipFill>
        <p:spPr>
          <a:xfrm rot="17046995">
            <a:off x="1721655" y="493708"/>
            <a:ext cx="3633282" cy="36456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FAB5364-B918-444F-A037-A194A41D0F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45" b="68766" l="50353" r="8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96" t="6150" r="9154" b="31463"/>
          <a:stretch/>
        </p:blipFill>
        <p:spPr>
          <a:xfrm rot="1684933">
            <a:off x="6239909" y="248964"/>
            <a:ext cx="2893864" cy="40686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2CF8B1B-FB5A-48AD-AC57-EA12FB5A19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5" t="76519" r="23712" b="18649"/>
          <a:stretch/>
        </p:blipFill>
        <p:spPr>
          <a:xfrm>
            <a:off x="4036154" y="19051"/>
            <a:ext cx="3887043" cy="73723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46F09A4-3554-4B09-8954-A9D871124F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043" b="71033" l="0" r="39294">
                        <a14:foregroundMark x1="25412" y1="52897" x2="39294" y2="60453"/>
                        <a14:backgroundMark x1="24941" y1="42821" x2="10353" y2="39547"/>
                        <a14:backgroundMark x1="29412" y1="46096" x2="40941" y2="60957"/>
                        <a14:backgroundMark x1="35765" y1="64736" x2="34118" y2="71285"/>
                        <a14:backgroundMark x1="31059" y1="68514" x2="34588" y2="68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091" r="56898" b="29964"/>
          <a:stretch/>
        </p:blipFill>
        <p:spPr>
          <a:xfrm rot="2326465">
            <a:off x="1689062" y="56469"/>
            <a:ext cx="3009131" cy="22137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37BC076-3663-488A-8D7A-7DCD740EFD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974" t="9879" r="2319" b="4679"/>
          <a:stretch/>
        </p:blipFill>
        <p:spPr>
          <a:xfrm rot="14894746">
            <a:off x="6072282" y="1529886"/>
            <a:ext cx="1822027" cy="202420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2142A3C-73D3-42A4-95DE-653F66C638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974" t="9879" r="2319" b="4679"/>
          <a:stretch/>
        </p:blipFill>
        <p:spPr>
          <a:xfrm rot="14944080">
            <a:off x="2184019" y="1521117"/>
            <a:ext cx="1822027" cy="202420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58BB508-C4A8-4DEA-ADDF-F5821794EA53}"/>
              </a:ext>
            </a:extLst>
          </p:cNvPr>
          <p:cNvSpPr txBox="1"/>
          <p:nvPr/>
        </p:nvSpPr>
        <p:spPr>
          <a:xfrm>
            <a:off x="510771" y="2968512"/>
            <a:ext cx="104246" cy="34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564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77119FD-826D-43EF-A921-D69358436A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80" b="61461" l="34118" r="64000">
                        <a14:backgroundMark x1="62588" y1="40302" x2="62588" y2="40302"/>
                        <a14:backgroundMark x1="61647" y1="42065" x2="61647" y2="42065"/>
                        <a14:backgroundMark x1="55765" y1="42065" x2="55765" y2="42065"/>
                        <a14:backgroundMark x1="57647" y1="42065" x2="57647" y2="42065"/>
                        <a14:backgroundMark x1="62824" y1="44332" x2="62824" y2="44332"/>
                        <a14:backgroundMark x1="55059" y1="42317" x2="49647" y2="36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9" t="37564" r="34063" b="38711"/>
          <a:stretch/>
        </p:blipFill>
        <p:spPr>
          <a:xfrm rot="827129">
            <a:off x="5160138" y="-126334"/>
            <a:ext cx="2306497" cy="154721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0CDA9CC-BDBE-49B3-8214-649C74B0F2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974" t="9879" r="2319" b="4679"/>
          <a:stretch/>
        </p:blipFill>
        <p:spPr>
          <a:xfrm rot="17425451">
            <a:off x="3018451" y="-241601"/>
            <a:ext cx="1822027" cy="202420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F57A440-BE8D-427A-A1D5-F8308FFEBC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25" y="3745695"/>
            <a:ext cx="777181" cy="7771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83E5E7-93D4-4DFD-80A1-DF0BE40317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432" y="2018712"/>
            <a:ext cx="577837" cy="7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4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50256A6-3097-412C-B562-DC869B35C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63" b="69270" l="7765" r="44471">
                        <a14:foregroundMark x1="26588" y1="56423" x2="38353" y2="59194"/>
                        <a14:foregroundMark x1="30118" y1="55668" x2="40000" y2="67003"/>
                        <a14:foregroundMark x1="23765" y1="57935" x2="36706" y2="62720"/>
                        <a14:foregroundMark x1="29647" y1="60957" x2="44471" y2="65995"/>
                        <a14:backgroundMark x1="36941" y1="55416" x2="30353" y2="49874"/>
                        <a14:backgroundMark x1="37412" y1="57683" x2="32000" y2="55164"/>
                        <a14:backgroundMark x1="32941" y1="54912" x2="26118" y2="47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5" t="45899" r="60887" b="27960"/>
          <a:stretch/>
        </p:blipFill>
        <p:spPr>
          <a:xfrm flipH="1">
            <a:off x="6366961" y="920694"/>
            <a:ext cx="4173703" cy="28848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BA4693-9174-4107-B87E-BDFD30F481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87" b="62972" l="48706" r="93647">
                        <a14:foregroundMark x1="64471" y1="40554" x2="66824" y2="51385"/>
                        <a14:foregroundMark x1="56000" y1="23174" x2="74353" y2="40050"/>
                        <a14:foregroundMark x1="62824" y1="55668" x2="70588" y2="43577"/>
                        <a14:foregroundMark x1="69882" y1="50378" x2="61882" y2="62972"/>
                        <a14:foregroundMark x1="68000" y1="44836" x2="58824" y2="62720"/>
                        <a14:backgroundMark x1="59059" y1="19647" x2="90588" y2="17128"/>
                        <a14:backgroundMark x1="90118" y1="26448" x2="71294" y2="9068"/>
                        <a14:backgroundMark x1="50353" y1="31234" x2="53882" y2="23929"/>
                        <a14:backgroundMark x1="70588" y1="53904" x2="72941" y2="48615"/>
                        <a14:backgroundMark x1="63294" y1="51134" x2="64706" y2="45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77" t="17837" r="11583" b="47307"/>
          <a:stretch/>
        </p:blipFill>
        <p:spPr>
          <a:xfrm rot="1414429">
            <a:off x="5058880" y="5437493"/>
            <a:ext cx="3861981" cy="14623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2CF8B1B-FB5A-48AD-AC57-EA12FB5A19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5" t="76519" r="23712" b="18649"/>
          <a:stretch/>
        </p:blipFill>
        <p:spPr>
          <a:xfrm>
            <a:off x="3968444" y="-1"/>
            <a:ext cx="3887043" cy="73802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3E1B245-98B2-4F4A-AD8C-897131B474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57" b="52393" l="0" r="68706">
                        <a14:backgroundMark x1="5882" y1="43325" x2="23765" y2="55416"/>
                        <a14:backgroundMark x1="11059" y1="39043" x2="11059" y2="39043"/>
                        <a14:backgroundMark x1="61412" y1="21159" x2="61412" y2="21159"/>
                        <a14:backgroundMark x1="31059" y1="10327" x2="36235" y2="11335"/>
                        <a14:backgroundMark x1="29647" y1="12343" x2="33647" y2="3023"/>
                        <a14:backgroundMark x1="31059" y1="12343" x2="35294" y2="252"/>
                        <a14:backgroundMark x1="12941" y1="41562" x2="20706" y2="49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76" r="36229" b="45691"/>
          <a:stretch/>
        </p:blipFill>
        <p:spPr>
          <a:xfrm>
            <a:off x="42417" y="2640274"/>
            <a:ext cx="6324544" cy="4171955"/>
          </a:xfrm>
          <a:prstGeom prst="rect">
            <a:avLst/>
          </a:prstGeom>
        </p:spPr>
      </p:pic>
      <p:sp>
        <p:nvSpPr>
          <p:cNvPr id="2" name="AutoShape 2" descr="Afficher l’image source">
            <a:extLst>
              <a:ext uri="{FF2B5EF4-FFF2-40B4-BE49-F238E27FC236}">
                <a16:creationId xmlns:a16="http://schemas.microsoft.com/office/drawing/2014/main" id="{5058D750-B885-478D-9EB0-4E110278C4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248072" y="-1012601"/>
            <a:ext cx="340091" cy="34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246" tIns="65123" rIns="130246" bIns="65123" numCol="1" anchor="t" anchorCtr="0" compatLnSpc="1">
            <a:prstTxWarp prst="textNoShape">
              <a:avLst/>
            </a:prstTxWarp>
          </a:bodyPr>
          <a:lstStyle/>
          <a:p>
            <a:endParaRPr lang="fr-FR" sz="2564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3A02015-ED82-438E-87EE-872F740309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19" b="89865" l="45750" r="95000">
                        <a14:foregroundMark x1="53250" y1="49324" x2="52250" y2="40203"/>
                        <a14:foregroundMark x1="50750" y1="46284" x2="52000" y2="40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90" t="8924" b="10028"/>
          <a:stretch/>
        </p:blipFill>
        <p:spPr>
          <a:xfrm>
            <a:off x="6644980" y="776133"/>
            <a:ext cx="1388228" cy="15617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EDC805F-CEC3-494D-B198-3F9F9F81E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86" y="140447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0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20C1805A-0DFB-4E96-BC64-CE68BC04E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8" b="97904" l="0" r="992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8" y="1925652"/>
            <a:ext cx="4410404" cy="235315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FD5B08-98C5-4FFB-8D81-EE3B447407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043" b="71033" l="0" r="39294">
                        <a14:foregroundMark x1="25412" y1="52897" x2="39294" y2="60453"/>
                        <a14:backgroundMark x1="24941" y1="42821" x2="10353" y2="39547"/>
                        <a14:backgroundMark x1="29412" y1="46096" x2="40941" y2="60957"/>
                        <a14:backgroundMark x1="35765" y1="64736" x2="34118" y2="71285"/>
                        <a14:backgroundMark x1="31059" y1="68514" x2="34588" y2="68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37564" r="64672" b="29485"/>
          <a:stretch/>
        </p:blipFill>
        <p:spPr>
          <a:xfrm rot="8518969">
            <a:off x="6175890" y="3548279"/>
            <a:ext cx="3359194" cy="30526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BA4693-9174-4107-B87E-BDFD30F481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87" b="62972" l="48706" r="93647">
                        <a14:foregroundMark x1="64471" y1="40554" x2="66824" y2="51385"/>
                        <a14:foregroundMark x1="56000" y1="23174" x2="74353" y2="40050"/>
                        <a14:foregroundMark x1="62824" y1="55668" x2="70588" y2="43577"/>
                        <a14:foregroundMark x1="69882" y1="50378" x2="61882" y2="62972"/>
                        <a14:foregroundMark x1="68000" y1="44836" x2="58824" y2="62720"/>
                        <a14:backgroundMark x1="59059" y1="19647" x2="90588" y2="17128"/>
                        <a14:backgroundMark x1="90118" y1="26448" x2="71294" y2="9068"/>
                        <a14:backgroundMark x1="50353" y1="31234" x2="53882" y2="23929"/>
                        <a14:backgroundMark x1="70588" y1="53904" x2="72941" y2="48615"/>
                        <a14:backgroundMark x1="63294" y1="51134" x2="64706" y2="45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77" t="17837" r="11583" b="47307"/>
          <a:stretch/>
        </p:blipFill>
        <p:spPr>
          <a:xfrm rot="1414429">
            <a:off x="4777716" y="1012970"/>
            <a:ext cx="3861981" cy="14623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2CF8B1B-FB5A-48AD-AC57-EA12FB5A19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5" t="76519" r="23712" b="18649"/>
          <a:stretch/>
        </p:blipFill>
        <p:spPr>
          <a:xfrm>
            <a:off x="3968444" y="-1"/>
            <a:ext cx="3887043" cy="738028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EBD8246-2F82-4FC3-9922-5D4D8E509B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647" b="43325" l="0" r="33647">
                        <a14:backgroundMark x1="22824" y1="20655" x2="17882" y2="19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13" r="65165" b="58701"/>
          <a:stretch/>
        </p:blipFill>
        <p:spPr>
          <a:xfrm>
            <a:off x="3864807" y="3773812"/>
            <a:ext cx="3454775" cy="215720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CF0F142-F91A-434F-9647-A8E5CE4426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7" y="4628956"/>
            <a:ext cx="5117329" cy="1973645"/>
          </a:xfrm>
          <a:prstGeom prst="rect">
            <a:avLst/>
          </a:prstGeom>
        </p:spPr>
      </p:pic>
      <p:sp>
        <p:nvSpPr>
          <p:cNvPr id="2" name="AutoShape 2" descr="Afficher l’image source">
            <a:extLst>
              <a:ext uri="{FF2B5EF4-FFF2-40B4-BE49-F238E27FC236}">
                <a16:creationId xmlns:a16="http://schemas.microsoft.com/office/drawing/2014/main" id="{5058D750-B885-478D-9EB0-4E110278C4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248072" y="-1012601"/>
            <a:ext cx="340091" cy="34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246" tIns="65123" rIns="130246" bIns="65123" numCol="1" anchor="t" anchorCtr="0" compatLnSpc="1">
            <a:prstTxWarp prst="textNoShape">
              <a:avLst/>
            </a:prstTxWarp>
          </a:bodyPr>
          <a:lstStyle/>
          <a:p>
            <a:endParaRPr lang="fr-FR" sz="2564"/>
          </a:p>
        </p:txBody>
      </p:sp>
    </p:spTree>
    <p:extLst>
      <p:ext uri="{BB962C8B-B14F-4D97-AF65-F5344CB8AC3E}">
        <p14:creationId xmlns:p14="http://schemas.microsoft.com/office/powerpoint/2010/main" val="20179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2CF8B1B-FB5A-48AD-AC57-EA12FB5A1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5" t="76519" r="23712" b="18649"/>
          <a:stretch/>
        </p:blipFill>
        <p:spPr>
          <a:xfrm>
            <a:off x="3968444" y="0"/>
            <a:ext cx="3887043" cy="73802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A26B4C0-A8D8-4926-BF6C-2D8E2D426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043" b="71033" l="0" r="39294">
                        <a14:foregroundMark x1="25412" y1="52897" x2="39294" y2="60453"/>
                        <a14:backgroundMark x1="24941" y1="42821" x2="10353" y2="39547"/>
                        <a14:backgroundMark x1="29412" y1="46096" x2="40941" y2="60957"/>
                        <a14:backgroundMark x1="35765" y1="64736" x2="34118" y2="71285"/>
                        <a14:backgroundMark x1="31059" y1="68514" x2="34588" y2="68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37564" r="64672" b="29485"/>
          <a:stretch/>
        </p:blipFill>
        <p:spPr>
          <a:xfrm rot="11707161" flipH="1" flipV="1">
            <a:off x="1380534" y="918634"/>
            <a:ext cx="3857306" cy="35053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BB8D9C-159F-40D8-9F2C-0CB8E83FBB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10" b="64232" l="31059" r="64941">
                        <a14:foregroundMark x1="39059" y1="57431" x2="48941" y2="57431"/>
                        <a14:foregroundMark x1="50824" y1="58690" x2="59059" y2="51637"/>
                        <a14:foregroundMark x1="53412" y1="42317" x2="61882" y2="48363"/>
                        <a14:foregroundMark x1="35765" y1="49370" x2="44000" y2="45340"/>
                        <a14:backgroundMark x1="59529" y1="54912" x2="52471" y2="61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33" t="40831" r="35082" b="39180"/>
          <a:stretch/>
        </p:blipFill>
        <p:spPr>
          <a:xfrm rot="703640">
            <a:off x="3217357" y="1317898"/>
            <a:ext cx="3073003" cy="185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8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2CF8B1B-FB5A-48AD-AC57-EA12FB5A1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5" t="76519" r="23712" b="18649"/>
          <a:stretch/>
        </p:blipFill>
        <p:spPr>
          <a:xfrm>
            <a:off x="3968444" y="0"/>
            <a:ext cx="3887043" cy="73802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A26B4C0-A8D8-4926-BF6C-2D8E2D426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043" b="71033" l="0" r="39294">
                        <a14:foregroundMark x1="25412" y1="52897" x2="39294" y2="60453"/>
                        <a14:backgroundMark x1="24941" y1="42821" x2="10353" y2="39547"/>
                        <a14:backgroundMark x1="29412" y1="46096" x2="40941" y2="60957"/>
                        <a14:backgroundMark x1="35765" y1="64736" x2="34118" y2="71285"/>
                        <a14:backgroundMark x1="31059" y1="68514" x2="34588" y2="68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37564" r="64672" b="29485"/>
          <a:stretch/>
        </p:blipFill>
        <p:spPr>
          <a:xfrm rot="8518969">
            <a:off x="2453176" y="389320"/>
            <a:ext cx="3359194" cy="30526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E3744E-FEF4-4E25-889A-884363871E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54" b="73804" l="471" r="91529">
                        <a14:foregroundMark x1="28706" y1="56927" x2="49647" y2="74307"/>
                        <a14:foregroundMark x1="35059" y1="57431" x2="62588" y2="43829"/>
                        <a14:foregroundMark x1="74824" y1="49118" x2="82353" y2="38035"/>
                        <a14:foregroundMark x1="86353" y1="42065" x2="91529" y2="40050"/>
                        <a14:backgroundMark x1="50824" y1="57179" x2="58588" y2="74307"/>
                        <a14:backgroundMark x1="49882" y1="62972" x2="58588" y2="72292"/>
                        <a14:backgroundMark x1="70588" y1="69270" x2="70353" y2="56423"/>
                        <a14:backgroundMark x1="71765" y1="70025" x2="78353" y2="63980"/>
                        <a14:backgroundMark x1="71294" y1="53904" x2="93176" y2="66499"/>
                        <a14:backgroundMark x1="68235" y1="61209" x2="68471" y2="73300"/>
                        <a14:backgroundMark x1="63059" y1="16121" x2="90824" y2="24937"/>
                        <a14:backgroundMark x1="88000" y1="26700" x2="92706" y2="37280"/>
                        <a14:backgroundMark x1="76941" y1="56423" x2="96471" y2="54912"/>
                        <a14:backgroundMark x1="88000" y1="56927" x2="97882" y2="43325"/>
                        <a14:backgroundMark x1="87294" y1="28212" x2="88000" y2="24181"/>
                        <a14:backgroundMark x1="22118" y1="16877" x2="46824" y2="28212"/>
                        <a14:backgroundMark x1="46588" y1="25693" x2="62353" y2="17884"/>
                        <a14:backgroundMark x1="51059" y1="24937" x2="98824" y2="53652"/>
                        <a14:backgroundMark x1="58118" y1="67758" x2="72000" y2="36272"/>
                        <a14:backgroundMark x1="61176" y1="66247" x2="61176" y2="66247"/>
                        <a14:backgroundMark x1="61412" y1="74811" x2="81412" y2="34257"/>
                        <a14:backgroundMark x1="75294" y1="57683" x2="89176" y2="30227"/>
                        <a14:backgroundMark x1="88941" y1="48615" x2="92941" y2="34761"/>
                        <a14:backgroundMark x1="52706" y1="23929" x2="92000" y2="31990"/>
                        <a14:backgroundMark x1="79765" y1="35516" x2="79294" y2="53652"/>
                        <a14:backgroundMark x1="87059" y1="39295" x2="88235" y2="43577"/>
                        <a14:backgroundMark x1="88706" y1="40806" x2="88706" y2="40806"/>
                        <a14:backgroundMark x1="89647" y1="38539" x2="91059" y2="39798"/>
                        <a14:backgroundMark x1="91294" y1="40302" x2="91294" y2="40302"/>
                        <a14:backgroundMark x1="79765" y1="42065" x2="79765" y2="42065"/>
                        <a14:backgroundMark x1="81647" y1="41562" x2="81647" y2="41562"/>
                        <a14:backgroundMark x1="81647" y1="40050" x2="81647" y2="40050"/>
                        <a14:backgroundMark x1="77647" y1="47103" x2="77647" y2="47103"/>
                        <a14:backgroundMark x1="77882" y1="46348" x2="77882" y2="46348"/>
                        <a14:backgroundMark x1="54824" y1="64736" x2="67294" y2="49370"/>
                        <a14:backgroundMark x1="45176" y1="23426" x2="52235" y2="31738"/>
                        <a14:backgroundMark x1="56471" y1="27456" x2="68706" y2="46599"/>
                        <a14:backgroundMark x1="50588" y1="29975" x2="63765" y2="30227"/>
                        <a14:backgroundMark x1="64706" y1="46599" x2="62824" y2="34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908" r="28717" b="23359"/>
          <a:stretch/>
        </p:blipFill>
        <p:spPr>
          <a:xfrm>
            <a:off x="166910" y="323850"/>
            <a:ext cx="7069667" cy="63676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E2A6BFC-9D26-42DF-A593-B8BEAC325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98" b="97904" l="0" r="992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6065" y="4152585"/>
            <a:ext cx="4151501" cy="2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8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014B32E-182E-4B77-B156-317C5FF96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t="-11761" r="389" b="30181"/>
          <a:stretch/>
        </p:blipFill>
        <p:spPr>
          <a:xfrm>
            <a:off x="-969121" y="3813436"/>
            <a:ext cx="11520875" cy="35450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0A7FF0-3E36-4912-9AA8-84E257836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64" y="6388503"/>
            <a:ext cx="2280021" cy="114001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9672B91-0F6D-4151-BC12-EB159F7330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310" b="64232" l="31059" r="64941">
                        <a14:foregroundMark x1="39059" y1="57431" x2="48941" y2="57431"/>
                        <a14:foregroundMark x1="50824" y1="58690" x2="59059" y2="51637"/>
                        <a14:foregroundMark x1="53412" y1="42317" x2="61882" y2="48363"/>
                        <a14:foregroundMark x1="35765" y1="49370" x2="44000" y2="45340"/>
                        <a14:backgroundMark x1="59529" y1="54912" x2="52471" y2="61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33" t="40831" r="35082" b="39180"/>
          <a:stretch/>
        </p:blipFill>
        <p:spPr>
          <a:xfrm rot="1603107">
            <a:off x="2948004" y="2297245"/>
            <a:ext cx="3073003" cy="185194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94ADD42-88AA-46D8-BE82-6DEF81B2AA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043" b="71033" l="0" r="39294">
                        <a14:foregroundMark x1="25412" y1="52897" x2="39294" y2="60453"/>
                        <a14:foregroundMark x1="24000" y1="62217" x2="20706" y2="48866"/>
                        <a14:foregroundMark x1="24706" y1="61713" x2="27529" y2="45844"/>
                        <a14:foregroundMark x1="22588" y1="61461" x2="24235" y2="52141"/>
                        <a14:foregroundMark x1="22824" y1="65743" x2="24941" y2="54156"/>
                        <a14:foregroundMark x1="24471" y1="63476" x2="26588" y2="46851"/>
                        <a14:backgroundMark x1="24941" y1="42821" x2="10353" y2="39547"/>
                        <a14:backgroundMark x1="29412" y1="46096" x2="40941" y2="60957"/>
                        <a14:backgroundMark x1="35765" y1="64736" x2="34118" y2="71285"/>
                        <a14:backgroundMark x1="31059" y1="68514" x2="34588" y2="68262"/>
                        <a14:backgroundMark x1="32706" y1="58942" x2="27529" y2="54408"/>
                        <a14:backgroundMark x1="24235" y1="61209" x2="33176" y2="52897"/>
                        <a14:backgroundMark x1="33176" y1="68010" x2="32471" y2="52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37564" r="64672" b="29485"/>
          <a:stretch/>
        </p:blipFill>
        <p:spPr>
          <a:xfrm rot="9948939">
            <a:off x="4849324" y="2901908"/>
            <a:ext cx="3359194" cy="30526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A9121DC-839B-4E76-90FA-C69BB4859D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043" b="71033" l="0" r="39294">
                        <a14:foregroundMark x1="25412" y1="52897" x2="39294" y2="60453"/>
                        <a14:backgroundMark x1="24941" y1="42821" x2="10353" y2="39547"/>
                        <a14:backgroundMark x1="29412" y1="46096" x2="40941" y2="60957"/>
                        <a14:backgroundMark x1="35765" y1="64736" x2="34118" y2="71285"/>
                        <a14:backgroundMark x1="31059" y1="68514" x2="34588" y2="68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38552" r="63235" b="23359"/>
          <a:stretch/>
        </p:blipFill>
        <p:spPr>
          <a:xfrm rot="715438">
            <a:off x="1284840" y="2054813"/>
            <a:ext cx="3646178" cy="352863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139CB52-0556-44EC-AEA8-C5E910D4F3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5" t="76519" r="23712" b="18649"/>
          <a:stretch/>
        </p:blipFill>
        <p:spPr>
          <a:xfrm>
            <a:off x="3968444" y="0"/>
            <a:ext cx="3887043" cy="738028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E10BFC9-54B5-46C1-8310-EDFFC07839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4706" y1="37783" x2="53647" y2="56927"/>
                        <a14:backgroundMark x1="51059" y1="37783" x2="93647" y2="13854"/>
                        <a14:backgroundMark x1="56235" y1="52897" x2="65176" y2="40050"/>
                        <a14:backgroundMark x1="75765" y1="72040" x2="74588" y2="44584"/>
                        <a14:backgroundMark x1="64706" y1="44584" x2="83294" y2="44836"/>
                        <a14:backgroundMark x1="70824" y1="70529" x2="79294" y2="50378"/>
                        <a14:backgroundMark x1="62824" y1="75315" x2="70353" y2="55416"/>
                        <a14:backgroundMark x1="54588" y1="56171" x2="67529" y2="42569"/>
                        <a14:backgroundMark x1="67059" y1="47607" x2="84000" y2="40050"/>
                        <a14:backgroundMark x1="58353" y1="57431" x2="61882" y2="50630"/>
                        <a14:backgroundMark x1="54118" y1="60202" x2="60235" y2="49118"/>
                        <a14:backgroundMark x1="67059" y1="57683" x2="64941" y2="69270"/>
                        <a14:backgroundMark x1="51765" y1="50126" x2="60941" y2="41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41" t="42144" r="22652" b="29574"/>
          <a:stretch/>
        </p:blipFill>
        <p:spPr>
          <a:xfrm>
            <a:off x="6260424" y="4348364"/>
            <a:ext cx="1294756" cy="22793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AF6B4B-1EEA-46F6-9ACE-EC232A5794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43" y="6578229"/>
            <a:ext cx="780290" cy="78029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4E1A346-747D-43FF-B9BF-F96CE09321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2966" y="6627677"/>
            <a:ext cx="752611" cy="75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2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rgbClr val="00B050"/>
            </a:gs>
            <a:gs pos="38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9E4C23A-2CD8-4BF1-AB83-BD9862410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2" y="-33149"/>
            <a:ext cx="1512686" cy="170593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D24C3CC-0C8F-47FF-91C2-6998C79E92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9"/>
          <a:stretch/>
        </p:blipFill>
        <p:spPr>
          <a:xfrm>
            <a:off x="259298" y="-33149"/>
            <a:ext cx="9917628" cy="21752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40DB893-4594-4768-AB22-E99C779BC8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6471" y1="17647" x2="45882" y2="45882"/>
                        <a14:backgroundMark x1="33529" y1="20882" x2="40882" y2="34706"/>
                        <a14:backgroundMark x1="47647" y1="56176" x2="47941" y2="51765"/>
                        <a14:backgroundMark x1="48235" y1="50294" x2="48235" y2="48529"/>
                        <a14:backgroundMark x1="38824" y1="50882" x2="38824" y2="50882"/>
                        <a14:backgroundMark x1="55294" y1="37941" x2="56176" y2="37941"/>
                        <a14:backgroundMark x1="54412" y1="42059" x2="54412" y2="42059"/>
                        <a14:backgroundMark x1="60882" y1="42059" x2="60882" y2="42059"/>
                        <a14:backgroundMark x1="57941" y1="47353" x2="57941" y2="47353"/>
                        <a14:backgroundMark x1="53529" y1="53235" x2="53529" y2="53235"/>
                        <a14:backgroundMark x1="56765" y1="52059" x2="56765" y2="52059"/>
                        <a14:backgroundMark x1="53235" y1="55588" x2="53235" y2="55588"/>
                        <a14:backgroundMark x1="64118" y1="58824" x2="64118" y2="58824"/>
                        <a14:backgroundMark x1="52059" y1="59118" x2="52059" y2="5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98" t="11346" r="13684" b="18044"/>
          <a:stretch/>
        </p:blipFill>
        <p:spPr>
          <a:xfrm>
            <a:off x="6982876" y="269331"/>
            <a:ext cx="3068638" cy="31577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7686D8-E08C-44FA-8AE3-B90C3F9F0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774" y="2142150"/>
            <a:ext cx="1042353" cy="6944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DF766A4-96F9-4B7A-8CE8-C8CE5A8912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43" y="856080"/>
            <a:ext cx="992107" cy="99210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90950AE-ACE9-4EC0-A050-F5D49ED6D3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7" b="25888"/>
          <a:stretch/>
        </p:blipFill>
        <p:spPr>
          <a:xfrm>
            <a:off x="-76201" y="2562016"/>
            <a:ext cx="7380288" cy="39621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C8385FD-AC4A-47D1-9689-8ED7EC2814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37" y="1458012"/>
            <a:ext cx="7815088" cy="59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5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uban : courbé et incliné vers le haut 27">
            <a:extLst>
              <a:ext uri="{FF2B5EF4-FFF2-40B4-BE49-F238E27FC236}">
                <a16:creationId xmlns:a16="http://schemas.microsoft.com/office/drawing/2014/main" id="{017E1C63-E248-435F-9280-613681A0F9FF}"/>
              </a:ext>
            </a:extLst>
          </p:cNvPr>
          <p:cNvSpPr/>
          <p:nvPr/>
        </p:nvSpPr>
        <p:spPr>
          <a:xfrm>
            <a:off x="137082" y="465301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 chefs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de rangs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31B8C961-F765-485A-9873-2CDA2D07C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718" y="611403"/>
            <a:ext cx="1074818" cy="811212"/>
          </a:xfrm>
          <a:prstGeom prst="rect">
            <a:avLst/>
          </a:prstGeom>
        </p:spPr>
      </p:pic>
      <p:sp>
        <p:nvSpPr>
          <p:cNvPr id="30" name="Ruban : courbé et incliné vers le haut 29">
            <a:extLst>
              <a:ext uri="{FF2B5EF4-FFF2-40B4-BE49-F238E27FC236}">
                <a16:creationId xmlns:a16="http://schemas.microsoft.com/office/drawing/2014/main" id="{17A15F25-5B4C-4E0F-89A1-265A36B28AE3}"/>
              </a:ext>
            </a:extLst>
          </p:cNvPr>
          <p:cNvSpPr/>
          <p:nvPr/>
        </p:nvSpPr>
        <p:spPr>
          <a:xfrm>
            <a:off x="137082" y="2071473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1500" b="1" dirty="0">
                <a:solidFill>
                  <a:schemeClr val="tx1"/>
                </a:solidFill>
              </a:rPr>
              <a:t> remplaçants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97DF6BF0-1374-44DA-B0B6-90C7D1EB5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095">
            <a:off x="246396" y="2133278"/>
            <a:ext cx="774245" cy="96780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1766EAD7-D1B7-4517-961F-805BDC21E9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11" b="98389" l="11603" r="919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1817" r="7702" b="3063"/>
          <a:stretch/>
        </p:blipFill>
        <p:spPr>
          <a:xfrm rot="21447054">
            <a:off x="1376963" y="2234750"/>
            <a:ext cx="351753" cy="764863"/>
          </a:xfrm>
          <a:prstGeom prst="rect">
            <a:avLst/>
          </a:prstGeom>
        </p:spPr>
      </p:pic>
      <p:sp>
        <p:nvSpPr>
          <p:cNvPr id="36" name="Ruban : courbé et incliné vers le haut 35">
            <a:extLst>
              <a:ext uri="{FF2B5EF4-FFF2-40B4-BE49-F238E27FC236}">
                <a16:creationId xmlns:a16="http://schemas.microsoft.com/office/drawing/2014/main" id="{52B893C4-8648-44D7-85FF-DCAF53B5491C}"/>
              </a:ext>
            </a:extLst>
          </p:cNvPr>
          <p:cNvSpPr/>
          <p:nvPr/>
        </p:nvSpPr>
        <p:spPr>
          <a:xfrm>
            <a:off x="137082" y="3659106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Les absents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51DEBA36-B93E-4B74-806A-45C209074F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0" y="3954052"/>
            <a:ext cx="871316" cy="913561"/>
          </a:xfrm>
          <a:prstGeom prst="rect">
            <a:avLst/>
          </a:prstGeom>
        </p:spPr>
      </p:pic>
      <p:sp>
        <p:nvSpPr>
          <p:cNvPr id="39" name="Ruban : courbé et incliné vers le haut 38">
            <a:extLst>
              <a:ext uri="{FF2B5EF4-FFF2-40B4-BE49-F238E27FC236}">
                <a16:creationId xmlns:a16="http://schemas.microsoft.com/office/drawing/2014/main" id="{97E377F8-5F8D-4FF4-8C82-5A04546731A4}"/>
              </a:ext>
            </a:extLst>
          </p:cNvPr>
          <p:cNvSpPr/>
          <p:nvPr/>
        </p:nvSpPr>
        <p:spPr>
          <a:xfrm>
            <a:off x="2585707" y="493949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La</a:t>
            </a:r>
          </a:p>
          <a:p>
            <a:pPr algn="ctr"/>
            <a:endParaRPr lang="fr-FR" sz="1500" b="1" dirty="0">
              <a:solidFill>
                <a:schemeClr val="tx1"/>
              </a:solidFill>
            </a:endParaRPr>
          </a:p>
          <a:p>
            <a:pPr algn="ctr"/>
            <a:endParaRPr lang="fr-FR" sz="1500" b="1" dirty="0">
              <a:solidFill>
                <a:schemeClr val="tx1"/>
              </a:solidFill>
            </a:endParaRPr>
          </a:p>
          <a:p>
            <a:pPr algn="ctr"/>
            <a:r>
              <a:rPr lang="fr-FR" sz="1500" b="1" dirty="0">
                <a:solidFill>
                  <a:schemeClr val="tx1"/>
                </a:solidFill>
              </a:rPr>
              <a:t> bibliothèque</a:t>
            </a:r>
          </a:p>
        </p:txBody>
      </p:sp>
      <p:sp>
        <p:nvSpPr>
          <p:cNvPr id="42" name="Ruban : courbé et incliné vers le haut 41">
            <a:extLst>
              <a:ext uri="{FF2B5EF4-FFF2-40B4-BE49-F238E27FC236}">
                <a16:creationId xmlns:a16="http://schemas.microsoft.com/office/drawing/2014/main" id="{95A627E2-C318-4C27-AB09-934C0FC475C9}"/>
              </a:ext>
            </a:extLst>
          </p:cNvPr>
          <p:cNvSpPr/>
          <p:nvPr/>
        </p:nvSpPr>
        <p:spPr>
          <a:xfrm>
            <a:off x="2585707" y="2100121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La date</a:t>
            </a:r>
          </a:p>
        </p:txBody>
      </p:sp>
      <p:sp>
        <p:nvSpPr>
          <p:cNvPr id="43" name="Ruban : courbé et incliné vers le haut 42">
            <a:extLst>
              <a:ext uri="{FF2B5EF4-FFF2-40B4-BE49-F238E27FC236}">
                <a16:creationId xmlns:a16="http://schemas.microsoft.com/office/drawing/2014/main" id="{8D76266C-C0A0-4C67-86A2-514065F1D7E3}"/>
              </a:ext>
            </a:extLst>
          </p:cNvPr>
          <p:cNvSpPr/>
          <p:nvPr/>
        </p:nvSpPr>
        <p:spPr>
          <a:xfrm>
            <a:off x="2585707" y="3687754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chemeClr val="tx1"/>
                </a:solidFill>
              </a:rPr>
              <a:t>cartables</a:t>
            </a:r>
          </a:p>
        </p:txBody>
      </p:sp>
      <p:sp>
        <p:nvSpPr>
          <p:cNvPr id="44" name="Ruban : courbé et incliné vers le haut 43">
            <a:extLst>
              <a:ext uri="{FF2B5EF4-FFF2-40B4-BE49-F238E27FC236}">
                <a16:creationId xmlns:a16="http://schemas.microsoft.com/office/drawing/2014/main" id="{FDAFD3BA-28F8-40F3-A614-3480ABB33382}"/>
              </a:ext>
            </a:extLst>
          </p:cNvPr>
          <p:cNvSpPr/>
          <p:nvPr/>
        </p:nvSpPr>
        <p:spPr>
          <a:xfrm>
            <a:off x="5024107" y="499392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lumières</a:t>
            </a:r>
          </a:p>
        </p:txBody>
      </p:sp>
      <p:sp>
        <p:nvSpPr>
          <p:cNvPr id="45" name="Ruban : courbé et incliné vers le haut 44">
            <a:extLst>
              <a:ext uri="{FF2B5EF4-FFF2-40B4-BE49-F238E27FC236}">
                <a16:creationId xmlns:a16="http://schemas.microsoft.com/office/drawing/2014/main" id="{6E5A40DF-0816-4E1C-ADFB-6A4A00A41049}"/>
              </a:ext>
            </a:extLst>
          </p:cNvPr>
          <p:cNvSpPr/>
          <p:nvPr/>
        </p:nvSpPr>
        <p:spPr>
          <a:xfrm>
            <a:off x="5024107" y="2105564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 écolos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6" name="Ruban : courbé et incliné vers le haut 45">
            <a:extLst>
              <a:ext uri="{FF2B5EF4-FFF2-40B4-BE49-F238E27FC236}">
                <a16:creationId xmlns:a16="http://schemas.microsoft.com/office/drawing/2014/main" id="{D0F576A7-33DD-41CB-BAE3-ACE9831E3F33}"/>
              </a:ext>
            </a:extLst>
          </p:cNvPr>
          <p:cNvSpPr/>
          <p:nvPr/>
        </p:nvSpPr>
        <p:spPr>
          <a:xfrm>
            <a:off x="5024107" y="3693197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chemeClr val="tx1"/>
                </a:solidFill>
              </a:rPr>
              <a:t>matériel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5DEB0D2-8002-4B7E-8846-F687D3EE29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2" y="571573"/>
            <a:ext cx="1202015" cy="961612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0D47559C-BA2A-4659-B6EE-9023DB64C3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13" y="2268072"/>
            <a:ext cx="1149616" cy="1149616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F41E0D4D-78EE-4209-AF57-60E628C788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728" b="90230" l="3831" r="92146">
                        <a14:foregroundMark x1="10345" y1="66475" x2="9004" y2="75096"/>
                        <a14:foregroundMark x1="31609" y1="86782" x2="46552" y2="87356"/>
                        <a14:foregroundMark x1="46552" y1="87165" x2="64943" y2="87739"/>
                        <a14:foregroundMark x1="86973" y1="65326" x2="86590" y2="70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55" b="7522"/>
          <a:stretch/>
        </p:blipFill>
        <p:spPr>
          <a:xfrm>
            <a:off x="3089107" y="4069412"/>
            <a:ext cx="694150" cy="577698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F97C458-685A-46C7-BF86-3083015BE0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997">
            <a:off x="3623575" y="4097337"/>
            <a:ext cx="565648" cy="565648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4EE0F7E2-B94D-49BD-94A0-5E45A120ED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30" b="94937" l="1055" r="96624">
                        <a14:foregroundMark x1="20675" y1="46624" x2="17932" y2="58439"/>
                        <a14:foregroundMark x1="71730" y1="60127" x2="69831" y2="49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14" y="611403"/>
            <a:ext cx="900984" cy="900984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DA24E0A5-8F4A-4BD7-A2F9-5F98328AE4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76" y="2465294"/>
            <a:ext cx="783959" cy="789600"/>
          </a:xfrm>
          <a:prstGeom prst="round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55D2E01D-8320-45D8-AA86-6F6DD95AEE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69" y="4005246"/>
            <a:ext cx="808244" cy="633124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8" name="Ruban : courbé et incliné vers le haut 57">
            <a:extLst>
              <a:ext uri="{FF2B5EF4-FFF2-40B4-BE49-F238E27FC236}">
                <a16:creationId xmlns:a16="http://schemas.microsoft.com/office/drawing/2014/main" id="{5075E4BC-6B9A-466F-93D5-3F688497A292}"/>
              </a:ext>
            </a:extLst>
          </p:cNvPr>
          <p:cNvSpPr/>
          <p:nvPr/>
        </p:nvSpPr>
        <p:spPr>
          <a:xfrm>
            <a:off x="7739000" y="493949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Dans mon cartable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Il y a …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8D4DAA9-3BDA-48DC-9697-42E3B107F7C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505" y="949035"/>
            <a:ext cx="581409" cy="624278"/>
          </a:xfrm>
          <a:prstGeom prst="rect">
            <a:avLst/>
          </a:prstGeom>
        </p:spPr>
      </p:pic>
      <p:sp>
        <p:nvSpPr>
          <p:cNvPr id="25" name="Ruban : courbé et incliné vers le haut 24">
            <a:extLst>
              <a:ext uri="{FF2B5EF4-FFF2-40B4-BE49-F238E27FC236}">
                <a16:creationId xmlns:a16="http://schemas.microsoft.com/office/drawing/2014/main" id="{937E208F-A892-4A64-A933-FA39FAC2248C}"/>
              </a:ext>
            </a:extLst>
          </p:cNvPr>
          <p:cNvSpPr/>
          <p:nvPr/>
        </p:nvSpPr>
        <p:spPr>
          <a:xfrm>
            <a:off x="7739000" y="3657943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b="1" dirty="0">
                <a:solidFill>
                  <a:schemeClr val="tx1"/>
                </a:solidFill>
              </a:rPr>
              <a:t>   Le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chemeClr val="tx1"/>
                </a:solidFill>
              </a:rPr>
              <a:t>surveillant</a:t>
            </a:r>
          </a:p>
        </p:txBody>
      </p:sp>
      <p:sp>
        <p:nvSpPr>
          <p:cNvPr id="31" name="Ruban : courbé et incliné vers le haut 30">
            <a:extLst>
              <a:ext uri="{FF2B5EF4-FFF2-40B4-BE49-F238E27FC236}">
                <a16:creationId xmlns:a16="http://schemas.microsoft.com/office/drawing/2014/main" id="{8A74F8AA-B039-4FBA-A6B9-BBC85A552A45}"/>
              </a:ext>
            </a:extLst>
          </p:cNvPr>
          <p:cNvSpPr/>
          <p:nvPr/>
        </p:nvSpPr>
        <p:spPr>
          <a:xfrm>
            <a:off x="7739000" y="2071472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 portier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33A99B-0700-477E-BF48-253362F34F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95" y="2390566"/>
            <a:ext cx="1100406" cy="8803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DC0D783-5545-48C1-A553-40294A4CD7A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2500" l="10000" r="90000">
                        <a14:foregroundMark x1="51714" y1="24630" x2="59857" y2="28426"/>
                        <a14:foregroundMark x1="20714" y1="90370" x2="28143" y2="81667"/>
                        <a14:foregroundMark x1="66143" y1="91574" x2="84143" y2="88889"/>
                        <a14:foregroundMark x1="70714" y1="91574" x2="81429" y2="90926"/>
                        <a14:foregroundMark x1="81857" y1="91481" x2="83714" y2="86481"/>
                        <a14:foregroundMark x1="83000" y1="91111" x2="87000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94"/>
          <a:stretch/>
        </p:blipFill>
        <p:spPr>
          <a:xfrm flipH="1">
            <a:off x="8695322" y="3699970"/>
            <a:ext cx="693096" cy="1012739"/>
          </a:xfrm>
          <a:prstGeom prst="rect">
            <a:avLst/>
          </a:prstGeom>
        </p:spPr>
      </p:pic>
      <p:sp>
        <p:nvSpPr>
          <p:cNvPr id="32" name="Ruban : courbé et incliné vers le haut 31">
            <a:extLst>
              <a:ext uri="{FF2B5EF4-FFF2-40B4-BE49-F238E27FC236}">
                <a16:creationId xmlns:a16="http://schemas.microsoft.com/office/drawing/2014/main" id="{A10C3550-3F43-4599-95DE-0DAD1209700F}"/>
              </a:ext>
            </a:extLst>
          </p:cNvPr>
          <p:cNvSpPr/>
          <p:nvPr/>
        </p:nvSpPr>
        <p:spPr>
          <a:xfrm>
            <a:off x="137082" y="5246739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Chaque jour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compte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92A6FBE-0A16-4F15-B04F-3CC8E609CF8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2" y="5471214"/>
            <a:ext cx="1063480" cy="850784"/>
          </a:xfrm>
          <a:prstGeom prst="rect">
            <a:avLst/>
          </a:prstGeom>
        </p:spPr>
      </p:pic>
      <p:sp>
        <p:nvSpPr>
          <p:cNvPr id="37" name="Ruban : courbé et incliné vers le haut 36">
            <a:extLst>
              <a:ext uri="{FF2B5EF4-FFF2-40B4-BE49-F238E27FC236}">
                <a16:creationId xmlns:a16="http://schemas.microsoft.com/office/drawing/2014/main" id="{A759D1B6-8992-46EB-9915-9CB175E2297A}"/>
              </a:ext>
            </a:extLst>
          </p:cNvPr>
          <p:cNvSpPr/>
          <p:nvPr/>
        </p:nvSpPr>
        <p:spPr>
          <a:xfrm>
            <a:off x="2585707" y="5275387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effaceurs</a:t>
            </a:r>
          </a:p>
        </p:txBody>
      </p:sp>
      <p:sp>
        <p:nvSpPr>
          <p:cNvPr id="40" name="Ruban : courbé et incliné vers le haut 39">
            <a:extLst>
              <a:ext uri="{FF2B5EF4-FFF2-40B4-BE49-F238E27FC236}">
                <a16:creationId xmlns:a16="http://schemas.microsoft.com/office/drawing/2014/main" id="{91B23AF4-28AC-4F03-8015-CC00CE247F90}"/>
              </a:ext>
            </a:extLst>
          </p:cNvPr>
          <p:cNvSpPr/>
          <p:nvPr/>
        </p:nvSpPr>
        <p:spPr>
          <a:xfrm>
            <a:off x="5024107" y="5280830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Le menu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6C812509-DBD8-40D9-ADEA-277A25A9519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72" y="5395119"/>
            <a:ext cx="966675" cy="966675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BEFF69A-B0F8-4D29-B820-E25FABF9AE6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418">
                        <a14:foregroundMark x1="48763" y1="1571" x2="51237" y2="6143"/>
                        <a14:foregroundMark x1="24891" y1="45714" x2="79767" y2="95714"/>
                        <a14:foregroundMark x1="18486" y1="52000" x2="27802" y2="93571"/>
                        <a14:foregroundMark x1="36245" y1="58429" x2="78894" y2="57000"/>
                        <a14:foregroundMark x1="67977" y1="44000" x2="78311" y2="80000"/>
                        <a14:foregroundMark x1="73217" y1="43571" x2="78311" y2="46571"/>
                        <a14:foregroundMark x1="18923" y1="51286" x2="20670" y2="46000"/>
                        <a14:foregroundMark x1="23726" y1="89143" x2="23872" y2="96286"/>
                        <a14:foregroundMark x1="24745" y1="96857" x2="50218" y2="98714"/>
                        <a14:foregroundMark x1="34498" y1="86714" x2="47744" y2="73000"/>
                        <a14:foregroundMark x1="55459" y1="69571" x2="68559" y2="55143"/>
                        <a14:foregroundMark x1="37555" y1="80286" x2="44396" y2="72000"/>
                        <a14:foregroundMark x1="40029" y1="50000" x2="38719" y2="62857"/>
                        <a14:foregroundMark x1="45269" y1="53143" x2="40320" y2="62143"/>
                        <a14:backgroundMark x1="25328" y1="99286" x2="25328" y2="99286"/>
                        <a14:backgroundMark x1="81659" y1="98429" x2="72780" y2="99571"/>
                        <a14:backgroundMark x1="80932" y1="98000" x2="66958" y2="99714"/>
                        <a14:backgroundMark x1="21543" y1="99000" x2="33479" y2="9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44" y="5531398"/>
            <a:ext cx="905809" cy="922949"/>
          </a:xfrm>
          <a:prstGeom prst="rect">
            <a:avLst/>
          </a:prstGeom>
        </p:spPr>
      </p:pic>
      <p:sp>
        <p:nvSpPr>
          <p:cNvPr id="50" name="Ruban : courbé et incliné vers le haut 49">
            <a:extLst>
              <a:ext uri="{FF2B5EF4-FFF2-40B4-BE49-F238E27FC236}">
                <a16:creationId xmlns:a16="http://schemas.microsoft.com/office/drawing/2014/main" id="{B9F3367A-FA33-46E9-852F-D48515DD012D}"/>
              </a:ext>
            </a:extLst>
          </p:cNvPr>
          <p:cNvSpPr/>
          <p:nvPr/>
        </p:nvSpPr>
        <p:spPr>
          <a:xfrm>
            <a:off x="7733147" y="5275387"/>
            <a:ext cx="2138796" cy="1235455"/>
          </a:xfrm>
          <a:prstGeom prst="ellipseRibbon2">
            <a:avLst>
              <a:gd name="adj1" fmla="val 0"/>
              <a:gd name="adj2" fmla="val 57005"/>
              <a:gd name="adj3" fmla="val 12500"/>
            </a:avLst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La météo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B0CB33DE-D4C4-4532-923D-136277C296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97" y="5450159"/>
            <a:ext cx="969975" cy="103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677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88</Words>
  <Application>Microsoft Office PowerPoint</Application>
  <PresentationFormat>Personnalisé</PresentationFormat>
  <Paragraphs>96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Robin</dc:creator>
  <cp:lastModifiedBy>Barbara Robin</cp:lastModifiedBy>
  <cp:revision>76</cp:revision>
  <cp:lastPrinted>2019-09-17T17:28:26Z</cp:lastPrinted>
  <dcterms:created xsi:type="dcterms:W3CDTF">2019-09-14T17:24:57Z</dcterms:created>
  <dcterms:modified xsi:type="dcterms:W3CDTF">2021-08-17T14:36:13Z</dcterms:modified>
</cp:coreProperties>
</file>