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51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06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34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3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31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6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23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25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09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98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19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5CD5-7ED0-4EFD-A74E-3698487754A3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216A-E560-4C57-98CB-6B3E8B445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69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/>
          <p:cNvSpPr/>
          <p:nvPr/>
        </p:nvSpPr>
        <p:spPr>
          <a:xfrm>
            <a:off x="374573" y="156950"/>
            <a:ext cx="3955056" cy="9364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56351" y="363556"/>
            <a:ext cx="3591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ia's Scribblings ~" panose="02000000000000000000" pitchFamily="2" charset="0"/>
              </a:rPr>
              <a:t>LA CLASSE DE CP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1354" y="1233889"/>
            <a:ext cx="4968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Je connais le prénom de mes camarades</a:t>
            </a:r>
            <a:r>
              <a:rPr lang="fr-FR" dirty="0"/>
              <a:t>: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59776"/>
              </p:ext>
            </p:extLst>
          </p:nvPr>
        </p:nvGraphicFramePr>
        <p:xfrm>
          <a:off x="231354" y="1979372"/>
          <a:ext cx="4660136" cy="52256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0068">
                  <a:extLst>
                    <a:ext uri="{9D8B030D-6E8A-4147-A177-3AD203B41FA5}">
                      <a16:colId xmlns:a16="http://schemas.microsoft.com/office/drawing/2014/main" val="749330127"/>
                    </a:ext>
                  </a:extLst>
                </a:gridCol>
                <a:gridCol w="2330068">
                  <a:extLst>
                    <a:ext uri="{9D8B030D-6E8A-4147-A177-3AD203B41FA5}">
                      <a16:colId xmlns:a16="http://schemas.microsoft.com/office/drawing/2014/main" val="1651454370"/>
                    </a:ext>
                  </a:extLst>
                </a:gridCol>
              </a:tblGrid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Les filles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Les garçons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7726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latin typeface="Comic Sans MS" panose="030F0702030302020204" pitchFamily="66" charset="0"/>
                        </a:rPr>
                        <a:t>Arya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Kenzo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946179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Emma 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Oscar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003154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Emma 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Nathan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537336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latin typeface="Comic Sans MS" panose="030F0702030302020204" pitchFamily="66" charset="0"/>
                        </a:rPr>
                        <a:t>Naomie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Malone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2480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Lowell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44279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Arthur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5612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latin typeface="Comic Sans MS" panose="030F0702030302020204" pitchFamily="66" charset="0"/>
                        </a:rPr>
                        <a:t>Hanoa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Lucas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527768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Sara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Louis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2175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Victoria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Robin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24615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Jeanne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Théo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445823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Noémie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Nolan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413905"/>
                  </a:ext>
                </a:extLst>
              </a:tr>
              <a:tr h="401974"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omic Sans MS" panose="030F0702030302020204" pitchFamily="66" charset="0"/>
                        </a:rPr>
                        <a:t>Loïs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1532"/>
                  </a:ext>
                </a:extLst>
              </a:tr>
            </a:tbl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1354" y="1510888"/>
            <a:ext cx="416704" cy="87928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51" y="1571734"/>
            <a:ext cx="397239" cy="815276"/>
          </a:xfrm>
          <a:prstGeom prst="rect">
            <a:avLst/>
          </a:prstGeom>
        </p:spPr>
      </p:pic>
      <p:sp>
        <p:nvSpPr>
          <p:cNvPr id="11" name="Rectangle : coins arrondis 10"/>
          <p:cNvSpPr/>
          <p:nvPr/>
        </p:nvSpPr>
        <p:spPr>
          <a:xfrm>
            <a:off x="6277779" y="156950"/>
            <a:ext cx="3955056" cy="9364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521986" y="286439"/>
            <a:ext cx="3459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Mia's Scribblings ~" panose="02000000000000000000" pitchFamily="2" charset="0"/>
              </a:rPr>
              <a:t>Je me présente</a:t>
            </a:r>
          </a:p>
        </p:txBody>
      </p:sp>
      <p:sp>
        <p:nvSpPr>
          <p:cNvPr id="13" name="Rectangle : coins arrondis 12"/>
          <p:cNvSpPr/>
          <p:nvPr/>
        </p:nvSpPr>
        <p:spPr>
          <a:xfrm>
            <a:off x="5541484" y="1233889"/>
            <a:ext cx="5001658" cy="62024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883006" y="1510888"/>
            <a:ext cx="46601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Je m’appelle ___________________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J’ai ___________ans.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Je suis en ________.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Ma maitresse s’appelle ______________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Mes amis s’appellent:</a:t>
            </a:r>
          </a:p>
          <a:p>
            <a:r>
              <a:rPr lang="fr-FR" dirty="0">
                <a:latin typeface="Comic Sans MS" panose="030F0702030302020204" pitchFamily="66" charset="0"/>
              </a:rPr>
              <a:t>_______________________________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_______________________________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_______________________________</a:t>
            </a:r>
          </a:p>
          <a:p>
            <a:r>
              <a:rPr lang="fr-FR" dirty="0">
                <a:latin typeface="Comic Sans MS" panose="030F0702030302020204" pitchFamily="66" charset="0"/>
              </a:rPr>
              <a:t>Je me dessine:</a:t>
            </a:r>
          </a:p>
        </p:txBody>
      </p:sp>
      <p:sp>
        <p:nvSpPr>
          <p:cNvPr id="15" name="Rectangle : coins arrondis 14"/>
          <p:cNvSpPr/>
          <p:nvPr/>
        </p:nvSpPr>
        <p:spPr>
          <a:xfrm>
            <a:off x="6918593" y="5717754"/>
            <a:ext cx="2236424" cy="1641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498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Mia's Scribblings ~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corinne.schmitt54@gmail.com</dc:creator>
  <cp:lastModifiedBy>corinne.schmitt54@gmail.com</cp:lastModifiedBy>
  <cp:revision>3</cp:revision>
  <dcterms:created xsi:type="dcterms:W3CDTF">2016-09-18T07:59:03Z</dcterms:created>
  <dcterms:modified xsi:type="dcterms:W3CDTF">2016-09-18T08:09:41Z</dcterms:modified>
</cp:coreProperties>
</file>