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87" d="100"/>
          <a:sy n="87" d="100"/>
        </p:scale>
        <p:origin x="96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15CD5-7ED0-4EFD-A74E-3698487754A3}" type="datetimeFigureOut">
              <a:rPr lang="fr-FR" smtClean="0"/>
              <a:t>18/09/2016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C216A-E560-4C57-98CB-6B3E8B4455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4518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15CD5-7ED0-4EFD-A74E-3698487754A3}" type="datetimeFigureOut">
              <a:rPr lang="fr-FR" smtClean="0"/>
              <a:t>18/09/2016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C216A-E560-4C57-98CB-6B3E8B4455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2067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15CD5-7ED0-4EFD-A74E-3698487754A3}" type="datetimeFigureOut">
              <a:rPr lang="fr-FR" smtClean="0"/>
              <a:t>18/09/2016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C216A-E560-4C57-98CB-6B3E8B4455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1347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15CD5-7ED0-4EFD-A74E-3698487754A3}" type="datetimeFigureOut">
              <a:rPr lang="fr-FR" smtClean="0"/>
              <a:t>18/09/2016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C216A-E560-4C57-98CB-6B3E8B4455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830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15CD5-7ED0-4EFD-A74E-3698487754A3}" type="datetimeFigureOut">
              <a:rPr lang="fr-FR" smtClean="0"/>
              <a:t>18/09/2016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C216A-E560-4C57-98CB-6B3E8B4455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7317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15CD5-7ED0-4EFD-A74E-3698487754A3}" type="datetimeFigureOut">
              <a:rPr lang="fr-FR" smtClean="0"/>
              <a:t>18/09/2016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C216A-E560-4C57-98CB-6B3E8B4455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8761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15CD5-7ED0-4EFD-A74E-3698487754A3}" type="datetimeFigureOut">
              <a:rPr lang="fr-FR" smtClean="0"/>
              <a:t>18/09/2016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C216A-E560-4C57-98CB-6B3E8B4455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7233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15CD5-7ED0-4EFD-A74E-3698487754A3}" type="datetimeFigureOut">
              <a:rPr lang="fr-FR" smtClean="0"/>
              <a:t>18/09/2016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C216A-E560-4C57-98CB-6B3E8B4455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4252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15CD5-7ED0-4EFD-A74E-3698487754A3}" type="datetimeFigureOut">
              <a:rPr lang="fr-FR" smtClean="0"/>
              <a:t>18/09/2016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C216A-E560-4C57-98CB-6B3E8B4455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6090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15CD5-7ED0-4EFD-A74E-3698487754A3}" type="datetimeFigureOut">
              <a:rPr lang="fr-FR" smtClean="0"/>
              <a:t>18/09/2016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C216A-E560-4C57-98CB-6B3E8B4455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2981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15CD5-7ED0-4EFD-A74E-3698487754A3}" type="datetimeFigureOut">
              <a:rPr lang="fr-FR" smtClean="0"/>
              <a:t>18/09/2016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C216A-E560-4C57-98CB-6B3E8B4455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5191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15CD5-7ED0-4EFD-A74E-3698487754A3}" type="datetimeFigureOut">
              <a:rPr lang="fr-FR" smtClean="0"/>
              <a:t>18/09/2016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EC216A-E560-4C57-98CB-6B3E8B4455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7699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 : coins arrondis 3"/>
          <p:cNvSpPr/>
          <p:nvPr/>
        </p:nvSpPr>
        <p:spPr>
          <a:xfrm>
            <a:off x="374573" y="156950"/>
            <a:ext cx="3955056" cy="93643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556351" y="363556"/>
            <a:ext cx="35914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Mia's Scribblings ~" panose="02000000000000000000" pitchFamily="2" charset="0"/>
              </a:rPr>
              <a:t>LA CLASSE DE CP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231354" y="1233889"/>
            <a:ext cx="49686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Comic Sans MS" panose="030F0702030302020204" pitchFamily="66" charset="0"/>
              </a:rPr>
              <a:t>Je connais le prénom de mes camarades</a:t>
            </a:r>
            <a:r>
              <a:rPr lang="fr-FR" dirty="0"/>
              <a:t>:</a:t>
            </a: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2659776"/>
              </p:ext>
            </p:extLst>
          </p:nvPr>
        </p:nvGraphicFramePr>
        <p:xfrm>
          <a:off x="231354" y="1979372"/>
          <a:ext cx="4660136" cy="52256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30068">
                  <a:extLst>
                    <a:ext uri="{9D8B030D-6E8A-4147-A177-3AD203B41FA5}">
                      <a16:colId xmlns:a16="http://schemas.microsoft.com/office/drawing/2014/main" val="749330127"/>
                    </a:ext>
                  </a:extLst>
                </a:gridCol>
                <a:gridCol w="2330068">
                  <a:extLst>
                    <a:ext uri="{9D8B030D-6E8A-4147-A177-3AD203B41FA5}">
                      <a16:colId xmlns:a16="http://schemas.microsoft.com/office/drawing/2014/main" val="1651454370"/>
                    </a:ext>
                  </a:extLst>
                </a:gridCol>
              </a:tblGrid>
              <a:tr h="401974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Comic Sans MS" panose="030F0702030302020204" pitchFamily="66" charset="0"/>
                        </a:rPr>
                        <a:t>Les filles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Comic Sans MS" panose="030F0702030302020204" pitchFamily="66" charset="0"/>
                        </a:rPr>
                        <a:t>Les garçons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127726"/>
                  </a:ext>
                </a:extLst>
              </a:tr>
              <a:tr h="401974"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latin typeface="Comic Sans MS" panose="030F0702030302020204" pitchFamily="66" charset="0"/>
                        </a:rPr>
                        <a:t>Arya</a:t>
                      </a:r>
                      <a:endParaRPr lang="fr-FR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Comic Sans MS" panose="030F0702030302020204" pitchFamily="66" charset="0"/>
                        </a:rPr>
                        <a:t>Kenzo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1946179"/>
                  </a:ext>
                </a:extLst>
              </a:tr>
              <a:tr h="401974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Comic Sans MS" panose="030F0702030302020204" pitchFamily="66" charset="0"/>
                        </a:rPr>
                        <a:t>Emma J.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Comic Sans MS" panose="030F0702030302020204" pitchFamily="66" charset="0"/>
                        </a:rPr>
                        <a:t>Oscar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0003154"/>
                  </a:ext>
                </a:extLst>
              </a:tr>
              <a:tr h="401974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Comic Sans MS" panose="030F0702030302020204" pitchFamily="66" charset="0"/>
                        </a:rPr>
                        <a:t>Emma P.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Comic Sans MS" panose="030F0702030302020204" pitchFamily="66" charset="0"/>
                        </a:rPr>
                        <a:t>Nathan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6537336"/>
                  </a:ext>
                </a:extLst>
              </a:tr>
              <a:tr h="401974"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latin typeface="Comic Sans MS" panose="030F0702030302020204" pitchFamily="66" charset="0"/>
                        </a:rPr>
                        <a:t>Naomie</a:t>
                      </a:r>
                      <a:endParaRPr lang="fr-FR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Comic Sans MS" panose="030F0702030302020204" pitchFamily="66" charset="0"/>
                        </a:rPr>
                        <a:t>Malone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02480"/>
                  </a:ext>
                </a:extLst>
              </a:tr>
              <a:tr h="401974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Comic Sans MS" panose="030F0702030302020204" pitchFamily="66" charset="0"/>
                        </a:rPr>
                        <a:t>Lily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Comic Sans MS" panose="030F0702030302020204" pitchFamily="66" charset="0"/>
                        </a:rPr>
                        <a:t>Lowell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6944279"/>
                  </a:ext>
                </a:extLst>
              </a:tr>
              <a:tr h="401974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Comic Sans MS" panose="030F0702030302020204" pitchFamily="66" charset="0"/>
                        </a:rPr>
                        <a:t>Lola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Comic Sans MS" panose="030F0702030302020204" pitchFamily="66" charset="0"/>
                        </a:rPr>
                        <a:t>Arthur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75612"/>
                  </a:ext>
                </a:extLst>
              </a:tr>
              <a:tr h="401974"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latin typeface="Comic Sans MS" panose="030F0702030302020204" pitchFamily="66" charset="0"/>
                        </a:rPr>
                        <a:t>Hanoa</a:t>
                      </a:r>
                      <a:endParaRPr lang="fr-FR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Comic Sans MS" panose="030F0702030302020204" pitchFamily="66" charset="0"/>
                        </a:rPr>
                        <a:t>Lucas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5527768"/>
                  </a:ext>
                </a:extLst>
              </a:tr>
              <a:tr h="401974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Comic Sans MS" panose="030F0702030302020204" pitchFamily="66" charset="0"/>
                        </a:rPr>
                        <a:t>Sara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Comic Sans MS" panose="030F0702030302020204" pitchFamily="66" charset="0"/>
                        </a:rPr>
                        <a:t>Louis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022175"/>
                  </a:ext>
                </a:extLst>
              </a:tr>
              <a:tr h="401974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Comic Sans MS" panose="030F0702030302020204" pitchFamily="66" charset="0"/>
                        </a:rPr>
                        <a:t>Victoria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Comic Sans MS" panose="030F0702030302020204" pitchFamily="66" charset="0"/>
                        </a:rPr>
                        <a:t>Robin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5824615"/>
                  </a:ext>
                </a:extLst>
              </a:tr>
              <a:tr h="401974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Comic Sans MS" panose="030F0702030302020204" pitchFamily="66" charset="0"/>
                        </a:rPr>
                        <a:t>Jeanne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Comic Sans MS" panose="030F0702030302020204" pitchFamily="66" charset="0"/>
                        </a:rPr>
                        <a:t>Théo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5445823"/>
                  </a:ext>
                </a:extLst>
              </a:tr>
              <a:tr h="401974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Comic Sans MS" panose="030F0702030302020204" pitchFamily="66" charset="0"/>
                        </a:rPr>
                        <a:t>Noémie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Comic Sans MS" panose="030F0702030302020204" pitchFamily="66" charset="0"/>
                        </a:rPr>
                        <a:t>Nolan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6413905"/>
                  </a:ext>
                </a:extLst>
              </a:tr>
              <a:tr h="401974">
                <a:tc>
                  <a:txBody>
                    <a:bodyPr/>
                    <a:lstStyle/>
                    <a:p>
                      <a:pPr algn="ctr"/>
                      <a:endParaRPr lang="fr-FR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Comic Sans MS" panose="030F0702030302020204" pitchFamily="66" charset="0"/>
                        </a:rPr>
                        <a:t>Loïs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1541532"/>
                  </a:ext>
                </a:extLst>
              </a:tr>
            </a:tbl>
          </a:graphicData>
        </a:graphic>
      </p:graphicFrame>
      <p:pic>
        <p:nvPicPr>
          <p:cNvPr id="9" name="Imag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31354" y="1510888"/>
            <a:ext cx="416704" cy="879284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4251" y="1571734"/>
            <a:ext cx="397239" cy="815276"/>
          </a:xfrm>
          <a:prstGeom prst="rect">
            <a:avLst/>
          </a:prstGeom>
        </p:spPr>
      </p:pic>
      <p:sp>
        <p:nvSpPr>
          <p:cNvPr id="11" name="Rectangle : coins arrondis 10"/>
          <p:cNvSpPr/>
          <p:nvPr/>
        </p:nvSpPr>
        <p:spPr>
          <a:xfrm>
            <a:off x="6277779" y="156950"/>
            <a:ext cx="3955056" cy="93643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6521986" y="286439"/>
            <a:ext cx="3459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>
                <a:latin typeface="Mia's Scribblings ~" panose="02000000000000000000" pitchFamily="2" charset="0"/>
              </a:rPr>
              <a:t>Je me présente</a:t>
            </a:r>
          </a:p>
        </p:txBody>
      </p:sp>
      <p:sp>
        <p:nvSpPr>
          <p:cNvPr id="13" name="Rectangle : coins arrondis 12"/>
          <p:cNvSpPr/>
          <p:nvPr/>
        </p:nvSpPr>
        <p:spPr>
          <a:xfrm>
            <a:off x="5541484" y="1233889"/>
            <a:ext cx="5001658" cy="620249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5883006" y="1510888"/>
            <a:ext cx="466013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Comic Sans MS" panose="030F0702030302020204" pitchFamily="66" charset="0"/>
              </a:rPr>
              <a:t>Je m’appelle ___________________</a:t>
            </a:r>
          </a:p>
          <a:p>
            <a:endParaRPr lang="fr-FR" dirty="0">
              <a:latin typeface="Comic Sans MS" panose="030F0702030302020204" pitchFamily="66" charset="0"/>
            </a:endParaRPr>
          </a:p>
          <a:p>
            <a:r>
              <a:rPr lang="fr-FR" dirty="0">
                <a:latin typeface="Comic Sans MS" panose="030F0702030302020204" pitchFamily="66" charset="0"/>
              </a:rPr>
              <a:t>J’ai ___________ans.</a:t>
            </a:r>
          </a:p>
          <a:p>
            <a:endParaRPr lang="fr-FR" dirty="0">
              <a:latin typeface="Comic Sans MS" panose="030F0702030302020204" pitchFamily="66" charset="0"/>
            </a:endParaRPr>
          </a:p>
          <a:p>
            <a:r>
              <a:rPr lang="fr-FR" dirty="0">
                <a:latin typeface="Comic Sans MS" panose="030F0702030302020204" pitchFamily="66" charset="0"/>
              </a:rPr>
              <a:t>Je suis en ________.</a:t>
            </a:r>
          </a:p>
          <a:p>
            <a:endParaRPr lang="fr-FR" dirty="0">
              <a:latin typeface="Comic Sans MS" panose="030F0702030302020204" pitchFamily="66" charset="0"/>
            </a:endParaRPr>
          </a:p>
          <a:p>
            <a:r>
              <a:rPr lang="fr-FR" dirty="0">
                <a:latin typeface="Comic Sans MS" panose="030F0702030302020204" pitchFamily="66" charset="0"/>
              </a:rPr>
              <a:t>Ma maitresse s’appelle ______________</a:t>
            </a:r>
          </a:p>
          <a:p>
            <a:endParaRPr lang="fr-FR" dirty="0">
              <a:latin typeface="Comic Sans MS" panose="030F0702030302020204" pitchFamily="66" charset="0"/>
            </a:endParaRPr>
          </a:p>
          <a:p>
            <a:r>
              <a:rPr lang="fr-FR" dirty="0">
                <a:latin typeface="Comic Sans MS" panose="030F0702030302020204" pitchFamily="66" charset="0"/>
              </a:rPr>
              <a:t>Mes amis s’appellent:</a:t>
            </a:r>
          </a:p>
          <a:p>
            <a:r>
              <a:rPr lang="fr-FR" dirty="0">
                <a:latin typeface="Comic Sans MS" panose="030F0702030302020204" pitchFamily="66" charset="0"/>
              </a:rPr>
              <a:t>_______________________________</a:t>
            </a:r>
          </a:p>
          <a:p>
            <a:endParaRPr lang="fr-FR" dirty="0">
              <a:latin typeface="Comic Sans MS" panose="030F0702030302020204" pitchFamily="66" charset="0"/>
            </a:endParaRPr>
          </a:p>
          <a:p>
            <a:r>
              <a:rPr lang="fr-FR" dirty="0">
                <a:latin typeface="Comic Sans MS" panose="030F0702030302020204" pitchFamily="66" charset="0"/>
              </a:rPr>
              <a:t>_______________________________</a:t>
            </a:r>
          </a:p>
          <a:p>
            <a:endParaRPr lang="fr-FR" dirty="0">
              <a:latin typeface="Comic Sans MS" panose="030F0702030302020204" pitchFamily="66" charset="0"/>
            </a:endParaRPr>
          </a:p>
          <a:p>
            <a:r>
              <a:rPr lang="fr-FR" dirty="0">
                <a:latin typeface="Comic Sans MS" panose="030F0702030302020204" pitchFamily="66" charset="0"/>
              </a:rPr>
              <a:t>_______________________________</a:t>
            </a:r>
          </a:p>
          <a:p>
            <a:r>
              <a:rPr lang="fr-FR" dirty="0">
                <a:latin typeface="Comic Sans MS" panose="030F0702030302020204" pitchFamily="66" charset="0"/>
              </a:rPr>
              <a:t>Je me dessine:</a:t>
            </a:r>
          </a:p>
        </p:txBody>
      </p:sp>
      <p:sp>
        <p:nvSpPr>
          <p:cNvPr id="15" name="Rectangle : coins arrondis 14"/>
          <p:cNvSpPr/>
          <p:nvPr/>
        </p:nvSpPr>
        <p:spPr>
          <a:xfrm>
            <a:off x="6918593" y="5717754"/>
            <a:ext cx="2236424" cy="164151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0249862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72</Words>
  <Application>Microsoft Office PowerPoint</Application>
  <PresentationFormat>Personnalisé</PresentationFormat>
  <Paragraphs>43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Mia's Scribblings ~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corinne.schmitt54@gmail.com</dc:creator>
  <cp:lastModifiedBy>corinne.schmitt54@gmail.com</cp:lastModifiedBy>
  <cp:revision>3</cp:revision>
  <dcterms:created xsi:type="dcterms:W3CDTF">2016-09-18T07:59:03Z</dcterms:created>
  <dcterms:modified xsi:type="dcterms:W3CDTF">2016-09-18T08:09:41Z</dcterms:modified>
</cp:coreProperties>
</file>