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04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7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01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08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10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4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93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38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0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38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0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200A-85E5-484D-B84B-A510E99205A5}" type="datetimeFigureOut">
              <a:rPr lang="fr-FR" smtClean="0"/>
              <a:t>08/07/2016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DAFB-7182-47B6-8B81-C21D64046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84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34601" y="-885640"/>
            <a:ext cx="1109582" cy="331607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90" y="306756"/>
            <a:ext cx="974149" cy="93128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77107" y="517966"/>
            <a:ext cx="1145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Sara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34598" y="512100"/>
            <a:ext cx="1109585" cy="33160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19572" y="1706010"/>
            <a:ext cx="1016756" cy="33931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19573" y="2892065"/>
            <a:ext cx="1016757" cy="339320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41606" y="4078123"/>
            <a:ext cx="1016758" cy="33931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45719" y="5268292"/>
            <a:ext cx="1016759" cy="33849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86144" y="-863334"/>
            <a:ext cx="1109583" cy="32858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02669" y="543753"/>
            <a:ext cx="1076535" cy="328582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58705" y="1785845"/>
            <a:ext cx="994723" cy="325556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3060" y="2956256"/>
            <a:ext cx="1026013" cy="325556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7687" y="4146941"/>
            <a:ext cx="1016759" cy="325556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7686" y="5332998"/>
            <a:ext cx="1016760" cy="325556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313933"/>
            <a:ext cx="974149" cy="93128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9" y="1704496"/>
            <a:ext cx="974149" cy="93128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20" y="2979702"/>
            <a:ext cx="974149" cy="93128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1" y="4104079"/>
            <a:ext cx="974149" cy="93128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9" y="5309079"/>
            <a:ext cx="974149" cy="93128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8" y="6495135"/>
            <a:ext cx="974149" cy="93128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1696217"/>
            <a:ext cx="974149" cy="93128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2916264"/>
            <a:ext cx="974149" cy="93128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49" y="4123022"/>
            <a:ext cx="974149" cy="93128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699" y="5309079"/>
            <a:ext cx="974149" cy="93128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6478877"/>
            <a:ext cx="974149" cy="93128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31272" y="-885641"/>
            <a:ext cx="1109585" cy="331607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8702" y="534078"/>
            <a:ext cx="994723" cy="325556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86834" y="1706008"/>
            <a:ext cx="1016757" cy="339320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18013" y="2951630"/>
            <a:ext cx="1016760" cy="325556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18013" y="5290506"/>
            <a:ext cx="1016759" cy="325556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8124" y="4143190"/>
            <a:ext cx="1076535" cy="3285823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919" y="313933"/>
            <a:ext cx="974149" cy="931286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1696217"/>
            <a:ext cx="974149" cy="931286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2944694"/>
            <a:ext cx="974149" cy="93128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813" y="4123022"/>
            <a:ext cx="974149" cy="931286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5320459"/>
            <a:ext cx="974149" cy="93128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6424638"/>
            <a:ext cx="974149" cy="93128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31199" y="1908922"/>
            <a:ext cx="11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Lowell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36754" y="4338889"/>
            <a:ext cx="133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omic Sans MS" panose="030F0702030302020204" pitchFamily="66" charset="0"/>
              </a:rPr>
              <a:t>Naomie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458000" y="3195569"/>
            <a:ext cx="1044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Robin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42387" y="5478029"/>
            <a:ext cx="1060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Loïs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364299" y="6699168"/>
            <a:ext cx="128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Lucas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980492" y="3195569"/>
            <a:ext cx="1026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Malone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951222" y="1908922"/>
            <a:ext cx="105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Oscar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980492" y="517966"/>
            <a:ext cx="1026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Emma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862569" y="4338889"/>
            <a:ext cx="1186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Arthur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980492" y="5596569"/>
            <a:ext cx="1026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Lily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846953" y="6728585"/>
            <a:ext cx="121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Jeanne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8344424" y="517966"/>
            <a:ext cx="94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Lola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442247" y="3195569"/>
            <a:ext cx="1153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omic Sans MS" panose="030F0702030302020204" pitchFamily="66" charset="0"/>
              </a:rPr>
              <a:t>Hanoa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393962" y="1908922"/>
            <a:ext cx="893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omic Sans MS" panose="030F0702030302020204" pitchFamily="66" charset="0"/>
              </a:rPr>
              <a:t>Arya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8344424" y="4348578"/>
            <a:ext cx="138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Nathan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315074" y="5555269"/>
            <a:ext cx="107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Emma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8393961" y="6699168"/>
            <a:ext cx="109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Kenzo</a:t>
            </a:r>
          </a:p>
        </p:txBody>
      </p:sp>
    </p:spTree>
    <p:extLst>
      <p:ext uri="{BB962C8B-B14F-4D97-AF65-F5344CB8AC3E}">
        <p14:creationId xmlns:p14="http://schemas.microsoft.com/office/powerpoint/2010/main" val="422026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34601" y="-885640"/>
            <a:ext cx="1109582" cy="331607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90" y="306756"/>
            <a:ext cx="974149" cy="93128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55072" y="541565"/>
            <a:ext cx="1145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Nolan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34598" y="512100"/>
            <a:ext cx="1109585" cy="33160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19572" y="1706010"/>
            <a:ext cx="1016756" cy="33931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19573" y="2892065"/>
            <a:ext cx="1016757" cy="339320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41606" y="4078123"/>
            <a:ext cx="1016758" cy="33931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45719" y="5268292"/>
            <a:ext cx="1016759" cy="33849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86144" y="-863334"/>
            <a:ext cx="1109583" cy="32858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02669" y="543753"/>
            <a:ext cx="1076535" cy="328582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58705" y="1785845"/>
            <a:ext cx="994723" cy="325556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3060" y="2956256"/>
            <a:ext cx="1026013" cy="325556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7687" y="4146941"/>
            <a:ext cx="1016759" cy="325556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47686" y="5332998"/>
            <a:ext cx="1016760" cy="325556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313933"/>
            <a:ext cx="974149" cy="93128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9" y="1704496"/>
            <a:ext cx="974149" cy="93128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20" y="2979702"/>
            <a:ext cx="974149" cy="93128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1" y="4104079"/>
            <a:ext cx="974149" cy="93128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9" y="5309079"/>
            <a:ext cx="974149" cy="93128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8" y="6495135"/>
            <a:ext cx="974149" cy="93128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1696217"/>
            <a:ext cx="974149" cy="93128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2916264"/>
            <a:ext cx="974149" cy="93128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49" y="4123022"/>
            <a:ext cx="974149" cy="93128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699" y="5309079"/>
            <a:ext cx="974149" cy="93128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03" y="6478877"/>
            <a:ext cx="974149" cy="93128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31272" y="-885641"/>
            <a:ext cx="1109585" cy="331607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8702" y="534078"/>
            <a:ext cx="994723" cy="325556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86834" y="1706008"/>
            <a:ext cx="1016757" cy="339320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18013" y="2951630"/>
            <a:ext cx="1016760" cy="325556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18013" y="5290506"/>
            <a:ext cx="1016759" cy="325556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8124" y="4143190"/>
            <a:ext cx="1076535" cy="3285823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919" y="313933"/>
            <a:ext cx="974149" cy="931286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1696217"/>
            <a:ext cx="974149" cy="931286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2944694"/>
            <a:ext cx="974149" cy="93128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82" y="4133547"/>
            <a:ext cx="974149" cy="931286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5320459"/>
            <a:ext cx="974149" cy="93128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3" y="6424638"/>
            <a:ext cx="974149" cy="931286"/>
          </a:xfrm>
          <a:prstGeom prst="rect">
            <a:avLst/>
          </a:prstGeom>
        </p:spPr>
      </p:pic>
      <p:sp>
        <p:nvSpPr>
          <p:cNvPr id="41" name="ZoneTexte 40"/>
          <p:cNvSpPr txBox="1"/>
          <p:nvPr/>
        </p:nvSpPr>
        <p:spPr>
          <a:xfrm>
            <a:off x="1389533" y="1879878"/>
            <a:ext cx="1111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Théo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220582" y="4348577"/>
            <a:ext cx="1337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Victoria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389533" y="3195569"/>
            <a:ext cx="111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Louis</a:t>
            </a:r>
          </a:p>
        </p:txBody>
      </p:sp>
    </p:spTree>
    <p:extLst>
      <p:ext uri="{BB962C8B-B14F-4D97-AF65-F5344CB8AC3E}">
        <p14:creationId xmlns:p14="http://schemas.microsoft.com/office/powerpoint/2010/main" val="28979275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22</Words>
  <Application>Microsoft Office PowerPoint</Application>
  <PresentationFormat>Personnalisé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corinne.schmitt54@gmail.com</dc:creator>
  <cp:lastModifiedBy>corinne.schmitt54@gmail.com</cp:lastModifiedBy>
  <cp:revision>3</cp:revision>
  <dcterms:created xsi:type="dcterms:W3CDTF">2016-07-08T07:55:18Z</dcterms:created>
  <dcterms:modified xsi:type="dcterms:W3CDTF">2016-07-08T08:16:33Z</dcterms:modified>
</cp:coreProperties>
</file>