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7" r:id="rId2"/>
    <p:sldId id="299" r:id="rId3"/>
    <p:sldId id="300" r:id="rId4"/>
    <p:sldId id="301" r:id="rId5"/>
    <p:sldId id="302" r:id="rId6"/>
    <p:sldId id="303" r:id="rId7"/>
    <p:sldId id="304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9C5B7-4940-4236-8024-1BFA45D8B5D3}" type="datetimeFigureOut">
              <a:rPr lang="fr-FR" smtClean="0"/>
              <a:t>09/07/2018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8EC39-D5EA-4F48-B472-19CBF95A5C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3865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9C5B7-4940-4236-8024-1BFA45D8B5D3}" type="datetimeFigureOut">
              <a:rPr lang="fr-FR" smtClean="0"/>
              <a:t>09/07/2018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8EC39-D5EA-4F48-B472-19CBF95A5C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7615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9C5B7-4940-4236-8024-1BFA45D8B5D3}" type="datetimeFigureOut">
              <a:rPr lang="fr-FR" smtClean="0"/>
              <a:t>09/07/2018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8EC39-D5EA-4F48-B472-19CBF95A5C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599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9C5B7-4940-4236-8024-1BFA45D8B5D3}" type="datetimeFigureOut">
              <a:rPr lang="fr-FR" smtClean="0"/>
              <a:t>09/07/2018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8EC39-D5EA-4F48-B472-19CBF95A5C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667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9C5B7-4940-4236-8024-1BFA45D8B5D3}" type="datetimeFigureOut">
              <a:rPr lang="fr-FR" smtClean="0"/>
              <a:t>09/07/2018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8EC39-D5EA-4F48-B472-19CBF95A5C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7581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9C5B7-4940-4236-8024-1BFA45D8B5D3}" type="datetimeFigureOut">
              <a:rPr lang="fr-FR" smtClean="0"/>
              <a:t>09/07/2018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8EC39-D5EA-4F48-B472-19CBF95A5C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5323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9C5B7-4940-4236-8024-1BFA45D8B5D3}" type="datetimeFigureOut">
              <a:rPr lang="fr-FR" smtClean="0"/>
              <a:t>09/07/2018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8EC39-D5EA-4F48-B472-19CBF95A5C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0661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9C5B7-4940-4236-8024-1BFA45D8B5D3}" type="datetimeFigureOut">
              <a:rPr lang="fr-FR" smtClean="0"/>
              <a:t>09/07/2018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8EC39-D5EA-4F48-B472-19CBF95A5C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5003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9C5B7-4940-4236-8024-1BFA45D8B5D3}" type="datetimeFigureOut">
              <a:rPr lang="fr-FR" smtClean="0"/>
              <a:t>09/07/2018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8EC39-D5EA-4F48-B472-19CBF95A5C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2630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9C5B7-4940-4236-8024-1BFA45D8B5D3}" type="datetimeFigureOut">
              <a:rPr lang="fr-FR" smtClean="0"/>
              <a:t>09/07/2018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8EC39-D5EA-4F48-B472-19CBF95A5C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166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9C5B7-4940-4236-8024-1BFA45D8B5D3}" type="datetimeFigureOut">
              <a:rPr lang="fr-FR" smtClean="0"/>
              <a:t>09/07/2018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8EC39-D5EA-4F48-B472-19CBF95A5C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6267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9C5B7-4940-4236-8024-1BFA45D8B5D3}" type="datetimeFigureOut">
              <a:rPr lang="fr-FR" smtClean="0"/>
              <a:t>09/07/2018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8EC39-D5EA-4F48-B472-19CBF95A5C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9385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317898" y="4657060"/>
            <a:ext cx="616688" cy="5954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3192205" y="4657060"/>
            <a:ext cx="616688" cy="5954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Signe de multiplication 6">
            <a:extLst>
              <a:ext uri="{FF2B5EF4-FFF2-40B4-BE49-F238E27FC236}">
                <a16:creationId xmlns:a16="http://schemas.microsoft.com/office/drawing/2014/main" id="{75633A7E-52EC-4B88-AD34-6385180A95E1}"/>
              </a:ext>
            </a:extLst>
          </p:cNvPr>
          <p:cNvSpPr/>
          <p:nvPr/>
        </p:nvSpPr>
        <p:spPr>
          <a:xfrm>
            <a:off x="3030097" y="4504198"/>
            <a:ext cx="940904" cy="90114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D6DBF7B4-026C-4A9D-91C7-6731FE13BB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7774" y="522214"/>
            <a:ext cx="3781425" cy="4006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631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898" y="4657060"/>
            <a:ext cx="616688" cy="5954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3161414" y="4657060"/>
            <a:ext cx="616688" cy="5954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4004931" y="4657060"/>
            <a:ext cx="616688" cy="5954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Signe de multiplication 7">
            <a:extLst>
              <a:ext uri="{FF2B5EF4-FFF2-40B4-BE49-F238E27FC236}">
                <a16:creationId xmlns:a16="http://schemas.microsoft.com/office/drawing/2014/main" id="{FCC8A105-D9E9-41F7-B203-2F6DD8E4F5C9}"/>
              </a:ext>
            </a:extLst>
          </p:cNvPr>
          <p:cNvSpPr/>
          <p:nvPr/>
        </p:nvSpPr>
        <p:spPr>
          <a:xfrm>
            <a:off x="2162596" y="4504198"/>
            <a:ext cx="940904" cy="90114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DB4136D8-0A1A-46FD-B236-DD049D664C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3502" y="0"/>
            <a:ext cx="4048125" cy="603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427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18072" y="329609"/>
            <a:ext cx="616688" cy="5954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3841896" y="329609"/>
            <a:ext cx="616688" cy="5954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3049433" y="329609"/>
            <a:ext cx="616688" cy="5954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2256970" y="329609"/>
            <a:ext cx="616688" cy="5954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Signe de multiplication 12">
            <a:extLst>
              <a:ext uri="{FF2B5EF4-FFF2-40B4-BE49-F238E27FC236}">
                <a16:creationId xmlns:a16="http://schemas.microsoft.com/office/drawing/2014/main" id="{AF92FC7F-D7BA-49BF-B857-F661368D5D64}"/>
              </a:ext>
            </a:extLst>
          </p:cNvPr>
          <p:cNvSpPr/>
          <p:nvPr/>
        </p:nvSpPr>
        <p:spPr>
          <a:xfrm>
            <a:off x="4455964" y="176747"/>
            <a:ext cx="940904" cy="90114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C10B3F5C-EF1B-4953-A132-2D298FA4C1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3071" y="1473086"/>
            <a:ext cx="5768319" cy="3850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621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36923" y="1130594"/>
            <a:ext cx="616688" cy="5954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1236921" y="1130594"/>
            <a:ext cx="616688" cy="5954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CD8EA38B-16C6-4C44-A160-507487E4E0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6925" y="1112753"/>
            <a:ext cx="7254178" cy="4632493"/>
          </a:xfrm>
          <a:prstGeom prst="rect">
            <a:avLst/>
          </a:prstGeom>
        </p:spPr>
      </p:pic>
      <p:sp>
        <p:nvSpPr>
          <p:cNvPr id="7" name="Signe de multiplication 6">
            <a:extLst>
              <a:ext uri="{FF2B5EF4-FFF2-40B4-BE49-F238E27FC236}">
                <a16:creationId xmlns:a16="http://schemas.microsoft.com/office/drawing/2014/main" id="{5609B2CB-5C72-40B4-8C74-69166CA034AD}"/>
              </a:ext>
            </a:extLst>
          </p:cNvPr>
          <p:cNvSpPr/>
          <p:nvPr/>
        </p:nvSpPr>
        <p:spPr>
          <a:xfrm>
            <a:off x="1954364" y="977732"/>
            <a:ext cx="940904" cy="90114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35668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00200" y="1385777"/>
            <a:ext cx="616688" cy="5954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769089" y="1385777"/>
            <a:ext cx="616688" cy="5954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Signe de multiplication 6">
            <a:extLst>
              <a:ext uri="{FF2B5EF4-FFF2-40B4-BE49-F238E27FC236}">
                <a16:creationId xmlns:a16="http://schemas.microsoft.com/office/drawing/2014/main" id="{DD2B78D2-AD59-4716-A057-8379B356ABC5}"/>
              </a:ext>
            </a:extLst>
          </p:cNvPr>
          <p:cNvSpPr/>
          <p:nvPr/>
        </p:nvSpPr>
        <p:spPr>
          <a:xfrm>
            <a:off x="1385777" y="1232915"/>
            <a:ext cx="940904" cy="90114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E25A7D36-0E23-480D-AAD2-B63C9D0001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7853" y="0"/>
            <a:ext cx="463629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893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38353" y="432390"/>
            <a:ext cx="616688" cy="5954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2923953" y="432390"/>
            <a:ext cx="616688" cy="5954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2009554" y="432390"/>
            <a:ext cx="616688" cy="5954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Signe de multiplication 10">
            <a:extLst>
              <a:ext uri="{FF2B5EF4-FFF2-40B4-BE49-F238E27FC236}">
                <a16:creationId xmlns:a16="http://schemas.microsoft.com/office/drawing/2014/main" id="{C57BB75C-FD65-45A5-8EC0-42ADFDBBF7B6}"/>
              </a:ext>
            </a:extLst>
          </p:cNvPr>
          <p:cNvSpPr/>
          <p:nvPr/>
        </p:nvSpPr>
        <p:spPr>
          <a:xfrm>
            <a:off x="2748593" y="279528"/>
            <a:ext cx="940904" cy="90114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A9B7AD6F-6CDC-493C-A509-14D394888B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4094" y="1109662"/>
            <a:ext cx="3810000" cy="463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523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01210" y="903767"/>
            <a:ext cx="616688" cy="5954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733647" y="903767"/>
            <a:ext cx="616688" cy="5954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Signe de multiplication 8">
            <a:extLst>
              <a:ext uri="{FF2B5EF4-FFF2-40B4-BE49-F238E27FC236}">
                <a16:creationId xmlns:a16="http://schemas.microsoft.com/office/drawing/2014/main" id="{E7838AB8-2FFD-48DE-9063-0E0DBB4631E6}"/>
              </a:ext>
            </a:extLst>
          </p:cNvPr>
          <p:cNvSpPr/>
          <p:nvPr/>
        </p:nvSpPr>
        <p:spPr>
          <a:xfrm>
            <a:off x="571539" y="750905"/>
            <a:ext cx="940904" cy="90114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D8E1D086-58AC-4438-A6DA-7E47A4EE6B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5409" y="1201479"/>
            <a:ext cx="5370029" cy="3222017"/>
          </a:xfrm>
          <a:prstGeom prst="rect">
            <a:avLst/>
          </a:prstGeom>
        </p:spPr>
      </p:pic>
      <p:sp>
        <p:nvSpPr>
          <p:cNvPr id="13" name="Signe de multiplication 12">
            <a:extLst>
              <a:ext uri="{FF2B5EF4-FFF2-40B4-BE49-F238E27FC236}">
                <a16:creationId xmlns:a16="http://schemas.microsoft.com/office/drawing/2014/main" id="{4BE2A3A7-154B-45A7-B0F4-E3117E0302F0}"/>
              </a:ext>
            </a:extLst>
          </p:cNvPr>
          <p:cNvSpPr/>
          <p:nvPr/>
        </p:nvSpPr>
        <p:spPr>
          <a:xfrm>
            <a:off x="1539102" y="750905"/>
            <a:ext cx="940904" cy="90114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67037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3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0</Words>
  <Application>Microsoft Office PowerPoint</Application>
  <PresentationFormat>Grand écran</PresentationFormat>
  <Paragraphs>0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maman virginie</dc:creator>
  <cp:lastModifiedBy>maman virginie</cp:lastModifiedBy>
  <cp:revision>13</cp:revision>
  <dcterms:created xsi:type="dcterms:W3CDTF">2016-08-28T22:07:05Z</dcterms:created>
  <dcterms:modified xsi:type="dcterms:W3CDTF">2018-07-09T21:55:01Z</dcterms:modified>
</cp:coreProperties>
</file>