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9" r:id="rId3"/>
    <p:sldId id="300" r:id="rId4"/>
    <p:sldId id="301" r:id="rId5"/>
    <p:sldId id="302" r:id="rId6"/>
    <p:sldId id="303" r:id="rId7"/>
    <p:sldId id="30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86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61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9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58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2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6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00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63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6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9C5B7-4940-4236-8024-1BFA45D8B5D3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8EC39-D5EA-4F48-B472-19CBF95A5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8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7898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192205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75633A7E-52EC-4B88-AD34-6385180A95E1}"/>
              </a:ext>
            </a:extLst>
          </p:cNvPr>
          <p:cNvSpPr/>
          <p:nvPr/>
        </p:nvSpPr>
        <p:spPr>
          <a:xfrm>
            <a:off x="3030097" y="4504198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6DBF7B4-026C-4A9D-91C7-6731FE13B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4" y="522214"/>
            <a:ext cx="3781425" cy="400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3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898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61414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004931" y="465706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igne de multiplication 7">
            <a:extLst>
              <a:ext uri="{FF2B5EF4-FFF2-40B4-BE49-F238E27FC236}">
                <a16:creationId xmlns:a16="http://schemas.microsoft.com/office/drawing/2014/main" id="{FCC8A105-D9E9-41F7-B203-2F6DD8E4F5C9}"/>
              </a:ext>
            </a:extLst>
          </p:cNvPr>
          <p:cNvSpPr/>
          <p:nvPr/>
        </p:nvSpPr>
        <p:spPr>
          <a:xfrm>
            <a:off x="2162596" y="4504198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B4136D8-0A1A-46FD-B236-DD049D664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502" y="0"/>
            <a:ext cx="404812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8072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841896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049433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256970" y="329609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AF92FC7F-D7BA-49BF-B857-F661368D5D64}"/>
              </a:ext>
            </a:extLst>
          </p:cNvPr>
          <p:cNvSpPr/>
          <p:nvPr/>
        </p:nvSpPr>
        <p:spPr>
          <a:xfrm>
            <a:off x="4455964" y="176747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C10B3F5C-EF1B-4953-A132-2D298FA4C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071" y="1473086"/>
            <a:ext cx="5768319" cy="385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6923" y="1130594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236921" y="1130594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D8EA38B-16C6-4C44-A160-507487E4E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925" y="1112753"/>
            <a:ext cx="7254178" cy="4632493"/>
          </a:xfrm>
          <a:prstGeom prst="rect">
            <a:avLst/>
          </a:prstGeom>
        </p:spPr>
      </p:pic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5609B2CB-5C72-40B4-8C74-69166CA034AD}"/>
              </a:ext>
            </a:extLst>
          </p:cNvPr>
          <p:cNvSpPr/>
          <p:nvPr/>
        </p:nvSpPr>
        <p:spPr>
          <a:xfrm>
            <a:off x="1954364" y="977732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56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138577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69089" y="138577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DD2B78D2-AD59-4716-A057-8379B356ABC5}"/>
              </a:ext>
            </a:extLst>
          </p:cNvPr>
          <p:cNvSpPr/>
          <p:nvPr/>
        </p:nvSpPr>
        <p:spPr>
          <a:xfrm>
            <a:off x="1385777" y="1232915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25A7D36-0E23-480D-AAD2-B63C9D000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853" y="0"/>
            <a:ext cx="46362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8353" y="43239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923953" y="43239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09554" y="432390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C57BB75C-FD65-45A5-8EC0-42ADFDBBF7B6}"/>
              </a:ext>
            </a:extLst>
          </p:cNvPr>
          <p:cNvSpPr/>
          <p:nvPr/>
        </p:nvSpPr>
        <p:spPr>
          <a:xfrm>
            <a:off x="2748593" y="279528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9B7AD6F-6CDC-493C-A509-14D394888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94" y="1109662"/>
            <a:ext cx="3810000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2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01210" y="90376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33647" y="903767"/>
            <a:ext cx="616688" cy="595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E7838AB8-2FFD-48DE-9063-0E0DBB4631E6}"/>
              </a:ext>
            </a:extLst>
          </p:cNvPr>
          <p:cNvSpPr/>
          <p:nvPr/>
        </p:nvSpPr>
        <p:spPr>
          <a:xfrm>
            <a:off x="571539" y="750905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8E1D086-58AC-4438-A6DA-7E47A4EE6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09" y="1201479"/>
            <a:ext cx="5370029" cy="3222017"/>
          </a:xfrm>
          <a:prstGeom prst="rect">
            <a:avLst/>
          </a:prstGeom>
        </p:spPr>
      </p:pic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4BE2A3A7-154B-45A7-B0F4-E3117E0302F0}"/>
              </a:ext>
            </a:extLst>
          </p:cNvPr>
          <p:cNvSpPr/>
          <p:nvPr/>
        </p:nvSpPr>
        <p:spPr>
          <a:xfrm>
            <a:off x="1539102" y="750905"/>
            <a:ext cx="940904" cy="9011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703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maman virginie</dc:creator>
  <cp:lastModifiedBy>maman virginie</cp:lastModifiedBy>
  <cp:revision>13</cp:revision>
  <dcterms:created xsi:type="dcterms:W3CDTF">2016-08-28T22:07:05Z</dcterms:created>
  <dcterms:modified xsi:type="dcterms:W3CDTF">2018-07-09T21:55:01Z</dcterms:modified>
</cp:coreProperties>
</file>