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AEB2-8389-4538-8757-C1657C202C8C}" type="datetimeFigureOut">
              <a:rPr lang="fr-BE" smtClean="0"/>
              <a:t>4/09/2013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FB1-F388-4271-B927-29AB7A2CFF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510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AEB2-8389-4538-8757-C1657C202C8C}" type="datetimeFigureOut">
              <a:rPr lang="fr-BE" smtClean="0"/>
              <a:t>4/09/2013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FB1-F388-4271-B927-29AB7A2CFF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431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AEB2-8389-4538-8757-C1657C202C8C}" type="datetimeFigureOut">
              <a:rPr lang="fr-BE" smtClean="0"/>
              <a:t>4/09/2013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FB1-F388-4271-B927-29AB7A2CFF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190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AEB2-8389-4538-8757-C1657C202C8C}" type="datetimeFigureOut">
              <a:rPr lang="fr-BE" smtClean="0"/>
              <a:t>4/09/2013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FB1-F388-4271-B927-29AB7A2CFF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789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AEB2-8389-4538-8757-C1657C202C8C}" type="datetimeFigureOut">
              <a:rPr lang="fr-BE" smtClean="0"/>
              <a:t>4/09/2013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FB1-F388-4271-B927-29AB7A2CFF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921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AEB2-8389-4538-8757-C1657C202C8C}" type="datetimeFigureOut">
              <a:rPr lang="fr-BE" smtClean="0"/>
              <a:t>4/09/2013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FB1-F388-4271-B927-29AB7A2CFF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899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AEB2-8389-4538-8757-C1657C202C8C}" type="datetimeFigureOut">
              <a:rPr lang="fr-BE" smtClean="0"/>
              <a:t>4/09/2013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FB1-F388-4271-B927-29AB7A2CFF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244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AEB2-8389-4538-8757-C1657C202C8C}" type="datetimeFigureOut">
              <a:rPr lang="fr-BE" smtClean="0"/>
              <a:t>4/09/2013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FB1-F388-4271-B927-29AB7A2CFF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983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AEB2-8389-4538-8757-C1657C202C8C}" type="datetimeFigureOut">
              <a:rPr lang="fr-BE" smtClean="0"/>
              <a:t>4/09/2013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FB1-F388-4271-B927-29AB7A2CFF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693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AEB2-8389-4538-8757-C1657C202C8C}" type="datetimeFigureOut">
              <a:rPr lang="fr-BE" smtClean="0"/>
              <a:t>4/09/2013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FB1-F388-4271-B927-29AB7A2CFF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504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AEB2-8389-4538-8757-C1657C202C8C}" type="datetimeFigureOut">
              <a:rPr lang="fr-BE" smtClean="0"/>
              <a:t>4/09/2013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FB1-F388-4271-B927-29AB7A2CFF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996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3AEB2-8389-4538-8757-C1657C202C8C}" type="datetimeFigureOut">
              <a:rPr lang="fr-BE" smtClean="0"/>
              <a:t>4/09/2013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62FB1-F388-4271-B927-29AB7A2CFF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655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26" Type="http://schemas.microsoft.com/office/2007/relationships/hdphoto" Target="../media/hdphoto11.wdp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openxmlformats.org/officeDocument/2006/relationships/image" Target="../media/image13.png"/><Relationship Id="rId33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hyperlink" Target="http://www.google.be/url?sa=i&amp;rct=j&amp;q=&amp;esrc=s&amp;frm=1&amp;source=images&amp;cd=&amp;cad=rja&amp;docid=YZskxNAEibUd7M&amp;tbnid=nzNWmR57hmFQsM:&amp;ved=0CAUQjRw&amp;url=http://www.hotfrog.fr/Entreprises/INSTRUIRE-MON-ENFANT/Stylos-Ergonomiques-77466&amp;ei=yMAjUrPZEoeW0QXi7YHwAg&amp;bvm=bv.51495398,d.d2k&amp;psig=AFQjCNG_9H8tbYvBMCjdR9crX9YPdCFqQw&amp;ust=1378161122165396" TargetMode="Externa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32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2.png"/><Relationship Id="rId28" Type="http://schemas.microsoft.com/office/2007/relationships/hdphoto" Target="../media/hdphoto12.wdp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31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microsoft.com/office/2007/relationships/hdphoto" Target="../media/hdphoto9.wdp"/><Relationship Id="rId27" Type="http://schemas.openxmlformats.org/officeDocument/2006/relationships/image" Target="../media/image14.png"/><Relationship Id="rId30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00"/>
            <a:ext cx="9018775" cy="676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5" y="568336"/>
            <a:ext cx="994857" cy="1356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8" b="94792" l="15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317">
            <a:off x="5725460" y="2368961"/>
            <a:ext cx="1036513" cy="75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90" b="9915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1677">
            <a:off x="2627780" y="868632"/>
            <a:ext cx="152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3587" y1="59477" x2="83587" y2="59477"/>
                        <a14:foregroundMark x1="91793" y1="58170" x2="91793" y2="58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605" y="1083603"/>
            <a:ext cx="1502307" cy="69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505" y="1042398"/>
            <a:ext cx="12763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37" y="1010061"/>
            <a:ext cx="999555" cy="99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88" y="2319567"/>
            <a:ext cx="888348" cy="79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778" l="0" r="100000">
                        <a14:foregroundMark x1="11111" y1="86667" x2="11111" y2="86667"/>
                        <a14:foregroundMark x1="20000" y1="80000" x2="20000" y2="80000"/>
                        <a14:foregroundMark x1="28889" y1="70000" x2="28889" y2="70000"/>
                        <a14:foregroundMark x1="35556" y1="63333" x2="35556" y2="63333"/>
                        <a14:foregroundMark x1="22222" y1="76667" x2="22222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9024">
            <a:off x="7471373" y="2149822"/>
            <a:ext cx="1137874" cy="113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091" b="89899" l="4040" r="100000">
                        <a14:foregroundMark x1="30303" y1="33333" x2="30303" y2="33333"/>
                        <a14:foregroundMark x1="75758" y1="47475" x2="75758" y2="47475"/>
                        <a14:foregroundMark x1="90909" y1="39394" x2="90909" y2="39394"/>
                        <a14:foregroundMark x1="82828" y1="68687" x2="82828" y2="68687"/>
                        <a14:foregroundMark x1="18182" y1="56566" x2="18182" y2="56566"/>
                        <a14:foregroundMark x1="14141" y1="29293" x2="14141" y2="29293"/>
                        <a14:foregroundMark x1="50505" y1="30303" x2="50505" y2="30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43" y="3535120"/>
            <a:ext cx="1519039" cy="151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ttp://www.hotfrog.fr/Uploads/PressReleases2/Stylos-Ergonomiques-77466_image.jp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39590" y1="93636" x2="39590" y2="93636"/>
                        <a14:foregroundMark x1="79522" y1="25000" x2="79522" y2="25000"/>
                        <a14:foregroundMark x1="61775" y1="59545" x2="61775" y2="59545"/>
                        <a14:foregroundMark x1="95563" y1="17727" x2="95563" y2="17727"/>
                        <a14:foregroundMark x1="83618" y1="91818" x2="83618" y2="91818"/>
                        <a14:foregroundMark x1="90444" y1="49091" x2="90444" y2="49091"/>
                        <a14:foregroundMark x1="93857" y1="28636" x2="93857" y2="28636"/>
                        <a14:foregroundMark x1="70990" y1="36364" x2="70990" y2="36364"/>
                        <a14:foregroundMark x1="84983" y1="79545" x2="84983" y2="79545"/>
                        <a14:foregroundMark x1="87031" y1="67727" x2="87031" y2="67727"/>
                        <a14:foregroundMark x1="82253" y1="92727" x2="82253" y2="92727"/>
                        <a14:foregroundMark x1="80887" y1="86364" x2="80887" y2="8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528" y="3702584"/>
            <a:ext cx="1395413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41" y="3326538"/>
            <a:ext cx="20097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4390">
            <a:off x="4258900" y="2221935"/>
            <a:ext cx="774578" cy="99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backgroundMark x1="32677" y1="21608" x2="32677" y2="21608"/>
                        <a14:backgroundMark x1="69685" y1="75879" x2="69685" y2="75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6" y="3702584"/>
            <a:ext cx="1511380" cy="118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97268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9" y="2147610"/>
            <a:ext cx="1674490" cy="111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2138255" y="13321"/>
            <a:ext cx="6470823" cy="749450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dirty="0" smtClean="0">
                <a:latin typeface="PlumBAL" pitchFamily="2" charset="0"/>
              </a:rPr>
              <a:t>Voici ce que tu dois avoir dans ta mallette</a:t>
            </a:r>
            <a:endParaRPr lang="fr-BE" sz="2000" dirty="0">
              <a:latin typeface="PlumBAL" pitchFamily="2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115616" y="5713594"/>
            <a:ext cx="7699239" cy="809874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800" dirty="0" smtClean="0">
                <a:latin typeface="PlumBAL" pitchFamily="2" charset="0"/>
              </a:rPr>
              <a:t> Ta mallette doit toujours être en ordre! </a:t>
            </a:r>
            <a:endParaRPr lang="fr-BE" sz="2800" dirty="0">
              <a:latin typeface="PlumBAL" pitchFamily="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056" y="5794362"/>
            <a:ext cx="595946" cy="6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524" b="94643" l="4348" r="95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36" y="958532"/>
            <a:ext cx="1536592" cy="86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34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52556" y="370984"/>
            <a:ext cx="2088232" cy="3712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3 tubes de colle</a:t>
            </a:r>
            <a:endParaRPr lang="fr-BE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987824" y="394159"/>
            <a:ext cx="2088232" cy="3712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1 latte 30 cm</a:t>
            </a:r>
            <a:endParaRPr lang="fr-BE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796136" y="394159"/>
            <a:ext cx="2088232" cy="3712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Crayons de couleur</a:t>
            </a:r>
            <a:endParaRPr lang="fr-BE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46972" y="1273828"/>
            <a:ext cx="956676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stylo</a:t>
            </a:r>
            <a:endParaRPr lang="fr-BE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619672" y="1273828"/>
            <a:ext cx="1368152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gomme</a:t>
            </a:r>
            <a:endParaRPr lang="fr-BE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52556" y="370984"/>
            <a:ext cx="2088232" cy="4676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3 tubes de colle</a:t>
            </a:r>
            <a:endParaRPr lang="fr-BE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839052" y="1273828"/>
            <a:ext cx="2088232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2 crayons ordinaires</a:t>
            </a:r>
            <a:endParaRPr lang="fr-BE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67544" y="2037300"/>
            <a:ext cx="2376264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porte vues : 100 vues</a:t>
            </a:r>
            <a:endParaRPr lang="fr-BE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275856" y="1273828"/>
            <a:ext cx="1296144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ciseaux</a:t>
            </a:r>
            <a:endParaRPr lang="fr-BE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256076" y="2037300"/>
            <a:ext cx="2088232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boîte </a:t>
            </a:r>
            <a:r>
              <a:rPr lang="fr-BE" dirty="0" smtClean="0"/>
              <a:t>de mouchoirs</a:t>
            </a:r>
            <a:endParaRPr lang="fr-BE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3059832" y="2037300"/>
            <a:ext cx="2088232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taille-crayon</a:t>
            </a:r>
            <a:endParaRPr lang="fr-BE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7585783" y="2037300"/>
            <a:ext cx="1362605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plumier</a:t>
            </a:r>
            <a:endParaRPr lang="fr-BE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4860032" y="1273828"/>
            <a:ext cx="144016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effaceur</a:t>
            </a:r>
            <a:endParaRPr lang="fr-BE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467544" y="2708920"/>
            <a:ext cx="2376264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Farde à élastique</a:t>
            </a:r>
            <a:endParaRPr lang="fr-BE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532948" y="3490876"/>
            <a:ext cx="2088232" cy="3712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3 tubes de colle</a:t>
            </a:r>
            <a:endParaRPr lang="fr-BE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3068216" y="3514051"/>
            <a:ext cx="2088232" cy="3712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1 latte 30 cm</a:t>
            </a:r>
            <a:endParaRPr lang="fr-BE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5876528" y="3514051"/>
            <a:ext cx="2088232" cy="3712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Crayons de couleur</a:t>
            </a:r>
            <a:endParaRPr lang="fr-BE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27364" y="4393720"/>
            <a:ext cx="956676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stylo</a:t>
            </a:r>
            <a:endParaRPr lang="fr-BE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1700064" y="4393720"/>
            <a:ext cx="1368152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gomme</a:t>
            </a:r>
            <a:endParaRPr lang="fr-BE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532948" y="3490876"/>
            <a:ext cx="2088232" cy="4676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3 tubes de colle</a:t>
            </a:r>
            <a:endParaRPr lang="fr-BE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6919444" y="4393720"/>
            <a:ext cx="2088232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2 crayons ordinaires</a:t>
            </a:r>
            <a:endParaRPr lang="fr-BE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547936" y="5157192"/>
            <a:ext cx="2376264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porte vues : 100 vues</a:t>
            </a:r>
            <a:endParaRPr lang="fr-BE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3356248" y="4393720"/>
            <a:ext cx="1296144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ciseaux</a:t>
            </a:r>
            <a:endParaRPr lang="fr-BE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5336468" y="5157192"/>
            <a:ext cx="2088232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boîte </a:t>
            </a:r>
            <a:r>
              <a:rPr lang="fr-BE" dirty="0" smtClean="0"/>
              <a:t>de mouchoirs</a:t>
            </a:r>
            <a:endParaRPr lang="fr-BE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3140224" y="5157192"/>
            <a:ext cx="2088232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taille-crayon</a:t>
            </a:r>
            <a:endParaRPr lang="fr-BE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7666175" y="5157192"/>
            <a:ext cx="1362605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plumier</a:t>
            </a:r>
            <a:endParaRPr lang="fr-BE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4940424" y="4393720"/>
            <a:ext cx="144016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effaceur</a:t>
            </a:r>
            <a:endParaRPr lang="fr-BE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47936" y="5828812"/>
            <a:ext cx="2376264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Farde à élastique</a:t>
            </a:r>
            <a:endParaRPr lang="fr-BE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32849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3275856" y="306896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 feuille pour deux élèves!!</a:t>
            </a:r>
            <a:endParaRPr lang="fr-BE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7619182" y="2708920"/>
            <a:ext cx="1362605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ardoise</a:t>
            </a:r>
            <a:endParaRPr lang="fr-BE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3275856" y="5828812"/>
            <a:ext cx="1362605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ardoise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48655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96</Words>
  <Application>Microsoft Office PowerPoint</Application>
  <PresentationFormat>Affichage à l'écran (4:3)</PresentationFormat>
  <Paragraphs>33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Maison</cp:lastModifiedBy>
  <cp:revision>8</cp:revision>
  <dcterms:created xsi:type="dcterms:W3CDTF">2013-09-01T22:18:58Z</dcterms:created>
  <dcterms:modified xsi:type="dcterms:W3CDTF">2013-09-04T19:45:37Z</dcterms:modified>
</cp:coreProperties>
</file>