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6" r:id="rId8"/>
    <p:sldId id="262" r:id="rId9"/>
    <p:sldId id="267" r:id="rId10"/>
    <p:sldId id="263" r:id="rId11"/>
    <p:sldId id="269" r:id="rId12"/>
    <p:sldId id="264" r:id="rId1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9630"/>
    <a:srgbClr val="EB5E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956"/>
    <p:restoredTop sz="94624"/>
  </p:normalViewPr>
  <p:slideViewPr>
    <p:cSldViewPr snapToGrid="0" snapToObjects="1">
      <p:cViewPr varScale="1">
        <p:scale>
          <a:sx n="84" d="100"/>
          <a:sy n="84" d="100"/>
        </p:scale>
        <p:origin x="200" y="66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7A021-34E6-D047-8C21-7ACC443E85F0}" type="datetimeFigureOut">
              <a:rPr lang="fr-FR" smtClean="0"/>
              <a:pPr/>
              <a:t>31/08/2017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70C81-3D01-D046-AA38-69CD12805862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316287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7A021-34E6-D047-8C21-7ACC443E85F0}" type="datetimeFigureOut">
              <a:rPr lang="fr-FR" smtClean="0"/>
              <a:pPr/>
              <a:t>31/08/2017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70C81-3D01-D046-AA38-69CD12805862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409846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7A021-34E6-D047-8C21-7ACC443E85F0}" type="datetimeFigureOut">
              <a:rPr lang="fr-FR" smtClean="0"/>
              <a:pPr/>
              <a:t>31/08/2017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70C81-3D01-D046-AA38-69CD12805862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0513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7A021-34E6-D047-8C21-7ACC443E85F0}" type="datetimeFigureOut">
              <a:rPr lang="fr-FR" smtClean="0"/>
              <a:pPr/>
              <a:t>31/08/2017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70C81-3D01-D046-AA38-69CD12805862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1834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7A021-34E6-D047-8C21-7ACC443E85F0}" type="datetimeFigureOut">
              <a:rPr lang="fr-FR" smtClean="0"/>
              <a:pPr/>
              <a:t>31/08/2017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70C81-3D01-D046-AA38-69CD12805862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655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7A021-34E6-D047-8C21-7ACC443E85F0}" type="datetimeFigureOut">
              <a:rPr lang="fr-FR" smtClean="0"/>
              <a:pPr/>
              <a:t>31/08/2017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70C81-3D01-D046-AA38-69CD12805862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12869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7A021-34E6-D047-8C21-7ACC443E85F0}" type="datetimeFigureOut">
              <a:rPr lang="fr-FR" smtClean="0"/>
              <a:pPr/>
              <a:t>31/08/2017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70C81-3D01-D046-AA38-69CD12805862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64522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7A021-34E6-D047-8C21-7ACC443E85F0}" type="datetimeFigureOut">
              <a:rPr lang="fr-FR" smtClean="0"/>
              <a:pPr/>
              <a:t>31/08/2017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70C81-3D01-D046-AA38-69CD12805862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72945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7A021-34E6-D047-8C21-7ACC443E85F0}" type="datetimeFigureOut">
              <a:rPr lang="fr-FR" smtClean="0"/>
              <a:pPr/>
              <a:t>31/08/2017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70C81-3D01-D046-AA38-69CD12805862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76815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7A021-34E6-D047-8C21-7ACC443E85F0}" type="datetimeFigureOut">
              <a:rPr lang="fr-FR" smtClean="0"/>
              <a:pPr/>
              <a:t>31/08/2017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70C81-3D01-D046-AA38-69CD12805862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14714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7A021-34E6-D047-8C21-7ACC443E85F0}" type="datetimeFigureOut">
              <a:rPr lang="fr-FR" smtClean="0"/>
              <a:pPr/>
              <a:t>31/08/2017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70C81-3D01-D046-AA38-69CD12805862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340024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67A021-34E6-D047-8C21-7ACC443E85F0}" type="datetimeFigureOut">
              <a:rPr lang="fr-FR" smtClean="0"/>
              <a:pPr/>
              <a:t>31/08/2017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D70C81-3D01-D046-AA38-69CD12805862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1455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B5EE6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" name="Titre 1"/>
          <p:cNvSpPr>
            <a:spLocks noGrp="1"/>
          </p:cNvSpPr>
          <p:nvPr>
            <p:ph type="ctrTitle"/>
          </p:nvPr>
        </p:nvSpPr>
        <p:spPr>
          <a:xfrm rot="20922858">
            <a:off x="1522958" y="1767245"/>
            <a:ext cx="9355319" cy="3104320"/>
          </a:xfrm>
          <a:effectLst>
            <a:innerShdw blurRad="1028700">
              <a:prstClr val="black">
                <a:alpha val="87000"/>
              </a:prstClr>
            </a:innerShdw>
          </a:effectLst>
        </p:spPr>
        <p:txBody>
          <a:bodyPr>
            <a:noAutofit/>
          </a:bodyPr>
          <a:lstStyle/>
          <a:p>
            <a:r>
              <a:rPr lang="fr-FR" sz="9600" b="1" dirty="0" smtClean="0">
                <a:latin typeface="Chalkduster" charset="0"/>
                <a:ea typeface="Chalkduster" charset="0"/>
                <a:cs typeface="Chalkduster" charset="0"/>
              </a:rPr>
              <a:t>CEINTURES DE POESIE</a:t>
            </a:r>
            <a:endParaRPr lang="fr-FR" sz="9600" b="1" dirty="0">
              <a:latin typeface="Chalkduster" charset="0"/>
              <a:ea typeface="Chalkduster" charset="0"/>
              <a:cs typeface="Chalkduster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84101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7030A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 rot="20922858">
            <a:off x="1522958" y="1767245"/>
            <a:ext cx="9355319" cy="3104320"/>
          </a:xfrm>
          <a:gradFill>
            <a:gsLst>
              <a:gs pos="0">
                <a:srgbClr val="7030A0"/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effectLst>
            <a:innerShdw blurRad="1028700">
              <a:prstClr val="black">
                <a:alpha val="87000"/>
              </a:prstClr>
            </a:innerShdw>
          </a:effectLst>
        </p:spPr>
        <p:txBody>
          <a:bodyPr>
            <a:noAutofit/>
          </a:bodyPr>
          <a:lstStyle/>
          <a:p>
            <a:r>
              <a:rPr lang="fr-FR" sz="9600" b="1" dirty="0" smtClean="0">
                <a:latin typeface="Chalkduster" charset="0"/>
                <a:ea typeface="Chalkduster" charset="0"/>
                <a:cs typeface="Chalkduster" charset="0"/>
              </a:rPr>
              <a:t>ATELIER</a:t>
            </a:r>
            <a:br>
              <a:rPr lang="fr-FR" sz="9600" b="1" dirty="0" smtClean="0">
                <a:latin typeface="Chalkduster" charset="0"/>
                <a:ea typeface="Chalkduster" charset="0"/>
                <a:cs typeface="Chalkduster" charset="0"/>
              </a:rPr>
            </a:br>
            <a:r>
              <a:rPr lang="fr-FR" sz="9600" b="1" dirty="0" smtClean="0">
                <a:latin typeface="Chalkduster" charset="0"/>
                <a:ea typeface="Chalkduster" charset="0"/>
                <a:cs typeface="Chalkduster" charset="0"/>
              </a:rPr>
              <a:t>DE LECTURE</a:t>
            </a:r>
            <a:endParaRPr lang="fr-FR" sz="9600" b="1" dirty="0">
              <a:latin typeface="Chalkduster" charset="0"/>
              <a:ea typeface="Chalkduster" charset="0"/>
              <a:cs typeface="Chalkduster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92647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2D05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 rot="20922858">
            <a:off x="1522958" y="1767245"/>
            <a:ext cx="9355319" cy="3104320"/>
          </a:xfrm>
          <a:gradFill>
            <a:gsLst>
              <a:gs pos="0">
                <a:srgbClr val="92D050"/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effectLst>
            <a:innerShdw blurRad="1028700">
              <a:prstClr val="black">
                <a:alpha val="87000"/>
              </a:prstClr>
            </a:innerShdw>
          </a:effectLst>
        </p:spPr>
        <p:txBody>
          <a:bodyPr>
            <a:noAutofit/>
          </a:bodyPr>
          <a:lstStyle/>
          <a:p>
            <a:r>
              <a:rPr lang="fr-FR" sz="9600" b="1" dirty="0" smtClean="0">
                <a:latin typeface="Chalkduster" charset="0"/>
                <a:ea typeface="Chalkduster" charset="0"/>
                <a:cs typeface="Chalkduster" charset="0"/>
              </a:rPr>
              <a:t>ATELIERS</a:t>
            </a:r>
            <a:r>
              <a:rPr lang="fr-FR" sz="9600" b="1" dirty="0" smtClean="0">
                <a:latin typeface="Chalkduster" charset="0"/>
                <a:ea typeface="Chalkduster" charset="0"/>
                <a:cs typeface="Chalkduster" charset="0"/>
              </a:rPr>
              <a:t/>
            </a:r>
            <a:br>
              <a:rPr lang="fr-FR" sz="9600" b="1" dirty="0" smtClean="0">
                <a:latin typeface="Chalkduster" charset="0"/>
                <a:ea typeface="Chalkduster" charset="0"/>
                <a:cs typeface="Chalkduster" charset="0"/>
              </a:rPr>
            </a:br>
            <a:r>
              <a:rPr lang="fr-FR" sz="9600" b="1" dirty="0" smtClean="0">
                <a:latin typeface="Chalkduster" charset="0"/>
                <a:ea typeface="Chalkduster" charset="0"/>
                <a:cs typeface="Chalkduster" charset="0"/>
              </a:rPr>
              <a:t>DU JOUR</a:t>
            </a:r>
            <a:endParaRPr lang="fr-FR" sz="9600" b="1" dirty="0">
              <a:latin typeface="Chalkduster" charset="0"/>
              <a:ea typeface="Chalkduster" charset="0"/>
              <a:cs typeface="Chalkduster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98570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3963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 rot="20922858">
            <a:off x="1522958" y="1767245"/>
            <a:ext cx="9355319" cy="3104320"/>
          </a:xfrm>
          <a:gradFill>
            <a:gsLst>
              <a:gs pos="0">
                <a:srgbClr val="F39630"/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effectLst>
            <a:innerShdw blurRad="1028700">
              <a:prstClr val="black">
                <a:alpha val="87000"/>
              </a:prstClr>
            </a:innerShdw>
          </a:effectLst>
        </p:spPr>
        <p:txBody>
          <a:bodyPr>
            <a:noAutofit/>
          </a:bodyPr>
          <a:lstStyle/>
          <a:p>
            <a:r>
              <a:rPr lang="fr-FR" sz="9600" b="1" dirty="0" smtClean="0">
                <a:latin typeface="Chalkduster" charset="0"/>
                <a:ea typeface="Chalkduster" charset="0"/>
                <a:cs typeface="Chalkduster" charset="0"/>
              </a:rPr>
              <a:t>ATELIER</a:t>
            </a:r>
            <a:r>
              <a:rPr lang="fr-FR" sz="9600" b="1" smtClean="0">
                <a:latin typeface="Chalkduster" charset="0"/>
                <a:ea typeface="Chalkduster" charset="0"/>
                <a:cs typeface="Chalkduster" charset="0"/>
              </a:rPr>
              <a:t/>
            </a:r>
            <a:br>
              <a:rPr lang="fr-FR" sz="9600" b="1" smtClean="0">
                <a:latin typeface="Chalkduster" charset="0"/>
                <a:ea typeface="Chalkduster" charset="0"/>
                <a:cs typeface="Chalkduster" charset="0"/>
              </a:rPr>
            </a:br>
            <a:r>
              <a:rPr lang="fr-FR" sz="9600" b="1" smtClean="0">
                <a:latin typeface="Chalkduster" charset="0"/>
                <a:ea typeface="Chalkduster" charset="0"/>
                <a:cs typeface="Chalkduster" charset="0"/>
              </a:rPr>
              <a:t>COPIE</a:t>
            </a:r>
            <a:endParaRPr lang="fr-FR" sz="9600" b="1" dirty="0">
              <a:latin typeface="Chalkduster" charset="0"/>
              <a:ea typeface="Chalkduster" charset="0"/>
              <a:cs typeface="Chalkduster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41264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0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 rot="20922858">
            <a:off x="1522958" y="1767245"/>
            <a:ext cx="9355319" cy="3104320"/>
          </a:xfrm>
          <a:gradFill>
            <a:gsLst>
              <a:gs pos="0">
                <a:srgbClr val="FFFF00"/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effectLst>
            <a:innerShdw blurRad="1028700">
              <a:prstClr val="black">
                <a:alpha val="87000"/>
              </a:prstClr>
            </a:innerShdw>
          </a:effectLst>
        </p:spPr>
        <p:txBody>
          <a:bodyPr>
            <a:noAutofit/>
          </a:bodyPr>
          <a:lstStyle/>
          <a:p>
            <a:r>
              <a:rPr lang="fr-FR" sz="9600" b="1" dirty="0" smtClean="0">
                <a:latin typeface="Chalkduster" charset="0"/>
                <a:ea typeface="Chalkduster" charset="0"/>
                <a:cs typeface="Chalkduster" charset="0"/>
              </a:rPr>
              <a:t>RALLYE</a:t>
            </a:r>
            <a:br>
              <a:rPr lang="fr-FR" sz="9600" b="1" dirty="0" smtClean="0">
                <a:latin typeface="Chalkduster" charset="0"/>
                <a:ea typeface="Chalkduster" charset="0"/>
                <a:cs typeface="Chalkduster" charset="0"/>
              </a:rPr>
            </a:br>
            <a:r>
              <a:rPr lang="fr-FR" sz="9600" b="1" dirty="0" smtClean="0">
                <a:latin typeface="Chalkduster" charset="0"/>
                <a:ea typeface="Chalkduster" charset="0"/>
                <a:cs typeface="Chalkduster" charset="0"/>
              </a:rPr>
              <a:t>LECTURE</a:t>
            </a:r>
            <a:endParaRPr lang="fr-FR" sz="9600" b="1" dirty="0">
              <a:latin typeface="Chalkduster" charset="0"/>
              <a:ea typeface="Chalkduster" charset="0"/>
              <a:cs typeface="Chalkduster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73354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B0F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 rot="20922858">
            <a:off x="1517345" y="1792721"/>
            <a:ext cx="9355319" cy="3453697"/>
          </a:xfrm>
          <a:gradFill>
            <a:gsLst>
              <a:gs pos="0">
                <a:srgbClr val="00B0F0"/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effectLst>
            <a:innerShdw blurRad="1028700">
              <a:prstClr val="black">
                <a:alpha val="87000"/>
              </a:prstClr>
            </a:innerShdw>
          </a:effectLst>
        </p:spPr>
        <p:txBody>
          <a:bodyPr>
            <a:noAutofit/>
          </a:bodyPr>
          <a:lstStyle/>
          <a:p>
            <a:r>
              <a:rPr lang="fr-FR" sz="8000" b="1" dirty="0" smtClean="0">
                <a:latin typeface="Chalkduster" charset="0"/>
                <a:ea typeface="Chalkduster" charset="0"/>
                <a:cs typeface="Chalkduster" charset="0"/>
              </a:rPr>
              <a:t>CEINTURES DE CALCUL MENTAL</a:t>
            </a:r>
            <a:endParaRPr lang="fr-FR" sz="8000" b="1" dirty="0">
              <a:latin typeface="Chalkduster" charset="0"/>
              <a:ea typeface="Chalkduster" charset="0"/>
              <a:cs typeface="Chalkduster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10493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B05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 rot="20922858">
            <a:off x="1522958" y="1767245"/>
            <a:ext cx="9355319" cy="3104320"/>
          </a:xfrm>
          <a:gradFill>
            <a:gsLst>
              <a:gs pos="0">
                <a:srgbClr val="00B050"/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effectLst>
            <a:innerShdw blurRad="1028700">
              <a:prstClr val="black">
                <a:alpha val="87000"/>
              </a:prstClr>
            </a:innerShdw>
          </a:effectLst>
        </p:spPr>
        <p:txBody>
          <a:bodyPr>
            <a:noAutofit/>
          </a:bodyPr>
          <a:lstStyle/>
          <a:p>
            <a:r>
              <a:rPr lang="fr-FR" sz="9600" b="1" dirty="0" smtClean="0">
                <a:latin typeface="Chalkduster" charset="0"/>
                <a:ea typeface="Chalkduster" charset="0"/>
                <a:cs typeface="Chalkduster" charset="0"/>
              </a:rPr>
              <a:t>JEUX </a:t>
            </a:r>
            <a:r>
              <a:rPr lang="fr-FR" sz="7200" b="1" dirty="0" smtClean="0">
                <a:latin typeface="Chalkduster" charset="0"/>
                <a:ea typeface="Chalkduster" charset="0"/>
                <a:cs typeface="Chalkduster" charset="0"/>
              </a:rPr>
              <a:t>MATHEMATIQUES</a:t>
            </a:r>
            <a:endParaRPr lang="fr-FR" sz="7200" b="1" dirty="0">
              <a:latin typeface="Chalkduster" charset="0"/>
              <a:ea typeface="Chalkduster" charset="0"/>
              <a:cs typeface="Chalkduster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06763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000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 rot="20922858">
            <a:off x="1522958" y="1767245"/>
            <a:ext cx="9355319" cy="3104320"/>
          </a:xfrm>
          <a:gradFill>
            <a:gsLst>
              <a:gs pos="0">
                <a:srgbClr val="FF0000"/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effectLst>
            <a:innerShdw blurRad="1028700">
              <a:prstClr val="black">
                <a:alpha val="87000"/>
              </a:prstClr>
            </a:innerShdw>
          </a:effectLst>
        </p:spPr>
        <p:txBody>
          <a:bodyPr>
            <a:noAutofit/>
          </a:bodyPr>
          <a:lstStyle/>
          <a:p>
            <a:r>
              <a:rPr lang="fr-FR" sz="7200" b="1" dirty="0" smtClean="0">
                <a:latin typeface="Chalkduster" charset="0"/>
                <a:ea typeface="Chalkduster" charset="0"/>
                <a:cs typeface="Chalkduster" charset="0"/>
              </a:rPr>
              <a:t>ENTRAINEMENTS ET</a:t>
            </a:r>
            <a:br>
              <a:rPr lang="fr-FR" sz="7200" b="1" dirty="0" smtClean="0">
                <a:latin typeface="Chalkduster" charset="0"/>
                <a:ea typeface="Chalkduster" charset="0"/>
                <a:cs typeface="Chalkduster" charset="0"/>
              </a:rPr>
            </a:br>
            <a:r>
              <a:rPr lang="fr-FR" sz="7200" b="1" dirty="0" smtClean="0">
                <a:latin typeface="Chalkduster" charset="0"/>
                <a:ea typeface="Chalkduster" charset="0"/>
                <a:cs typeface="Chalkduster" charset="0"/>
              </a:rPr>
              <a:t>EVAL</a:t>
            </a:r>
            <a:endParaRPr lang="fr-FR" sz="7200" b="1" dirty="0">
              <a:latin typeface="Chalkduster" charset="0"/>
              <a:ea typeface="Chalkduster" charset="0"/>
              <a:cs typeface="Chalkduster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65819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000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 rot="20922858">
            <a:off x="1522958" y="1767245"/>
            <a:ext cx="9355319" cy="3104320"/>
          </a:xfrm>
          <a:gradFill>
            <a:gsLst>
              <a:gs pos="0">
                <a:srgbClr val="FF0000"/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effectLst>
            <a:innerShdw blurRad="1028700">
              <a:prstClr val="black">
                <a:alpha val="87000"/>
              </a:prstClr>
            </a:innerShdw>
          </a:effectLst>
        </p:spPr>
        <p:txBody>
          <a:bodyPr>
            <a:noAutofit/>
          </a:bodyPr>
          <a:lstStyle/>
          <a:p>
            <a:r>
              <a:rPr lang="fr-FR" sz="9600" b="1" dirty="0" smtClean="0">
                <a:latin typeface="Chalkduster" charset="0"/>
                <a:ea typeface="Chalkduster" charset="0"/>
                <a:cs typeface="Chalkduster" charset="0"/>
              </a:rPr>
              <a:t>E1 CORRIGES</a:t>
            </a:r>
            <a:br>
              <a:rPr lang="fr-FR" sz="9600" b="1" dirty="0" smtClean="0">
                <a:latin typeface="Chalkduster" charset="0"/>
                <a:ea typeface="Chalkduster" charset="0"/>
                <a:cs typeface="Chalkduster" charset="0"/>
              </a:rPr>
            </a:br>
            <a:r>
              <a:rPr lang="fr-FR" sz="9600" b="1" dirty="0" smtClean="0">
                <a:latin typeface="Chalkduster" charset="0"/>
                <a:ea typeface="Chalkduster" charset="0"/>
                <a:cs typeface="Chalkduster" charset="0"/>
              </a:rPr>
              <a:t>Français</a:t>
            </a:r>
            <a:endParaRPr lang="fr-FR" sz="9600" b="1" dirty="0">
              <a:latin typeface="Chalkduster" charset="0"/>
              <a:ea typeface="Chalkduster" charset="0"/>
              <a:cs typeface="Chalkduster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26218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000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 rot="20922858">
            <a:off x="1522958" y="1767245"/>
            <a:ext cx="9355319" cy="3104320"/>
          </a:xfrm>
          <a:gradFill>
            <a:gsLst>
              <a:gs pos="0">
                <a:srgbClr val="FF0000"/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effectLst>
            <a:innerShdw blurRad="1028700">
              <a:prstClr val="black">
                <a:alpha val="87000"/>
              </a:prstClr>
            </a:innerShdw>
          </a:effectLst>
        </p:spPr>
        <p:txBody>
          <a:bodyPr>
            <a:noAutofit/>
          </a:bodyPr>
          <a:lstStyle/>
          <a:p>
            <a:r>
              <a:rPr lang="fr-FR" sz="9600" b="1" dirty="0" smtClean="0">
                <a:latin typeface="Chalkduster" charset="0"/>
                <a:ea typeface="Chalkduster" charset="0"/>
                <a:cs typeface="Chalkduster" charset="0"/>
              </a:rPr>
              <a:t>E1 CORRIGES</a:t>
            </a:r>
            <a:br>
              <a:rPr lang="fr-FR" sz="9600" b="1" dirty="0" smtClean="0">
                <a:latin typeface="Chalkduster" charset="0"/>
                <a:ea typeface="Chalkduster" charset="0"/>
                <a:cs typeface="Chalkduster" charset="0"/>
              </a:rPr>
            </a:br>
            <a:r>
              <a:rPr lang="fr-FR" sz="9600" b="1" dirty="0" smtClean="0">
                <a:latin typeface="Chalkduster" charset="0"/>
                <a:ea typeface="Chalkduster" charset="0"/>
                <a:cs typeface="Chalkduster" charset="0"/>
              </a:rPr>
              <a:t>Maths</a:t>
            </a:r>
            <a:endParaRPr lang="fr-FR" sz="9600" b="1" dirty="0">
              <a:latin typeface="Chalkduster" charset="0"/>
              <a:ea typeface="Chalkduster" charset="0"/>
              <a:cs typeface="Chalkduster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26218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25000">
              <a:srgbClr val="FF0000"/>
            </a:gs>
            <a:gs pos="48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 rot="20922858">
            <a:off x="1522958" y="1767245"/>
            <a:ext cx="9355319" cy="3104320"/>
          </a:xfrm>
          <a:gradFill>
            <a:gsLst>
              <a:gs pos="0">
                <a:srgbClr val="FF0000"/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effectLst>
            <a:innerShdw blurRad="1028700">
              <a:prstClr val="black">
                <a:alpha val="87000"/>
              </a:prstClr>
            </a:innerShdw>
          </a:effectLst>
        </p:spPr>
        <p:txBody>
          <a:bodyPr>
            <a:noAutofit/>
          </a:bodyPr>
          <a:lstStyle/>
          <a:p>
            <a:r>
              <a:rPr lang="fr-FR" sz="9600" b="1" dirty="0" smtClean="0">
                <a:latin typeface="Chalkduster" charset="0"/>
                <a:ea typeface="Chalkduster" charset="0"/>
                <a:cs typeface="Chalkduster" charset="0"/>
              </a:rPr>
              <a:t>E2 CORRIGES</a:t>
            </a:r>
            <a:br>
              <a:rPr lang="fr-FR" sz="9600" b="1" dirty="0" smtClean="0">
                <a:latin typeface="Chalkduster" charset="0"/>
                <a:ea typeface="Chalkduster" charset="0"/>
                <a:cs typeface="Chalkduster" charset="0"/>
              </a:rPr>
            </a:br>
            <a:r>
              <a:rPr lang="fr-FR" sz="9600" b="1" dirty="0" smtClean="0">
                <a:latin typeface="Chalkduster" charset="0"/>
                <a:ea typeface="Chalkduster" charset="0"/>
                <a:cs typeface="Chalkduster" charset="0"/>
              </a:rPr>
              <a:t>Français</a:t>
            </a:r>
            <a:endParaRPr lang="fr-FR" sz="9600" b="1" dirty="0">
              <a:latin typeface="Chalkduster" charset="0"/>
              <a:ea typeface="Chalkduster" charset="0"/>
              <a:cs typeface="Chalkduster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80379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25000">
              <a:srgbClr val="FF0000"/>
            </a:gs>
            <a:gs pos="48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 rot="20922858">
            <a:off x="1522958" y="1767245"/>
            <a:ext cx="9355319" cy="3104320"/>
          </a:xfrm>
          <a:gradFill>
            <a:gsLst>
              <a:gs pos="0">
                <a:srgbClr val="FF0000"/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effectLst>
            <a:innerShdw blurRad="1028700">
              <a:prstClr val="black">
                <a:alpha val="87000"/>
              </a:prstClr>
            </a:innerShdw>
          </a:effectLst>
        </p:spPr>
        <p:txBody>
          <a:bodyPr>
            <a:noAutofit/>
          </a:bodyPr>
          <a:lstStyle/>
          <a:p>
            <a:r>
              <a:rPr lang="fr-FR" sz="9600" b="1" dirty="0" smtClean="0">
                <a:latin typeface="Chalkduster" charset="0"/>
                <a:ea typeface="Chalkduster" charset="0"/>
                <a:cs typeface="Chalkduster" charset="0"/>
              </a:rPr>
              <a:t>E2 CORRIGES</a:t>
            </a:r>
            <a:br>
              <a:rPr lang="fr-FR" sz="9600" b="1" dirty="0" smtClean="0">
                <a:latin typeface="Chalkduster" charset="0"/>
                <a:ea typeface="Chalkduster" charset="0"/>
                <a:cs typeface="Chalkduster" charset="0"/>
              </a:rPr>
            </a:br>
            <a:r>
              <a:rPr lang="fr-FR" sz="9600" b="1" dirty="0" smtClean="0">
                <a:latin typeface="Chalkduster" charset="0"/>
                <a:ea typeface="Chalkduster" charset="0"/>
                <a:cs typeface="Chalkduster" charset="0"/>
              </a:rPr>
              <a:t>Maths</a:t>
            </a:r>
            <a:endParaRPr lang="fr-FR" sz="9600" b="1" dirty="0">
              <a:latin typeface="Chalkduster" charset="0"/>
              <a:ea typeface="Chalkduster" charset="0"/>
              <a:cs typeface="Chalkduster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803794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Bureau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373</TotalTime>
  <Words>23</Words>
  <Application>Microsoft Macintosh PowerPoint</Application>
  <PresentationFormat>Grand écran</PresentationFormat>
  <Paragraphs>12</Paragraphs>
  <Slides>12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Chalkduster</vt:lpstr>
      <vt:lpstr>Thème Office</vt:lpstr>
      <vt:lpstr>CEINTURES DE POESIE</vt:lpstr>
      <vt:lpstr>RALLYE LECTURE</vt:lpstr>
      <vt:lpstr>CEINTURES DE CALCUL MENTAL</vt:lpstr>
      <vt:lpstr>JEUX MATHEMATIQUES</vt:lpstr>
      <vt:lpstr>ENTRAINEMENTS ET EVAL</vt:lpstr>
      <vt:lpstr>E1 CORRIGES Français</vt:lpstr>
      <vt:lpstr>E1 CORRIGES Maths</vt:lpstr>
      <vt:lpstr>E2 CORRIGES Français</vt:lpstr>
      <vt:lpstr>E2 CORRIGES Maths</vt:lpstr>
      <vt:lpstr>ATELIER DE LECTURE</vt:lpstr>
      <vt:lpstr>ATELIERS DU JOUR</vt:lpstr>
      <vt:lpstr>ATELIER COPIE</vt:lpstr>
    </vt:vector>
  </TitlesOfParts>
  <Company/>
  <LinksUpToDate>false</LinksUpToDate>
  <SharedDoc>false</SharedDoc>
  <HyperlinksChanged>false</HyperlinksChanged>
  <AppVersion>15.0025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CEINTURES DE POESIE</dc:title>
  <dc:creator>Utilisateur de Microsoft Office</dc:creator>
  <cp:lastModifiedBy>Utilisateur de Microsoft Office</cp:lastModifiedBy>
  <cp:revision>6</cp:revision>
  <dcterms:created xsi:type="dcterms:W3CDTF">2017-08-08T14:21:18Z</dcterms:created>
  <dcterms:modified xsi:type="dcterms:W3CDTF">2017-08-31T08:13:31Z</dcterms:modified>
</cp:coreProperties>
</file>