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2,4 + 6,9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EBF720-D216-44E8-B43B-D63B15348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8"/>
    </mc:Choice>
    <mc:Fallback>
      <p:transition spd="slow" advTm="8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1,8 + 3,9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45F45F5-FC67-4B54-9C3B-372366FAB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6"/>
    </mc:Choice>
    <mc:Fallback>
      <p:transition spd="slow" advTm="8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8,1 + 2,7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51BADB-9B20-4D1E-8FA9-467A66A7F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8"/>
    </mc:Choice>
    <mc:Fallback>
      <p:transition spd="slow" advTm="8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 + 2,8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E06C21-4623-457F-A92D-65E791DDD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42"/>
    </mc:Choice>
    <mc:Fallback>
      <p:transition spd="slow" advTm="8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+ 2,5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895B4D-9966-4027-B50F-DBD6099DC2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5"/>
    </mc:Choice>
    <mc:Fallback>
      <p:transition spd="slow" advTm="8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8,2 + 2,8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ACA8AC-F263-49F0-8B8B-8D1732927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4"/>
    </mc:Choice>
    <mc:Fallback>
      <p:transition spd="slow" advTm="8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 + 1,5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A5E9BC-C659-4DE1-A725-AA9938F83D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1"/>
    </mc:Choice>
    <mc:Fallback>
      <p:transition spd="slow" advTm="8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5,5 + 9,5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14C5EC-3396-4703-8390-39C120D27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2"/>
    </mc:Choice>
    <mc:Fallback>
      <p:transition spd="slow" advTm="8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+ 3,9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EA11E52-E3A4-41B5-9F66-68479F072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8"/>
    </mc:Choice>
    <mc:Fallback>
      <p:transition spd="slow" advTm="8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6,9 + 0,5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E905D7D-9EDE-4273-98D1-926A79863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4"/>
    </mc:Choice>
    <mc:Fallback>
      <p:transition spd="slow" advTm="8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+ 1,1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AD4210-1EC5-455F-910F-FC09D141F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7"/>
    </mc:Choice>
    <mc:Fallback>
      <p:transition spd="slow" advTm="8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Lina a 1,8 € dans sa main gauche et 2,6 € dans sa main droite.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d’argent Lina a-t-elle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F86893-776A-4548-9DEA-9ADAA23F6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16"/>
    </mc:Choice>
    <mc:Fallback>
      <p:transition spd="slow" advTm="1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11553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4,4 €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3,3 + 4,4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FAECB5-B9E5-41F5-8CDE-19E091403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6"/>
    </mc:Choice>
    <mc:Fallback>
      <p:transition spd="slow" advTm="8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1,6 + 1,7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C0070F9-A5B2-4142-AEF5-C4AB4FA83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8"/>
    </mc:Choice>
    <mc:Fallback>
      <p:transition spd="slow" advTm="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+ 0,3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F4C00D-E258-4759-8B4B-FF01B976C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4"/>
    </mc:Choice>
    <mc:Fallback>
      <p:transition spd="slow" advTm="9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+ 5,6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AE2AD9F-3AEB-480E-B58C-8B3F311E8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9"/>
    </mc:Choice>
    <mc:Fallback>
      <p:transition spd="slow" advTm="8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1,4 + 5,4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3B5F99-9EB0-40E6-AD4D-5DFCB5FC8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2"/>
    </mc:Choice>
    <mc:Fallback>
      <p:transition spd="slow" advTm="8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5,8 + 1,5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595D4E-016C-43DA-B1BD-77B4D01FA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5"/>
    </mc:Choice>
    <mc:Fallback>
      <p:transition spd="slow" advTm="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0,9 + 0,8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89F02B-7FAF-48D5-96F4-082126397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90"/>
    </mc:Choice>
    <mc:Fallback>
      <p:transition spd="slow" advTm="8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152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156</cp:revision>
  <dcterms:created xsi:type="dcterms:W3CDTF">2013-01-27T09:55:18Z</dcterms:created>
  <dcterms:modified xsi:type="dcterms:W3CDTF">2020-08-09T12:00:18Z</dcterms:modified>
</cp:coreProperties>
</file>