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4" r:id="rId5"/>
    <p:sldId id="275" r:id="rId6"/>
    <p:sldId id="276" r:id="rId7"/>
    <p:sldId id="260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73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9" autoAdjust="0"/>
    <p:restoredTop sz="94660"/>
  </p:normalViewPr>
  <p:slideViewPr>
    <p:cSldViewPr snapToGrid="0">
      <p:cViewPr>
        <p:scale>
          <a:sx n="96" d="100"/>
          <a:sy n="96" d="100"/>
        </p:scale>
        <p:origin x="-86" y="-1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CDC9FF6-BCB2-444B-8654-9D6A4A743B27}" type="datetimeFigureOut">
              <a:rPr lang="fr-FR" smtClean="0"/>
              <a:t>25/04/2014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06776C2-86FC-4C3E-99FF-DA32380B5760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028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9FF6-BCB2-444B-8654-9D6A4A743B27}" type="datetimeFigureOut">
              <a:rPr lang="fr-FR" smtClean="0"/>
              <a:t>25/04/2014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76C2-86FC-4C3E-99FF-DA32380B5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71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9FF6-BCB2-444B-8654-9D6A4A743B27}" type="datetimeFigureOut">
              <a:rPr lang="fr-FR" smtClean="0"/>
              <a:t>25/04/2014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76C2-86FC-4C3E-99FF-DA32380B5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707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9FF6-BCB2-444B-8654-9D6A4A743B27}" type="datetimeFigureOut">
              <a:rPr lang="fr-FR" smtClean="0"/>
              <a:t>25/04/2014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76C2-86FC-4C3E-99FF-DA32380B5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3471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9FF6-BCB2-444B-8654-9D6A4A743B27}" type="datetimeFigureOut">
              <a:rPr lang="fr-FR" smtClean="0"/>
              <a:t>25/04/2014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76C2-86FC-4C3E-99FF-DA32380B5760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56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9FF6-BCB2-444B-8654-9D6A4A743B27}" type="datetimeFigureOut">
              <a:rPr lang="fr-FR" smtClean="0"/>
              <a:t>25/04/2014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76C2-86FC-4C3E-99FF-DA32380B5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3210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9FF6-BCB2-444B-8654-9D6A4A743B27}" type="datetimeFigureOut">
              <a:rPr lang="fr-FR" smtClean="0"/>
              <a:t>25/04/2014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76C2-86FC-4C3E-99FF-DA32380B5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914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9FF6-BCB2-444B-8654-9D6A4A743B27}" type="datetimeFigureOut">
              <a:rPr lang="fr-FR" smtClean="0"/>
              <a:t>25/04/2014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76C2-86FC-4C3E-99FF-DA32380B5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2717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9FF6-BCB2-444B-8654-9D6A4A743B27}" type="datetimeFigureOut">
              <a:rPr lang="fr-FR" smtClean="0"/>
              <a:t>25/04/2014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76C2-86FC-4C3E-99FF-DA32380B5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633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9FF6-BCB2-444B-8654-9D6A4A743B27}" type="datetimeFigureOut">
              <a:rPr lang="fr-FR" smtClean="0"/>
              <a:t>25/04/2014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76C2-86FC-4C3E-99FF-DA32380B5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4273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9FF6-BCB2-444B-8654-9D6A4A743B27}" type="datetimeFigureOut">
              <a:rPr lang="fr-FR" smtClean="0"/>
              <a:t>25/04/2014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776C2-86FC-4C3E-99FF-DA32380B5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046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CDC9FF6-BCB2-444B-8654-9D6A4A743B27}" type="datetimeFigureOut">
              <a:rPr lang="fr-FR" smtClean="0"/>
              <a:t>25/04/2014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06776C2-86FC-4C3E-99FF-DA32380B57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633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8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9771" y="581817"/>
            <a:ext cx="790216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6000" spc="10" dirty="0" err="1" smtClean="0">
                <a:uFill>
                  <a:solidFill>
                    <a:srgbClr val="000000"/>
                  </a:solidFill>
                </a:uFill>
                <a:latin typeface="Aint Nothing Fancy" panose="02000000000000000000" pitchFamily="2" charset="0"/>
                <a:cs typeface="Times New Roman" panose="02020603050405020304" pitchFamily="18" charset="0"/>
              </a:rPr>
              <a:t>Little</a:t>
            </a:r>
            <a:r>
              <a:rPr lang="fr-FR" sz="6000" spc="10" dirty="0" smtClean="0">
                <a:uFill>
                  <a:solidFill>
                    <a:srgbClr val="000000"/>
                  </a:solidFill>
                </a:uFill>
                <a:latin typeface="Aint Nothing Fancy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fr-FR" sz="6000" spc="10" dirty="0" err="1" smtClean="0">
                <a:uFill>
                  <a:solidFill>
                    <a:srgbClr val="000000"/>
                  </a:solidFill>
                </a:uFill>
                <a:latin typeface="Aint Nothing Fancy" panose="02000000000000000000" pitchFamily="2" charset="0"/>
                <a:cs typeface="Times New Roman" panose="02020603050405020304" pitchFamily="18" charset="0"/>
              </a:rPr>
              <a:t>red</a:t>
            </a:r>
            <a:r>
              <a:rPr lang="fr-FR" sz="6000" spc="10" dirty="0" smtClean="0">
                <a:uFill>
                  <a:solidFill>
                    <a:srgbClr val="000000"/>
                  </a:solidFill>
                </a:uFill>
                <a:latin typeface="Aint Nothing Fancy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fr-FR" sz="6000" spc="10" dirty="0" err="1" smtClean="0">
                <a:uFill>
                  <a:solidFill>
                    <a:srgbClr val="000000"/>
                  </a:solidFill>
                </a:uFill>
                <a:latin typeface="Aint Nothing Fancy" panose="02000000000000000000" pitchFamily="2" charset="0"/>
                <a:cs typeface="Times New Roman" panose="02020603050405020304" pitchFamily="18" charset="0"/>
              </a:rPr>
              <a:t>ridding</a:t>
            </a:r>
            <a:r>
              <a:rPr lang="fr-FR" sz="6000" spc="10" dirty="0" smtClean="0">
                <a:uFill>
                  <a:solidFill>
                    <a:srgbClr val="000000"/>
                  </a:solidFill>
                </a:uFill>
                <a:latin typeface="Aint Nothing Fancy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fr-FR" sz="6000" spc="10" dirty="0" err="1" smtClean="0">
                <a:uFill>
                  <a:solidFill>
                    <a:srgbClr val="000000"/>
                  </a:solidFill>
                </a:uFill>
                <a:latin typeface="Aint Nothing Fancy" panose="02000000000000000000" pitchFamily="2" charset="0"/>
                <a:cs typeface="Times New Roman" panose="02020603050405020304" pitchFamily="18" charset="0"/>
              </a:rPr>
              <a:t>hood</a:t>
            </a:r>
            <a:endParaRPr lang="fr-FR" sz="60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1229" y1="92677" x2="31229" y2="92677"/>
                        <a14:foregroundMark x1="36213" y1="86616" x2="36213" y2="86616"/>
                        <a14:foregroundMark x1="39867" y1="82576" x2="39867" y2="82576"/>
                        <a14:foregroundMark x1="47176" y1="83081" x2="47176" y2="83081"/>
                        <a14:foregroundMark x1="45847" y1="90152" x2="45847" y2="90152"/>
                        <a14:foregroundMark x1="51163" y1="96717" x2="51163" y2="96717"/>
                        <a14:foregroundMark x1="60133" y1="57576" x2="60133" y2="57576"/>
                        <a14:foregroundMark x1="66777" y1="58081" x2="66777" y2="58081"/>
                        <a14:foregroundMark x1="27907" y1="89394" x2="39535" y2="84343"/>
                        <a14:foregroundMark x1="39535" y1="84343" x2="39203" y2="80808"/>
                        <a14:foregroundMark x1="46512" y1="80808" x2="47176" y2="86616"/>
                        <a14:foregroundMark x1="47176" y1="87374" x2="45183" y2="97222"/>
                        <a14:foregroundMark x1="57143" y1="55808" x2="61794" y2="59596"/>
                        <a14:foregroundMark x1="61794" y1="59596" x2="72093" y2="56566"/>
                        <a14:foregroundMark x1="72093" y1="57071" x2="71096" y2="54040"/>
                        <a14:foregroundMark x1="72425" y1="57071" x2="73090" y2="54040"/>
                        <a14:foregroundMark x1="33555" y1="92929" x2="33555" y2="92929"/>
                        <a14:foregroundMark x1="28239" y1="89646" x2="32558" y2="97222"/>
                        <a14:foregroundMark x1="32558" y1="97222" x2="32226" y2="957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5923" y="2099001"/>
            <a:ext cx="2867025" cy="37719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875936">
            <a:off x="4451645" y="3703885"/>
            <a:ext cx="835580" cy="115208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09939" y="2942435"/>
            <a:ext cx="3221996" cy="292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9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1289" y="411382"/>
            <a:ext cx="2239191" cy="238097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2339" y="0"/>
            <a:ext cx="2239191" cy="238097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693" y="0"/>
            <a:ext cx="2239191" cy="238097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491" y="1020982"/>
            <a:ext cx="2239191" cy="238097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987" y="1020982"/>
            <a:ext cx="2239191" cy="238097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895" y="510491"/>
            <a:ext cx="2239191" cy="238097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034" y="765737"/>
            <a:ext cx="2239191" cy="238097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41630" y="2673518"/>
            <a:ext cx="456436" cy="62932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24268" y="2467827"/>
            <a:ext cx="456436" cy="62932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2655" y="2272001"/>
            <a:ext cx="456436" cy="62932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91569" y="2832046"/>
            <a:ext cx="456436" cy="62932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47212" y="2487672"/>
            <a:ext cx="456436" cy="62932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01277" y="2389758"/>
            <a:ext cx="456436" cy="62932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595" y="411382"/>
            <a:ext cx="2239191" cy="238097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645" y="0"/>
            <a:ext cx="2239191" cy="238097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999" y="0"/>
            <a:ext cx="2239191" cy="2380974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797" y="1020982"/>
            <a:ext cx="2239191" cy="2380974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293" y="1020982"/>
            <a:ext cx="2239191" cy="2380974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201" y="510491"/>
            <a:ext cx="2239191" cy="2380974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340" y="765737"/>
            <a:ext cx="2239191" cy="2380974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0936" y="2673518"/>
            <a:ext cx="456436" cy="629329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3574" y="2467827"/>
            <a:ext cx="456436" cy="629329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1961" y="2272001"/>
            <a:ext cx="456436" cy="629329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0875" y="2832046"/>
            <a:ext cx="456436" cy="629329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6518" y="2487672"/>
            <a:ext cx="456436" cy="629329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0583" y="2389758"/>
            <a:ext cx="456436" cy="629329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405" y="0"/>
            <a:ext cx="2239191" cy="2380974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3" y="1020982"/>
            <a:ext cx="2239191" cy="2380974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886" y="2673518"/>
            <a:ext cx="456436" cy="629329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25" y="2832046"/>
            <a:ext cx="456436" cy="629329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3468" y="2487672"/>
            <a:ext cx="456436" cy="629329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6047" y="3379834"/>
            <a:ext cx="456436" cy="629329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4911" y="3062113"/>
            <a:ext cx="456436" cy="629329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4488" y="3062113"/>
            <a:ext cx="456436" cy="629329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73548" y="3302846"/>
            <a:ext cx="456436" cy="629329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582" y="3691442"/>
            <a:ext cx="456436" cy="629329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42339" y="3659402"/>
            <a:ext cx="456436" cy="6293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1229" y1="92677" x2="31229" y2="92677"/>
                        <a14:foregroundMark x1="36213" y1="86616" x2="36213" y2="86616"/>
                        <a14:foregroundMark x1="39867" y1="82576" x2="39867" y2="82576"/>
                        <a14:foregroundMark x1="47176" y1="83081" x2="47176" y2="83081"/>
                        <a14:foregroundMark x1="45847" y1="90152" x2="45847" y2="90152"/>
                        <a14:foregroundMark x1="51163" y1="96717" x2="51163" y2="96717"/>
                        <a14:foregroundMark x1="60133" y1="57576" x2="60133" y2="57576"/>
                        <a14:foregroundMark x1="66777" y1="58081" x2="66777" y2="58081"/>
                        <a14:foregroundMark x1="27907" y1="89394" x2="39535" y2="84343"/>
                        <a14:foregroundMark x1="39535" y1="84343" x2="39203" y2="80808"/>
                        <a14:foregroundMark x1="46512" y1="80808" x2="47176" y2="86616"/>
                        <a14:foregroundMark x1="47176" y1="87374" x2="45183" y2="97222"/>
                        <a14:foregroundMark x1="57143" y1="55808" x2="61794" y2="59596"/>
                        <a14:foregroundMark x1="61794" y1="59596" x2="72093" y2="56566"/>
                        <a14:foregroundMark x1="72093" y1="57071" x2="71096" y2="54040"/>
                        <a14:foregroundMark x1="72425" y1="57071" x2="73090" y2="54040"/>
                        <a14:foregroundMark x1="33555" y1="92929" x2="33555" y2="92929"/>
                        <a14:foregroundMark x1="28239" y1="89646" x2="32558" y2="97222"/>
                        <a14:foregroundMark x1="32558" y1="97222" x2="32226" y2="957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695" y="2636219"/>
            <a:ext cx="2699039" cy="355089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75936">
            <a:off x="1620711" y="4401713"/>
            <a:ext cx="563334" cy="77671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9570" y="1607510"/>
            <a:ext cx="4378318" cy="4411656"/>
          </a:xfrm>
          <a:prstGeom prst="rect">
            <a:avLst/>
          </a:prstGeom>
        </p:spPr>
      </p:pic>
      <p:sp>
        <p:nvSpPr>
          <p:cNvPr id="54" name="Bulle ronde 53"/>
          <p:cNvSpPr/>
          <p:nvPr/>
        </p:nvSpPr>
        <p:spPr>
          <a:xfrm>
            <a:off x="5128402" y="2636219"/>
            <a:ext cx="3145323" cy="982128"/>
          </a:xfrm>
          <a:prstGeom prst="wedgeEllipseCallout">
            <a:avLst>
              <a:gd name="adj1" fmla="val 41761"/>
              <a:gd name="adj2" fmla="val 1217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dirty="0" err="1" smtClean="0">
                <a:latin typeface="Script cole" panose="00000400000000000000" pitchFamily="2" charset="0"/>
              </a:rPr>
              <a:t>Where</a:t>
            </a:r>
            <a:r>
              <a:rPr lang="fr-FR" sz="2400" dirty="0" smtClean="0">
                <a:latin typeface="Script cole" panose="00000400000000000000" pitchFamily="2" charset="0"/>
              </a:rPr>
              <a:t> are </a:t>
            </a:r>
            <a:r>
              <a:rPr lang="fr-FR" sz="2400" dirty="0" err="1" smtClean="0">
                <a:latin typeface="Script cole" panose="00000400000000000000" pitchFamily="2" charset="0"/>
              </a:rPr>
              <a:t>you</a:t>
            </a:r>
            <a:r>
              <a:rPr lang="fr-FR" sz="2400" dirty="0" smtClean="0">
                <a:latin typeface="Script cole" panose="00000400000000000000" pitchFamily="2" charset="0"/>
              </a:rPr>
              <a:t> </a:t>
            </a:r>
            <a:r>
              <a:rPr lang="fr-FR" sz="2400" dirty="0" err="1" smtClean="0">
                <a:latin typeface="Script cole" panose="00000400000000000000" pitchFamily="2" charset="0"/>
              </a:rPr>
              <a:t>going</a:t>
            </a:r>
            <a:r>
              <a:rPr lang="fr-FR" sz="2400" dirty="0" smtClean="0">
                <a:latin typeface="Script cole" panose="00000400000000000000" pitchFamily="2" charset="0"/>
              </a:rPr>
              <a:t> ?</a:t>
            </a:r>
            <a:endParaRPr lang="fr-FR" sz="2400" dirty="0">
              <a:latin typeface="Script cole" panose="00000400000000000000" pitchFamily="2" charset="0"/>
            </a:endParaRPr>
          </a:p>
        </p:txBody>
      </p:sp>
      <p:sp>
        <p:nvSpPr>
          <p:cNvPr id="55" name="Bulle ronde 54"/>
          <p:cNvSpPr/>
          <p:nvPr/>
        </p:nvSpPr>
        <p:spPr>
          <a:xfrm>
            <a:off x="2831839" y="3904584"/>
            <a:ext cx="3873806" cy="1013499"/>
          </a:xfrm>
          <a:prstGeom prst="wedgeEllipseCallout">
            <a:avLst>
              <a:gd name="adj1" fmla="val -58145"/>
              <a:gd name="adj2" fmla="val -3650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dirty="0" smtClean="0">
                <a:latin typeface="Script cole" panose="00000400000000000000" pitchFamily="2" charset="0"/>
              </a:rPr>
              <a:t>To </a:t>
            </a:r>
            <a:r>
              <a:rPr lang="fr-FR" sz="2400" dirty="0" err="1" smtClean="0">
                <a:latin typeface="Script cole" panose="00000400000000000000" pitchFamily="2" charset="0"/>
              </a:rPr>
              <a:t>my</a:t>
            </a:r>
            <a:r>
              <a:rPr lang="fr-FR" sz="2400" dirty="0" smtClean="0">
                <a:latin typeface="Script cole" panose="00000400000000000000" pitchFamily="2" charset="0"/>
              </a:rPr>
              <a:t> </a:t>
            </a:r>
            <a:r>
              <a:rPr lang="fr-FR" sz="2400" dirty="0" err="1" smtClean="0">
                <a:latin typeface="Script cole" panose="00000400000000000000" pitchFamily="2" charset="0"/>
              </a:rPr>
              <a:t>grandma’s</a:t>
            </a:r>
            <a:r>
              <a:rPr lang="fr-FR" sz="2400" dirty="0" smtClean="0">
                <a:latin typeface="Script cole" panose="00000400000000000000" pitchFamily="2" charset="0"/>
              </a:rPr>
              <a:t> </a:t>
            </a:r>
            <a:r>
              <a:rPr lang="fr-FR" sz="2400" dirty="0" err="1" smtClean="0">
                <a:latin typeface="Script cole" panose="00000400000000000000" pitchFamily="2" charset="0"/>
              </a:rPr>
              <a:t>abode</a:t>
            </a:r>
            <a:r>
              <a:rPr lang="fr-FR" sz="2400" dirty="0" smtClean="0">
                <a:latin typeface="Script cole" panose="00000400000000000000" pitchFamily="2" charset="0"/>
              </a:rPr>
              <a:t>.</a:t>
            </a:r>
            <a:endParaRPr lang="fr-FR" sz="2400" dirty="0">
              <a:latin typeface="Script col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11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8195" y="411382"/>
            <a:ext cx="2239191" cy="238097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599" y="0"/>
            <a:ext cx="2239191" cy="238097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397" y="1020982"/>
            <a:ext cx="2239191" cy="238097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801" y="510491"/>
            <a:ext cx="2239191" cy="238097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940" y="765737"/>
            <a:ext cx="2239191" cy="238097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48536" y="2673518"/>
            <a:ext cx="456436" cy="62932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31174" y="2467827"/>
            <a:ext cx="456436" cy="62932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99561" y="2272001"/>
            <a:ext cx="456436" cy="62932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8475" y="2832046"/>
            <a:ext cx="456436" cy="62932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08183" y="2389758"/>
            <a:ext cx="456436" cy="62932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501" y="411382"/>
            <a:ext cx="2239191" cy="238097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551" y="0"/>
            <a:ext cx="2239191" cy="238097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905" y="0"/>
            <a:ext cx="2239191" cy="2380974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703" y="1020982"/>
            <a:ext cx="2239191" cy="2380974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199" y="1020982"/>
            <a:ext cx="2239191" cy="2380974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107" y="510491"/>
            <a:ext cx="2239191" cy="2380974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246" y="765737"/>
            <a:ext cx="2239191" cy="2380974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57842" y="2673518"/>
            <a:ext cx="456436" cy="629329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40480" y="2467827"/>
            <a:ext cx="456436" cy="629329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08867" y="2272001"/>
            <a:ext cx="456436" cy="629329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7781" y="2832046"/>
            <a:ext cx="456436" cy="629329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63424" y="2487672"/>
            <a:ext cx="456436" cy="629329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7489" y="2389758"/>
            <a:ext cx="456436" cy="629329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51" y="411382"/>
            <a:ext cx="2239191" cy="2380974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501" y="0"/>
            <a:ext cx="2239191" cy="2380974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149" y="1020982"/>
            <a:ext cx="2239191" cy="2380974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4792" y="2673518"/>
            <a:ext cx="456436" cy="629329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30" y="2467827"/>
            <a:ext cx="456436" cy="629329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4731" y="2832046"/>
            <a:ext cx="456436" cy="629329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30374" y="2487672"/>
            <a:ext cx="456436" cy="629329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2953" y="3379834"/>
            <a:ext cx="456436" cy="629329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1817" y="3062113"/>
            <a:ext cx="456436" cy="629329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1394" y="3062113"/>
            <a:ext cx="456436" cy="629329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80454" y="3302846"/>
            <a:ext cx="456436" cy="629329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49245" y="3659402"/>
            <a:ext cx="456436" cy="629329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2724" y="-377405"/>
            <a:ext cx="5378428" cy="6339521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620750" y="3857317"/>
            <a:ext cx="2080892" cy="1891319"/>
          </a:xfrm>
          <a:prstGeom prst="rect">
            <a:avLst/>
          </a:prstGeom>
        </p:spPr>
      </p:pic>
      <p:sp>
        <p:nvSpPr>
          <p:cNvPr id="57" name="ZoneTexte 56"/>
          <p:cNvSpPr txBox="1"/>
          <p:nvPr/>
        </p:nvSpPr>
        <p:spPr>
          <a:xfrm>
            <a:off x="2926214" y="6023967"/>
            <a:ext cx="5947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latin typeface="Aint Nothing Fancy" panose="02000000000000000000" pitchFamily="2" charset="0"/>
              </a:rPr>
              <a:t>Wolf </a:t>
            </a:r>
            <a:r>
              <a:rPr lang="fr-FR" sz="4000" dirty="0" err="1" smtClean="0">
                <a:latin typeface="Aint Nothing Fancy" panose="02000000000000000000" pitchFamily="2" charset="0"/>
              </a:rPr>
              <a:t>knocks</a:t>
            </a:r>
            <a:r>
              <a:rPr lang="fr-FR" sz="4000" dirty="0" smtClean="0">
                <a:latin typeface="Aint Nothing Fancy" panose="02000000000000000000" pitchFamily="2" charset="0"/>
              </a:rPr>
              <a:t> on the </a:t>
            </a:r>
            <a:r>
              <a:rPr lang="fr-FR" sz="4000" dirty="0" err="1" smtClean="0">
                <a:latin typeface="Aint Nothing Fancy" panose="02000000000000000000" pitchFamily="2" charset="0"/>
              </a:rPr>
              <a:t>door</a:t>
            </a:r>
            <a:r>
              <a:rPr lang="fr-FR" sz="4000" dirty="0" smtClean="0">
                <a:latin typeface="Aint Nothing Fancy" panose="02000000000000000000" pitchFamily="2" charset="0"/>
              </a:rPr>
              <a:t>.</a:t>
            </a:r>
            <a:endParaRPr lang="fr-FR" sz="4000" dirty="0">
              <a:latin typeface="Aint Nothing Fanc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46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 52"/>
          <p:cNvPicPr>
            <a:picLocks noChangeAspect="1"/>
          </p:cNvPicPr>
          <p:nvPr/>
        </p:nvPicPr>
        <p:blipFill rotWithShape="1">
          <a:blip r:embed="rId2"/>
          <a:srcRect t="45567" r="35099"/>
          <a:stretch/>
        </p:blipFill>
        <p:spPr>
          <a:xfrm>
            <a:off x="5263760" y="503100"/>
            <a:ext cx="6287264" cy="6215490"/>
          </a:xfrm>
          <a:prstGeom prst="rect">
            <a:avLst/>
          </a:prstGeom>
        </p:spPr>
      </p:pic>
      <p:pic>
        <p:nvPicPr>
          <p:cNvPr id="56" name="Image 5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8947" y="2688713"/>
            <a:ext cx="4030665" cy="366346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0480" y="2530691"/>
            <a:ext cx="1819275" cy="1799262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rcRect l="10258" t="4177" r="6486" b="6774"/>
          <a:stretch/>
        </p:blipFill>
        <p:spPr>
          <a:xfrm>
            <a:off x="9383805" y="2688713"/>
            <a:ext cx="1492624" cy="1641240"/>
          </a:xfrm>
          <a:prstGeom prst="rect">
            <a:avLst/>
          </a:prstGeom>
        </p:spPr>
      </p:pic>
      <p:sp>
        <p:nvSpPr>
          <p:cNvPr id="45" name="Bulle ronde 44"/>
          <p:cNvSpPr/>
          <p:nvPr/>
        </p:nvSpPr>
        <p:spPr>
          <a:xfrm>
            <a:off x="6577405" y="1952947"/>
            <a:ext cx="3145323" cy="656755"/>
          </a:xfrm>
          <a:prstGeom prst="wedgeEllipseCallout">
            <a:avLst>
              <a:gd name="adj1" fmla="val 41761"/>
              <a:gd name="adj2" fmla="val 1217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dirty="0" err="1" smtClean="0">
                <a:latin typeface="Script cole" panose="00000400000000000000" pitchFamily="2" charset="0"/>
              </a:rPr>
              <a:t>Who</a:t>
            </a:r>
            <a:r>
              <a:rPr lang="fr-FR" sz="2400" dirty="0" smtClean="0">
                <a:latin typeface="Script cole" panose="00000400000000000000" pitchFamily="2" charset="0"/>
              </a:rPr>
              <a:t> </a:t>
            </a:r>
            <a:r>
              <a:rPr lang="fr-FR" sz="2400" dirty="0" err="1" smtClean="0">
                <a:latin typeface="Script cole" panose="00000400000000000000" pitchFamily="2" charset="0"/>
              </a:rPr>
              <a:t>is</a:t>
            </a:r>
            <a:r>
              <a:rPr lang="fr-FR" sz="2400" dirty="0" smtClean="0">
                <a:latin typeface="Script cole" panose="00000400000000000000" pitchFamily="2" charset="0"/>
              </a:rPr>
              <a:t> </a:t>
            </a:r>
            <a:r>
              <a:rPr lang="fr-FR" sz="2400" dirty="0" err="1" smtClean="0">
                <a:latin typeface="Script cole" panose="00000400000000000000" pitchFamily="2" charset="0"/>
              </a:rPr>
              <a:t>it</a:t>
            </a:r>
            <a:r>
              <a:rPr lang="fr-FR" sz="2400" dirty="0" smtClean="0">
                <a:latin typeface="Script cole" panose="00000400000000000000" pitchFamily="2" charset="0"/>
              </a:rPr>
              <a:t> ?</a:t>
            </a:r>
            <a:endParaRPr lang="fr-FR" sz="2400" dirty="0">
              <a:latin typeface="Script cole" panose="00000400000000000000" pitchFamily="2" charset="0"/>
            </a:endParaRPr>
          </a:p>
        </p:txBody>
      </p:sp>
      <p:sp>
        <p:nvSpPr>
          <p:cNvPr id="46" name="Bulle ronde 45"/>
          <p:cNvSpPr/>
          <p:nvPr/>
        </p:nvSpPr>
        <p:spPr>
          <a:xfrm>
            <a:off x="4096797" y="2954090"/>
            <a:ext cx="3984885" cy="985898"/>
          </a:xfrm>
          <a:prstGeom prst="wedgeEllipseCallout">
            <a:avLst>
              <a:gd name="adj1" fmla="val -66512"/>
              <a:gd name="adj2" fmla="val 10063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dirty="0" err="1" smtClean="0">
                <a:latin typeface="Script cole" panose="00000400000000000000" pitchFamily="2" charset="0"/>
              </a:rPr>
              <a:t>It’s</a:t>
            </a:r>
            <a:r>
              <a:rPr lang="fr-FR" sz="2400" dirty="0" smtClean="0">
                <a:latin typeface="Script cole" panose="00000400000000000000" pitchFamily="2" charset="0"/>
              </a:rPr>
              <a:t> me, </a:t>
            </a:r>
            <a:r>
              <a:rPr lang="fr-FR" sz="2400" dirty="0" err="1" smtClean="0">
                <a:latin typeface="Script cole" panose="00000400000000000000" pitchFamily="2" charset="0"/>
              </a:rPr>
              <a:t>Little</a:t>
            </a:r>
            <a:r>
              <a:rPr lang="fr-FR" sz="2400" dirty="0" smtClean="0">
                <a:latin typeface="Script cole" panose="00000400000000000000" pitchFamily="2" charset="0"/>
              </a:rPr>
              <a:t> </a:t>
            </a:r>
            <a:r>
              <a:rPr lang="fr-FR" sz="2400" dirty="0" err="1">
                <a:latin typeface="Script cole" panose="00000400000000000000" pitchFamily="2" charset="0"/>
              </a:rPr>
              <a:t>red</a:t>
            </a:r>
            <a:r>
              <a:rPr lang="fr-FR" sz="2400" dirty="0">
                <a:latin typeface="Script cole" panose="00000400000000000000" pitchFamily="2" charset="0"/>
              </a:rPr>
              <a:t> </a:t>
            </a:r>
            <a:r>
              <a:rPr lang="fr-FR" sz="2400" dirty="0" err="1">
                <a:latin typeface="Script cole" panose="00000400000000000000" pitchFamily="2" charset="0"/>
              </a:rPr>
              <a:t>Riding</a:t>
            </a:r>
            <a:r>
              <a:rPr lang="fr-FR" sz="2400" dirty="0">
                <a:latin typeface="Script cole" panose="00000400000000000000" pitchFamily="2" charset="0"/>
              </a:rPr>
              <a:t> Hood</a:t>
            </a:r>
            <a:r>
              <a:rPr lang="fr-FR" sz="2400" dirty="0" smtClean="0">
                <a:latin typeface="Script cole" panose="00000400000000000000" pitchFamily="2" charset="0"/>
              </a:rPr>
              <a:t>.</a:t>
            </a:r>
            <a:endParaRPr lang="fr-FR" sz="2400" dirty="0">
              <a:latin typeface="Script cole" panose="00000400000000000000" pitchFamily="2" charset="0"/>
            </a:endParaRPr>
          </a:p>
        </p:txBody>
      </p:sp>
      <p:sp>
        <p:nvSpPr>
          <p:cNvPr id="51" name="Bulle ronde 50"/>
          <p:cNvSpPr/>
          <p:nvPr/>
        </p:nvSpPr>
        <p:spPr>
          <a:xfrm>
            <a:off x="5909534" y="4520446"/>
            <a:ext cx="3678219" cy="979402"/>
          </a:xfrm>
          <a:prstGeom prst="wedgeEllipseCallout">
            <a:avLst>
              <a:gd name="adj1" fmla="val 49059"/>
              <a:gd name="adj2" fmla="val -9107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dirty="0" smtClean="0">
                <a:latin typeface="Script cole" panose="00000400000000000000" pitchFamily="2" charset="0"/>
              </a:rPr>
              <a:t>Come in, come in, </a:t>
            </a:r>
            <a:r>
              <a:rPr lang="fr-FR" sz="2400" dirty="0" err="1" smtClean="0">
                <a:latin typeface="Script cole" panose="00000400000000000000" pitchFamily="2" charset="0"/>
              </a:rPr>
              <a:t>my</a:t>
            </a:r>
            <a:r>
              <a:rPr lang="fr-FR" sz="2400" dirty="0" smtClean="0">
                <a:latin typeface="Script cole" panose="00000400000000000000" pitchFamily="2" charset="0"/>
              </a:rPr>
              <a:t> </a:t>
            </a:r>
            <a:r>
              <a:rPr lang="fr-FR" sz="2400" dirty="0" err="1" smtClean="0">
                <a:latin typeface="Script cole" panose="00000400000000000000" pitchFamily="2" charset="0"/>
              </a:rPr>
              <a:t>darling</a:t>
            </a:r>
            <a:r>
              <a:rPr lang="fr-FR" sz="2400" dirty="0" smtClean="0">
                <a:latin typeface="Script cole" panose="00000400000000000000" pitchFamily="2" charset="0"/>
              </a:rPr>
              <a:t> ?</a:t>
            </a:r>
            <a:endParaRPr lang="fr-FR" sz="2400" dirty="0">
              <a:latin typeface="Script col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94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087785" y="562788"/>
            <a:ext cx="4133285" cy="375673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4848854" y="681192"/>
            <a:ext cx="2823140" cy="483070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0" y="5254811"/>
            <a:ext cx="12191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 smtClean="0">
                <a:latin typeface="Aint Nothing Fancy" panose="02000000000000000000" pitchFamily="2" charset="0"/>
              </a:rPr>
              <a:t>The </a:t>
            </a:r>
            <a:r>
              <a:rPr lang="fr-FR" sz="3000" dirty="0" err="1" smtClean="0">
                <a:latin typeface="Aint Nothing Fancy" panose="02000000000000000000" pitchFamily="2" charset="0"/>
              </a:rPr>
              <a:t>wolf</a:t>
            </a:r>
            <a:r>
              <a:rPr lang="fr-FR" sz="3000" dirty="0" smtClean="0">
                <a:latin typeface="Aint Nothing Fancy" panose="02000000000000000000" pitchFamily="2" charset="0"/>
              </a:rPr>
              <a:t> </a:t>
            </a:r>
            <a:r>
              <a:rPr lang="fr-FR" sz="3000" dirty="0" err="1" smtClean="0">
                <a:latin typeface="Aint Nothing Fancy" panose="02000000000000000000" pitchFamily="2" charset="0"/>
              </a:rPr>
              <a:t>comes</a:t>
            </a:r>
            <a:r>
              <a:rPr lang="fr-FR" sz="3000" dirty="0" smtClean="0">
                <a:latin typeface="Aint Nothing Fancy" panose="02000000000000000000" pitchFamily="2" charset="0"/>
              </a:rPr>
              <a:t> in, </a:t>
            </a:r>
            <a:r>
              <a:rPr lang="fr-FR" sz="3000" dirty="0" err="1" smtClean="0">
                <a:latin typeface="Aint Nothing Fancy" panose="02000000000000000000" pitchFamily="2" charset="0"/>
              </a:rPr>
              <a:t>eats</a:t>
            </a:r>
            <a:r>
              <a:rPr lang="fr-FR" sz="3000" dirty="0" smtClean="0">
                <a:latin typeface="Aint Nothing Fancy" panose="02000000000000000000" pitchFamily="2" charset="0"/>
              </a:rPr>
              <a:t> the </a:t>
            </a:r>
            <a:r>
              <a:rPr lang="fr-FR" sz="3000" dirty="0" err="1" smtClean="0">
                <a:latin typeface="Aint Nothing Fancy" panose="02000000000000000000" pitchFamily="2" charset="0"/>
              </a:rPr>
              <a:t>Grandma</a:t>
            </a:r>
            <a:r>
              <a:rPr lang="fr-FR" sz="3000" dirty="0" smtClean="0">
                <a:latin typeface="Aint Nothing Fancy" panose="02000000000000000000" pitchFamily="2" charset="0"/>
              </a:rPr>
              <a:t> ….</a:t>
            </a:r>
            <a:endParaRPr lang="fr-FR" sz="3000" dirty="0">
              <a:latin typeface="Aint Nothing Fanc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90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5912690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 smtClean="0">
                <a:latin typeface="Aint Nothing Fancy" panose="02000000000000000000" pitchFamily="2" charset="0"/>
              </a:rPr>
              <a:t>… </a:t>
            </a:r>
            <a:r>
              <a:rPr lang="fr-FR" sz="3000" dirty="0" err="1" smtClean="0">
                <a:latin typeface="Aint Nothing Fancy" panose="02000000000000000000" pitchFamily="2" charset="0"/>
              </a:rPr>
              <a:t>puts</a:t>
            </a:r>
            <a:r>
              <a:rPr lang="fr-FR" sz="3000" dirty="0" smtClean="0">
                <a:latin typeface="Aint Nothing Fancy" panose="02000000000000000000" pitchFamily="2" charset="0"/>
              </a:rPr>
              <a:t> on </a:t>
            </a:r>
            <a:r>
              <a:rPr lang="fr-FR" sz="3000" dirty="0" err="1" smtClean="0">
                <a:latin typeface="Aint Nothing Fancy" panose="02000000000000000000" pitchFamily="2" charset="0"/>
              </a:rPr>
              <a:t>her</a:t>
            </a:r>
            <a:r>
              <a:rPr lang="fr-FR" sz="3000" dirty="0" smtClean="0">
                <a:latin typeface="Aint Nothing Fancy" panose="02000000000000000000" pitchFamily="2" charset="0"/>
              </a:rPr>
              <a:t> </a:t>
            </a:r>
            <a:r>
              <a:rPr lang="fr-FR" sz="3000" dirty="0" err="1" smtClean="0">
                <a:latin typeface="Aint Nothing Fancy" panose="02000000000000000000" pitchFamily="2" charset="0"/>
              </a:rPr>
              <a:t>clothes</a:t>
            </a:r>
            <a:r>
              <a:rPr lang="fr-FR" sz="3000" dirty="0" smtClean="0">
                <a:latin typeface="Aint Nothing Fancy" panose="02000000000000000000" pitchFamily="2" charset="0"/>
              </a:rPr>
              <a:t> …</a:t>
            </a:r>
            <a:endParaRPr lang="fr-FR" sz="3000" dirty="0">
              <a:latin typeface="Aint Nothing Fancy" panose="02000000000000000000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7405" y="355434"/>
            <a:ext cx="3657917" cy="52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6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7918" y="5631329"/>
            <a:ext cx="119275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 smtClean="0">
                <a:latin typeface="Aint Nothing Fancy" panose="02000000000000000000" pitchFamily="2" charset="0"/>
              </a:rPr>
              <a:t>… </a:t>
            </a:r>
            <a:r>
              <a:rPr lang="fr-FR" sz="3000" dirty="0" err="1" smtClean="0">
                <a:latin typeface="Aint Nothing Fancy" panose="02000000000000000000" pitchFamily="2" charset="0"/>
              </a:rPr>
              <a:t>gets</a:t>
            </a:r>
            <a:r>
              <a:rPr lang="fr-FR" sz="3000" dirty="0" smtClean="0">
                <a:latin typeface="Aint Nothing Fancy" panose="02000000000000000000" pitchFamily="2" charset="0"/>
              </a:rPr>
              <a:t> </a:t>
            </a:r>
            <a:r>
              <a:rPr lang="fr-FR" sz="3000" dirty="0" err="1" smtClean="0">
                <a:latin typeface="Aint Nothing Fancy" panose="02000000000000000000" pitchFamily="2" charset="0"/>
              </a:rPr>
              <a:t>into</a:t>
            </a:r>
            <a:r>
              <a:rPr lang="fr-FR" sz="3000" dirty="0" smtClean="0">
                <a:latin typeface="Aint Nothing Fancy" panose="02000000000000000000" pitchFamily="2" charset="0"/>
              </a:rPr>
              <a:t> </a:t>
            </a:r>
            <a:r>
              <a:rPr lang="fr-FR" sz="3000" dirty="0" err="1" smtClean="0">
                <a:latin typeface="Aint Nothing Fancy" panose="02000000000000000000" pitchFamily="2" charset="0"/>
              </a:rPr>
              <a:t>her</a:t>
            </a:r>
            <a:r>
              <a:rPr lang="fr-FR" sz="3000" dirty="0" smtClean="0">
                <a:latin typeface="Aint Nothing Fancy" panose="02000000000000000000" pitchFamily="2" charset="0"/>
              </a:rPr>
              <a:t> </a:t>
            </a:r>
            <a:r>
              <a:rPr lang="fr-FR" sz="3000" dirty="0" err="1" smtClean="0">
                <a:latin typeface="Aint Nothing Fancy" panose="02000000000000000000" pitchFamily="2" charset="0"/>
              </a:rPr>
              <a:t>bed</a:t>
            </a:r>
            <a:r>
              <a:rPr lang="fr-FR" sz="3000" dirty="0" smtClean="0">
                <a:latin typeface="Aint Nothing Fancy" panose="02000000000000000000" pitchFamily="2" charset="0"/>
              </a:rPr>
              <a:t> and </a:t>
            </a:r>
            <a:r>
              <a:rPr lang="fr-FR" sz="3000" dirty="0" err="1" smtClean="0">
                <a:latin typeface="Aint Nothing Fancy" panose="02000000000000000000" pitchFamily="2" charset="0"/>
              </a:rPr>
              <a:t>waits</a:t>
            </a:r>
            <a:r>
              <a:rPr lang="fr-FR" sz="3000" dirty="0" smtClean="0">
                <a:latin typeface="Aint Nothing Fancy" panose="02000000000000000000" pitchFamily="2" charset="0"/>
              </a:rPr>
              <a:t> for </a:t>
            </a:r>
            <a:r>
              <a:rPr lang="fr-FR" sz="3000" dirty="0" err="1" smtClean="0">
                <a:latin typeface="Aint Nothing Fancy" panose="02000000000000000000" pitchFamily="2" charset="0"/>
              </a:rPr>
              <a:t>Little</a:t>
            </a:r>
            <a:r>
              <a:rPr lang="fr-FR" sz="3000" dirty="0" smtClean="0">
                <a:latin typeface="Aint Nothing Fancy" panose="02000000000000000000" pitchFamily="2" charset="0"/>
              </a:rPr>
              <a:t> </a:t>
            </a:r>
            <a:r>
              <a:rPr lang="fr-FR" sz="3000" dirty="0" err="1" smtClean="0">
                <a:latin typeface="Aint Nothing Fancy" panose="02000000000000000000" pitchFamily="2" charset="0"/>
              </a:rPr>
              <a:t>red</a:t>
            </a:r>
            <a:r>
              <a:rPr lang="fr-FR" sz="3000" dirty="0" smtClean="0">
                <a:latin typeface="Aint Nothing Fancy" panose="02000000000000000000" pitchFamily="2" charset="0"/>
              </a:rPr>
              <a:t> </a:t>
            </a:r>
            <a:r>
              <a:rPr lang="fr-FR" sz="3000" dirty="0" err="1" smtClean="0">
                <a:latin typeface="Aint Nothing Fancy" panose="02000000000000000000" pitchFamily="2" charset="0"/>
              </a:rPr>
              <a:t>Riding</a:t>
            </a:r>
            <a:r>
              <a:rPr lang="fr-FR" sz="3000" dirty="0" smtClean="0">
                <a:latin typeface="Aint Nothing Fancy" panose="02000000000000000000" pitchFamily="2" charset="0"/>
              </a:rPr>
              <a:t> Hood to arrive.</a:t>
            </a:r>
            <a:endParaRPr lang="fr-FR" sz="3000" dirty="0">
              <a:latin typeface="Aint Nothing Fancy" panose="02000000000000000000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8870" y1="31690" x2="88870" y2="31690"/>
                        <a14:foregroundMark x1="92979" y1="14789" x2="86473" y2="257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75211" y="451736"/>
            <a:ext cx="4708712" cy="457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7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8195" y="411382"/>
            <a:ext cx="2239191" cy="238097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599" y="0"/>
            <a:ext cx="2239191" cy="238097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397" y="1020982"/>
            <a:ext cx="2239191" cy="238097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801" y="510491"/>
            <a:ext cx="2239191" cy="238097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940" y="765737"/>
            <a:ext cx="2239191" cy="238097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48536" y="2673518"/>
            <a:ext cx="456436" cy="62932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31174" y="2467827"/>
            <a:ext cx="456436" cy="62932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99561" y="2272001"/>
            <a:ext cx="456436" cy="62932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8475" y="2832046"/>
            <a:ext cx="456436" cy="62932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08183" y="2389758"/>
            <a:ext cx="456436" cy="62932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501" y="411382"/>
            <a:ext cx="2239191" cy="238097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551" y="0"/>
            <a:ext cx="2239191" cy="238097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905" y="0"/>
            <a:ext cx="2239191" cy="2380974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703" y="1020982"/>
            <a:ext cx="2239191" cy="2380974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199" y="1020982"/>
            <a:ext cx="2239191" cy="2380974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107" y="510491"/>
            <a:ext cx="2239191" cy="2380974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246" y="765737"/>
            <a:ext cx="2239191" cy="2380974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57842" y="2673518"/>
            <a:ext cx="456436" cy="629329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40480" y="2467827"/>
            <a:ext cx="456436" cy="629329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08867" y="2272001"/>
            <a:ext cx="456436" cy="629329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7781" y="2832046"/>
            <a:ext cx="456436" cy="629329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63424" y="2487672"/>
            <a:ext cx="456436" cy="629329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7489" y="2389758"/>
            <a:ext cx="456436" cy="629329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51" y="411382"/>
            <a:ext cx="2239191" cy="2380974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501" y="0"/>
            <a:ext cx="2239191" cy="2380974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149" y="1020982"/>
            <a:ext cx="2239191" cy="2380974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24792" y="2673518"/>
            <a:ext cx="456436" cy="629329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30" y="2467827"/>
            <a:ext cx="456436" cy="629329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4731" y="2832046"/>
            <a:ext cx="456436" cy="629329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30374" y="2487672"/>
            <a:ext cx="456436" cy="629329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2953" y="3379834"/>
            <a:ext cx="456436" cy="629329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1817" y="3062113"/>
            <a:ext cx="456436" cy="629329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31394" y="3062113"/>
            <a:ext cx="456436" cy="629329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80454" y="3302846"/>
            <a:ext cx="456436" cy="629329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49245" y="3659402"/>
            <a:ext cx="456436" cy="629329"/>
          </a:xfrm>
          <a:prstGeom prst="rect">
            <a:avLst/>
          </a:prstGeom>
        </p:spPr>
      </p:pic>
      <p:pic>
        <p:nvPicPr>
          <p:cNvPr id="53" name="Image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2724" y="-377405"/>
            <a:ext cx="5378428" cy="6339521"/>
          </a:xfrm>
          <a:prstGeom prst="rect">
            <a:avLst/>
          </a:prstGeom>
        </p:spPr>
      </p:pic>
      <p:sp>
        <p:nvSpPr>
          <p:cNvPr id="57" name="ZoneTexte 56"/>
          <p:cNvSpPr txBox="1"/>
          <p:nvPr/>
        </p:nvSpPr>
        <p:spPr>
          <a:xfrm>
            <a:off x="7430" y="6023967"/>
            <a:ext cx="121845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 err="1" smtClean="0">
                <a:latin typeface="Aint Nothing Fancy" panose="02000000000000000000" pitchFamily="2" charset="0"/>
              </a:rPr>
              <a:t>She</a:t>
            </a:r>
            <a:r>
              <a:rPr lang="fr-FR" sz="3000" dirty="0" smtClean="0">
                <a:latin typeface="Aint Nothing Fancy" panose="02000000000000000000" pitchFamily="2" charset="0"/>
              </a:rPr>
              <a:t> </a:t>
            </a:r>
            <a:r>
              <a:rPr lang="fr-FR" sz="3000" dirty="0" err="1" smtClean="0">
                <a:latin typeface="Aint Nothing Fancy" panose="02000000000000000000" pitchFamily="2" charset="0"/>
              </a:rPr>
              <a:t>gets</a:t>
            </a:r>
            <a:r>
              <a:rPr lang="fr-FR" sz="3000" dirty="0" smtClean="0">
                <a:latin typeface="Aint Nothing Fancy" panose="02000000000000000000" pitchFamily="2" charset="0"/>
              </a:rPr>
              <a:t> to </a:t>
            </a:r>
            <a:r>
              <a:rPr lang="fr-FR" sz="3000" dirty="0" err="1" smtClean="0">
                <a:latin typeface="Aint Nothing Fancy" panose="02000000000000000000" pitchFamily="2" charset="0"/>
              </a:rPr>
              <a:t>Grandma’s</a:t>
            </a:r>
            <a:r>
              <a:rPr lang="fr-FR" sz="3000" dirty="0" smtClean="0">
                <a:latin typeface="Aint Nothing Fancy" panose="02000000000000000000" pitchFamily="2" charset="0"/>
              </a:rPr>
              <a:t> house and </a:t>
            </a:r>
            <a:r>
              <a:rPr lang="fr-FR" sz="3000" dirty="0" err="1" smtClean="0">
                <a:latin typeface="Aint Nothing Fancy" panose="02000000000000000000" pitchFamily="2" charset="0"/>
              </a:rPr>
              <a:t>lets</a:t>
            </a:r>
            <a:r>
              <a:rPr lang="fr-FR" sz="3000" dirty="0" smtClean="0">
                <a:latin typeface="Aint Nothing Fancy" panose="02000000000000000000" pitchFamily="2" charset="0"/>
              </a:rPr>
              <a:t> </a:t>
            </a:r>
            <a:r>
              <a:rPr lang="fr-FR" sz="3000" dirty="0" err="1" smtClean="0">
                <a:latin typeface="Aint Nothing Fancy" panose="02000000000000000000" pitchFamily="2" charset="0"/>
              </a:rPr>
              <a:t>herself</a:t>
            </a:r>
            <a:r>
              <a:rPr lang="fr-FR" sz="3000" dirty="0" smtClean="0">
                <a:latin typeface="Aint Nothing Fancy" panose="02000000000000000000" pitchFamily="2" charset="0"/>
              </a:rPr>
              <a:t> in ...</a:t>
            </a:r>
            <a:endParaRPr lang="fr-FR" sz="3000" dirty="0">
              <a:latin typeface="Aint Nothing Fancy" panose="02000000000000000000" pitchFamily="2" charset="0"/>
            </a:endParaRPr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1229" y1="92677" x2="31229" y2="92677"/>
                        <a14:foregroundMark x1="36213" y1="86616" x2="36213" y2="86616"/>
                        <a14:foregroundMark x1="39867" y1="82576" x2="39867" y2="82576"/>
                        <a14:foregroundMark x1="47176" y1="83081" x2="47176" y2="83081"/>
                        <a14:foregroundMark x1="45847" y1="90152" x2="45847" y2="90152"/>
                        <a14:foregroundMark x1="51163" y1="96717" x2="51163" y2="96717"/>
                        <a14:foregroundMark x1="60133" y1="57576" x2="60133" y2="57576"/>
                        <a14:foregroundMark x1="66777" y1="58081" x2="66777" y2="58081"/>
                        <a14:foregroundMark x1="27907" y1="89394" x2="39535" y2="84343"/>
                        <a14:foregroundMark x1="39535" y1="84343" x2="39203" y2="80808"/>
                        <a14:foregroundMark x1="46512" y1="80808" x2="47176" y2="86616"/>
                        <a14:foregroundMark x1="47176" y1="87374" x2="45183" y2="97222"/>
                        <a14:foregroundMark x1="57143" y1="55808" x2="61794" y2="59596"/>
                        <a14:foregroundMark x1="61794" y1="59596" x2="72093" y2="56566"/>
                        <a14:foregroundMark x1="72093" y1="57071" x2="71096" y2="54040"/>
                        <a14:foregroundMark x1="72425" y1="57071" x2="73090" y2="54040"/>
                        <a14:foregroundMark x1="33555" y1="92929" x2="33555" y2="92929"/>
                        <a14:foregroundMark x1="28239" y1="89646" x2="32558" y2="97222"/>
                        <a14:foregroundMark x1="32558" y1="97222" x2="32226" y2="957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3801" y="2044154"/>
            <a:ext cx="2699039" cy="3550896"/>
          </a:xfrm>
          <a:prstGeom prst="rect">
            <a:avLst/>
          </a:prstGeom>
        </p:spPr>
      </p:pic>
      <p:pic>
        <p:nvPicPr>
          <p:cNvPr id="45" name="Imag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75936">
            <a:off x="3691817" y="3809648"/>
            <a:ext cx="563334" cy="77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7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5631329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 smtClean="0">
                <a:latin typeface="Aint Nothing Fancy" panose="02000000000000000000" pitchFamily="2" charset="0"/>
              </a:rPr>
              <a:t>... </a:t>
            </a:r>
            <a:r>
              <a:rPr lang="fr-FR" sz="3000" dirty="0" err="1" smtClean="0">
                <a:latin typeface="Aint Nothing Fancy" panose="02000000000000000000" pitchFamily="2" charset="0"/>
              </a:rPr>
              <a:t>turns</a:t>
            </a:r>
            <a:r>
              <a:rPr lang="fr-FR" sz="3000" dirty="0" smtClean="0">
                <a:latin typeface="Aint Nothing Fancy" panose="02000000000000000000" pitchFamily="2" charset="0"/>
              </a:rPr>
              <a:t> </a:t>
            </a:r>
            <a:r>
              <a:rPr lang="fr-FR" sz="3000" dirty="0" err="1" smtClean="0">
                <a:latin typeface="Aint Nothing Fancy" panose="02000000000000000000" pitchFamily="2" charset="0"/>
              </a:rPr>
              <a:t>around</a:t>
            </a:r>
            <a:r>
              <a:rPr lang="fr-FR" sz="3000" dirty="0" smtClean="0">
                <a:latin typeface="Aint Nothing Fancy" panose="02000000000000000000" pitchFamily="2" charset="0"/>
              </a:rPr>
              <a:t> and notices </a:t>
            </a:r>
            <a:r>
              <a:rPr lang="fr-FR" sz="3000" dirty="0" err="1" smtClean="0">
                <a:latin typeface="Aint Nothing Fancy" panose="02000000000000000000" pitchFamily="2" charset="0"/>
              </a:rPr>
              <a:t>her</a:t>
            </a:r>
            <a:r>
              <a:rPr lang="fr-FR" sz="3000" dirty="0" smtClean="0">
                <a:latin typeface="Aint Nothing Fancy" panose="02000000000000000000" pitchFamily="2" charset="0"/>
              </a:rPr>
              <a:t> </a:t>
            </a:r>
            <a:r>
              <a:rPr lang="fr-FR" sz="3000" dirty="0" err="1" smtClean="0">
                <a:latin typeface="Aint Nothing Fancy" panose="02000000000000000000" pitchFamily="2" charset="0"/>
              </a:rPr>
              <a:t>Grandma</a:t>
            </a:r>
            <a:r>
              <a:rPr lang="fr-FR" sz="3000" dirty="0" smtClean="0">
                <a:latin typeface="Aint Nothing Fancy" panose="02000000000000000000" pitchFamily="2" charset="0"/>
              </a:rPr>
              <a:t>.</a:t>
            </a:r>
            <a:endParaRPr lang="fr-FR" sz="3000" dirty="0">
              <a:latin typeface="Aint Nothing Fancy" panose="02000000000000000000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8870" y1="31690" x2="88870" y2="31690"/>
                        <a14:foregroundMark x1="92979" y1="14789" x2="86473" y2="257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08176" y="472486"/>
            <a:ext cx="4708712" cy="457970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4625" y1="38303" x2="19763" y2="46272"/>
                        <a14:foregroundMark x1="19763" y1="46530" x2="26877" y2="46272"/>
                        <a14:foregroundMark x1="15415" y1="38303" x2="18577" y2="37532"/>
                        <a14:foregroundMark x1="15020" y1="38046" x2="17391" y2="36247"/>
                        <a14:foregroundMark x1="14625" y1="38046" x2="13834" y2="36247"/>
                        <a14:foregroundMark x1="14625" y1="38303" x2="11067" y2="36761"/>
                        <a14:foregroundMark x1="73123" y1="52956" x2="74308" y2="54756"/>
                        <a14:foregroundMark x1="56917" y1="97172" x2="57312" y2="97172"/>
                        <a14:foregroundMark x1="45059" y1="97429" x2="45059" y2="97429"/>
                        <a14:foregroundMark x1="45059" y1="97429" x2="45850" y2="78920"/>
                        <a14:foregroundMark x1="56917" y1="96658" x2="56126" y2="78920"/>
                        <a14:foregroundMark x1="60079" y1="79177" x2="46245" y2="78920"/>
                        <a14:foregroundMark x1="48221" y1="79434" x2="51383" y2="7917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922873" y="881261"/>
            <a:ext cx="2446851" cy="376215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8115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4625" y1="38303" x2="19763" y2="46272"/>
                        <a14:foregroundMark x1="19763" y1="46530" x2="26877" y2="46272"/>
                        <a14:foregroundMark x1="15415" y1="38303" x2="18577" y2="37532"/>
                        <a14:foregroundMark x1="15020" y1="38046" x2="17391" y2="36247"/>
                        <a14:foregroundMark x1="14625" y1="38046" x2="13834" y2="36247"/>
                        <a14:foregroundMark x1="14625" y1="38303" x2="11067" y2="36761"/>
                        <a14:foregroundMark x1="73123" y1="52956" x2="74308" y2="54756"/>
                        <a14:foregroundMark x1="56917" y1="97172" x2="57312" y2="97172"/>
                        <a14:foregroundMark x1="45059" y1="97429" x2="45059" y2="97429"/>
                        <a14:foregroundMark x1="45059" y1="97429" x2="45850" y2="78920"/>
                        <a14:foregroundMark x1="56917" y1="96658" x2="56126" y2="78920"/>
                        <a14:foregroundMark x1="60079" y1="79177" x2="46245" y2="78920"/>
                        <a14:foregroundMark x1="48221" y1="79434" x2="51383" y2="7917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526019" y="1161777"/>
            <a:ext cx="2446851" cy="376215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  <a:softEdge rad="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8870" y1="31690" x2="88870" y2="31690"/>
                        <a14:foregroundMark x1="92979" y1="14789" x2="86473" y2="257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0243" y="1457612"/>
            <a:ext cx="4708712" cy="4579706"/>
          </a:xfrm>
          <a:prstGeom prst="rect">
            <a:avLst/>
          </a:prstGeom>
        </p:spPr>
      </p:pic>
      <p:sp>
        <p:nvSpPr>
          <p:cNvPr id="7" name="Bulle ronde 6"/>
          <p:cNvSpPr/>
          <p:nvPr/>
        </p:nvSpPr>
        <p:spPr>
          <a:xfrm>
            <a:off x="134470" y="1327732"/>
            <a:ext cx="3267636" cy="2007137"/>
          </a:xfrm>
          <a:prstGeom prst="wedgeEllipseCallout">
            <a:avLst>
              <a:gd name="adj1" fmla="val 68222"/>
              <a:gd name="adj2" fmla="val 1922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dirty="0" smtClean="0">
                <a:latin typeface="Script cole" panose="00000400000000000000" pitchFamily="2" charset="0"/>
              </a:rPr>
              <a:t>But </a:t>
            </a:r>
            <a:r>
              <a:rPr lang="fr-FR" sz="2400" dirty="0" err="1" smtClean="0">
                <a:latin typeface="Script cole" panose="00000400000000000000" pitchFamily="2" charset="0"/>
              </a:rPr>
              <a:t>Grandma</a:t>
            </a:r>
            <a:r>
              <a:rPr lang="fr-FR" sz="2400" dirty="0" smtClean="0">
                <a:latin typeface="Script cole" panose="00000400000000000000" pitchFamily="2" charset="0"/>
              </a:rPr>
              <a:t>, </a:t>
            </a:r>
            <a:r>
              <a:rPr lang="fr-FR" sz="2400" dirty="0" err="1" smtClean="0">
                <a:latin typeface="Script cole" panose="00000400000000000000" pitchFamily="2" charset="0"/>
              </a:rPr>
              <a:t>what</a:t>
            </a:r>
            <a:r>
              <a:rPr lang="fr-FR" sz="2400" dirty="0" smtClean="0">
                <a:latin typeface="Script cole" panose="00000400000000000000" pitchFamily="2" charset="0"/>
              </a:rPr>
              <a:t> </a:t>
            </a:r>
            <a:r>
              <a:rPr lang="fr-FR" sz="2400" dirty="0" err="1" smtClean="0">
                <a:latin typeface="Script cole" panose="00000400000000000000" pitchFamily="2" charset="0"/>
              </a:rPr>
              <a:t>big</a:t>
            </a:r>
            <a:r>
              <a:rPr lang="fr-FR" sz="2400" dirty="0" smtClean="0">
                <a:latin typeface="Script cole" panose="00000400000000000000" pitchFamily="2" charset="0"/>
              </a:rPr>
              <a:t> hands </a:t>
            </a:r>
            <a:r>
              <a:rPr lang="fr-FR" sz="2400" dirty="0" err="1" smtClean="0">
                <a:latin typeface="Script cole" panose="00000400000000000000" pitchFamily="2" charset="0"/>
              </a:rPr>
              <a:t>you</a:t>
            </a:r>
            <a:r>
              <a:rPr lang="fr-FR" sz="2400" dirty="0" smtClean="0">
                <a:latin typeface="Script cole" panose="00000400000000000000" pitchFamily="2" charset="0"/>
              </a:rPr>
              <a:t> have !</a:t>
            </a:r>
            <a:endParaRPr lang="fr-FR" sz="2400" dirty="0">
              <a:latin typeface="Script cole" panose="00000400000000000000" pitchFamily="2" charset="0"/>
            </a:endParaRPr>
          </a:p>
        </p:txBody>
      </p:sp>
      <p:sp>
        <p:nvSpPr>
          <p:cNvPr id="8" name="Bulle ronde 7"/>
          <p:cNvSpPr/>
          <p:nvPr/>
        </p:nvSpPr>
        <p:spPr>
          <a:xfrm>
            <a:off x="9088955" y="2916796"/>
            <a:ext cx="3012141" cy="1520734"/>
          </a:xfrm>
          <a:prstGeom prst="wedgeEllipseCallout">
            <a:avLst>
              <a:gd name="adj1" fmla="val -62352"/>
              <a:gd name="adj2" fmla="val -2297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dirty="0" smtClean="0">
                <a:latin typeface="Script cole" panose="00000400000000000000" pitchFamily="2" charset="0"/>
              </a:rPr>
              <a:t>All the </a:t>
            </a:r>
            <a:r>
              <a:rPr lang="fr-FR" sz="2400" dirty="0" err="1" smtClean="0">
                <a:latin typeface="Script cole" panose="00000400000000000000" pitchFamily="2" charset="0"/>
              </a:rPr>
              <a:t>better</a:t>
            </a:r>
            <a:r>
              <a:rPr lang="fr-FR" sz="2400" dirty="0" smtClean="0">
                <a:latin typeface="Script cole" panose="00000400000000000000" pitchFamily="2" charset="0"/>
              </a:rPr>
              <a:t> to </a:t>
            </a:r>
            <a:r>
              <a:rPr lang="fr-FR" sz="2400" dirty="0" err="1" smtClean="0">
                <a:latin typeface="Script cole" panose="00000400000000000000" pitchFamily="2" charset="0"/>
              </a:rPr>
              <a:t>hold</a:t>
            </a:r>
            <a:r>
              <a:rPr lang="fr-FR" sz="2400" dirty="0" smtClean="0">
                <a:latin typeface="Script cole" panose="00000400000000000000" pitchFamily="2" charset="0"/>
              </a:rPr>
              <a:t> </a:t>
            </a:r>
            <a:r>
              <a:rPr lang="fr-FR" sz="2400" dirty="0" err="1" smtClean="0">
                <a:latin typeface="Script cole" panose="00000400000000000000" pitchFamily="2" charset="0"/>
              </a:rPr>
              <a:t>you</a:t>
            </a:r>
            <a:r>
              <a:rPr lang="fr-FR" sz="2400" dirty="0" smtClean="0">
                <a:latin typeface="Script cole" panose="00000400000000000000" pitchFamily="2" charset="0"/>
              </a:rPr>
              <a:t> </a:t>
            </a:r>
            <a:r>
              <a:rPr lang="fr-FR" sz="2400" dirty="0" err="1" smtClean="0">
                <a:latin typeface="Script cole" panose="00000400000000000000" pitchFamily="2" charset="0"/>
              </a:rPr>
              <a:t>with</a:t>
            </a:r>
            <a:r>
              <a:rPr lang="fr-FR" sz="2400" dirty="0" smtClean="0">
                <a:latin typeface="Script cole" panose="00000400000000000000" pitchFamily="2" charset="0"/>
              </a:rPr>
              <a:t>.</a:t>
            </a:r>
            <a:endParaRPr lang="fr-FR" sz="2400" dirty="0">
              <a:latin typeface="Script col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07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4625" y1="38303" x2="19763" y2="46272"/>
                        <a14:foregroundMark x1="19763" y1="46530" x2="26877" y2="46272"/>
                        <a14:foregroundMark x1="15415" y1="38303" x2="18577" y2="37532"/>
                        <a14:foregroundMark x1="15020" y1="38046" x2="17391" y2="36247"/>
                        <a14:foregroundMark x1="14625" y1="38046" x2="13834" y2="36247"/>
                        <a14:foregroundMark x1="14625" y1="38303" x2="11067" y2="36761"/>
                        <a14:foregroundMark x1="73123" y1="52956" x2="74308" y2="54756"/>
                        <a14:foregroundMark x1="56917" y1="97172" x2="57312" y2="97172"/>
                        <a14:foregroundMark x1="45059" y1="97429" x2="45059" y2="97429"/>
                        <a14:foregroundMark x1="45059" y1="97429" x2="45850" y2="78920"/>
                        <a14:foregroundMark x1="56917" y1="96658" x2="56126" y2="78920"/>
                        <a14:foregroundMark x1="60079" y1="79177" x2="46245" y2="78920"/>
                        <a14:foregroundMark x1="48221" y1="79434" x2="51383" y2="7917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526019" y="1161777"/>
            <a:ext cx="2446851" cy="376215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  <a:softEdge rad="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8870" y1="31690" x2="88870" y2="31690"/>
                        <a14:foregroundMark x1="92979" y1="14789" x2="86473" y2="257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0243" y="1457612"/>
            <a:ext cx="4708712" cy="4579706"/>
          </a:xfrm>
          <a:prstGeom prst="rect">
            <a:avLst/>
          </a:prstGeom>
        </p:spPr>
      </p:pic>
      <p:sp>
        <p:nvSpPr>
          <p:cNvPr id="7" name="Bulle ronde 6"/>
          <p:cNvSpPr/>
          <p:nvPr/>
        </p:nvSpPr>
        <p:spPr>
          <a:xfrm>
            <a:off x="134470" y="1327732"/>
            <a:ext cx="3267636" cy="2007137"/>
          </a:xfrm>
          <a:prstGeom prst="wedgeEllipseCallout">
            <a:avLst>
              <a:gd name="adj1" fmla="val 68222"/>
              <a:gd name="adj2" fmla="val 1922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dirty="0" smtClean="0">
                <a:latin typeface="Script cole" panose="00000400000000000000" pitchFamily="2" charset="0"/>
              </a:rPr>
              <a:t>But </a:t>
            </a:r>
            <a:r>
              <a:rPr lang="fr-FR" sz="2400" dirty="0" err="1" smtClean="0">
                <a:latin typeface="Script cole" panose="00000400000000000000" pitchFamily="2" charset="0"/>
              </a:rPr>
              <a:t>Grandma</a:t>
            </a:r>
            <a:r>
              <a:rPr lang="fr-FR" sz="2400" dirty="0" smtClean="0">
                <a:latin typeface="Script cole" panose="00000400000000000000" pitchFamily="2" charset="0"/>
              </a:rPr>
              <a:t>, </a:t>
            </a:r>
            <a:r>
              <a:rPr lang="fr-FR" sz="2400" dirty="0" err="1" smtClean="0">
                <a:latin typeface="Script cole" panose="00000400000000000000" pitchFamily="2" charset="0"/>
              </a:rPr>
              <a:t>what</a:t>
            </a:r>
            <a:r>
              <a:rPr lang="fr-FR" sz="2400" dirty="0" smtClean="0">
                <a:latin typeface="Script cole" panose="00000400000000000000" pitchFamily="2" charset="0"/>
              </a:rPr>
              <a:t> </a:t>
            </a:r>
            <a:r>
              <a:rPr lang="fr-FR" sz="2400" dirty="0" err="1" smtClean="0">
                <a:latin typeface="Script cole" panose="00000400000000000000" pitchFamily="2" charset="0"/>
              </a:rPr>
              <a:t>big</a:t>
            </a:r>
            <a:r>
              <a:rPr lang="fr-FR" sz="2400" dirty="0" smtClean="0">
                <a:latin typeface="Script cole" panose="00000400000000000000" pitchFamily="2" charset="0"/>
              </a:rPr>
              <a:t> </a:t>
            </a:r>
            <a:r>
              <a:rPr lang="fr-FR" sz="2400" dirty="0" err="1" smtClean="0">
                <a:latin typeface="Script cole" panose="00000400000000000000" pitchFamily="2" charset="0"/>
              </a:rPr>
              <a:t>ears</a:t>
            </a:r>
            <a:r>
              <a:rPr lang="fr-FR" sz="2400" dirty="0" smtClean="0">
                <a:latin typeface="Script cole" panose="00000400000000000000" pitchFamily="2" charset="0"/>
              </a:rPr>
              <a:t> </a:t>
            </a:r>
            <a:r>
              <a:rPr lang="fr-FR" sz="2400" dirty="0" err="1" smtClean="0">
                <a:latin typeface="Script cole" panose="00000400000000000000" pitchFamily="2" charset="0"/>
              </a:rPr>
              <a:t>you</a:t>
            </a:r>
            <a:r>
              <a:rPr lang="fr-FR" sz="2400" dirty="0" smtClean="0">
                <a:latin typeface="Script cole" panose="00000400000000000000" pitchFamily="2" charset="0"/>
              </a:rPr>
              <a:t> have !</a:t>
            </a:r>
            <a:endParaRPr lang="fr-FR" sz="2400" dirty="0">
              <a:latin typeface="Script cole" panose="00000400000000000000" pitchFamily="2" charset="0"/>
            </a:endParaRPr>
          </a:p>
        </p:txBody>
      </p:sp>
      <p:sp>
        <p:nvSpPr>
          <p:cNvPr id="8" name="Bulle ronde 7"/>
          <p:cNvSpPr/>
          <p:nvPr/>
        </p:nvSpPr>
        <p:spPr>
          <a:xfrm>
            <a:off x="9088955" y="2916796"/>
            <a:ext cx="3012141" cy="1520734"/>
          </a:xfrm>
          <a:prstGeom prst="wedgeEllipseCallout">
            <a:avLst>
              <a:gd name="adj1" fmla="val -62352"/>
              <a:gd name="adj2" fmla="val -2297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dirty="0" smtClean="0">
                <a:latin typeface="Script cole" panose="00000400000000000000" pitchFamily="2" charset="0"/>
              </a:rPr>
              <a:t>All the </a:t>
            </a:r>
            <a:r>
              <a:rPr lang="fr-FR" sz="2400" dirty="0" err="1" smtClean="0">
                <a:latin typeface="Script cole" panose="00000400000000000000" pitchFamily="2" charset="0"/>
              </a:rPr>
              <a:t>better</a:t>
            </a:r>
            <a:r>
              <a:rPr lang="fr-FR" sz="2400" dirty="0" smtClean="0">
                <a:latin typeface="Script cole" panose="00000400000000000000" pitchFamily="2" charset="0"/>
              </a:rPr>
              <a:t> to </a:t>
            </a:r>
            <a:r>
              <a:rPr lang="fr-FR" sz="2400" dirty="0" err="1" smtClean="0">
                <a:latin typeface="Script cole" panose="00000400000000000000" pitchFamily="2" charset="0"/>
              </a:rPr>
              <a:t>hear</a:t>
            </a:r>
            <a:r>
              <a:rPr lang="fr-FR" sz="2400" dirty="0" smtClean="0">
                <a:latin typeface="Script cole" panose="00000400000000000000" pitchFamily="2" charset="0"/>
              </a:rPr>
              <a:t> </a:t>
            </a:r>
            <a:r>
              <a:rPr lang="fr-FR" sz="2400" dirty="0" err="1" smtClean="0">
                <a:latin typeface="Script cole" panose="00000400000000000000" pitchFamily="2" charset="0"/>
              </a:rPr>
              <a:t>you</a:t>
            </a:r>
            <a:r>
              <a:rPr lang="fr-FR" sz="2400" dirty="0" smtClean="0">
                <a:latin typeface="Script cole" panose="00000400000000000000" pitchFamily="2" charset="0"/>
              </a:rPr>
              <a:t> </a:t>
            </a:r>
            <a:r>
              <a:rPr lang="fr-FR" sz="2400" dirty="0" err="1" smtClean="0">
                <a:latin typeface="Script cole" panose="00000400000000000000" pitchFamily="2" charset="0"/>
              </a:rPr>
              <a:t>with</a:t>
            </a:r>
            <a:r>
              <a:rPr lang="fr-FR" sz="2400" dirty="0" smtClean="0">
                <a:latin typeface="Script cole" panose="00000400000000000000" pitchFamily="2" charset="0"/>
              </a:rPr>
              <a:t>.</a:t>
            </a:r>
            <a:endParaRPr lang="fr-FR" sz="2400" dirty="0">
              <a:latin typeface="Script col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47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9876" y="1243775"/>
            <a:ext cx="4495800" cy="4086225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4625" y1="38303" x2="19763" y2="46272"/>
                        <a14:foregroundMark x1="19763" y1="46530" x2="26877" y2="46272"/>
                        <a14:foregroundMark x1="15415" y1="38303" x2="18577" y2="37532"/>
                        <a14:foregroundMark x1="15020" y1="38046" x2="17391" y2="36247"/>
                        <a14:foregroundMark x1="14625" y1="38046" x2="13834" y2="36247"/>
                        <a14:foregroundMark x1="14625" y1="38303" x2="11067" y2="36761"/>
                        <a14:foregroundMark x1="73123" y1="52956" x2="74308" y2="54756"/>
                        <a14:foregroundMark x1="56917" y1="97172" x2="57312" y2="97172"/>
                        <a14:foregroundMark x1="45059" y1="97429" x2="45059" y2="97429"/>
                        <a14:foregroundMark x1="45059" y1="97429" x2="45850" y2="78920"/>
                        <a14:foregroundMark x1="56917" y1="96658" x2="56126" y2="78920"/>
                        <a14:foregroundMark x1="60079" y1="79177" x2="46245" y2="78920"/>
                        <a14:foregroundMark x1="48221" y1="79434" x2="51383" y2="7917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608072" y="651729"/>
            <a:ext cx="3042680" cy="4678271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  <a:softEdge rad="0"/>
          </a:effectLst>
        </p:spPr>
      </p:pic>
      <p:sp>
        <p:nvSpPr>
          <p:cNvPr id="15" name="Rectangle 14"/>
          <p:cNvSpPr/>
          <p:nvPr/>
        </p:nvSpPr>
        <p:spPr>
          <a:xfrm>
            <a:off x="255548" y="5777197"/>
            <a:ext cx="57477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spc="10" dirty="0" err="1" smtClean="0">
                <a:uFill>
                  <a:solidFill>
                    <a:srgbClr val="000000"/>
                  </a:solidFill>
                </a:uFill>
                <a:latin typeface="Script cole" panose="00000400000000000000" pitchFamily="2" charset="0"/>
                <a:cs typeface="Times New Roman" panose="02020603050405020304" pitchFamily="18" charset="0"/>
              </a:rPr>
              <a:t>Little</a:t>
            </a:r>
            <a:r>
              <a:rPr lang="fr-FR" sz="4000" spc="10" dirty="0" smtClean="0">
                <a:uFill>
                  <a:solidFill>
                    <a:srgbClr val="000000"/>
                  </a:solidFill>
                </a:uFill>
                <a:latin typeface="Script col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fr-FR" sz="4000" spc="10" dirty="0" err="1" smtClean="0">
                <a:uFill>
                  <a:solidFill>
                    <a:srgbClr val="000000"/>
                  </a:solidFill>
                </a:uFill>
                <a:latin typeface="Script cole" panose="00000400000000000000" pitchFamily="2" charset="0"/>
                <a:cs typeface="Times New Roman" panose="02020603050405020304" pitchFamily="18" charset="0"/>
              </a:rPr>
              <a:t>red</a:t>
            </a:r>
            <a:r>
              <a:rPr lang="fr-FR" sz="4000" spc="10" dirty="0" smtClean="0">
                <a:uFill>
                  <a:solidFill>
                    <a:srgbClr val="000000"/>
                  </a:solidFill>
                </a:uFill>
                <a:latin typeface="Script col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fr-FR" sz="4000" spc="10" dirty="0" err="1" smtClean="0">
                <a:uFill>
                  <a:solidFill>
                    <a:srgbClr val="000000"/>
                  </a:solidFill>
                </a:uFill>
                <a:latin typeface="Script cole" panose="00000400000000000000" pitchFamily="2" charset="0"/>
                <a:cs typeface="Times New Roman" panose="02020603050405020304" pitchFamily="18" charset="0"/>
              </a:rPr>
              <a:t>ridding</a:t>
            </a:r>
            <a:r>
              <a:rPr lang="fr-FR" sz="4000" spc="10" dirty="0" smtClean="0">
                <a:uFill>
                  <a:solidFill>
                    <a:srgbClr val="000000"/>
                  </a:solidFill>
                </a:uFill>
                <a:latin typeface="Script col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fr-FR" sz="4000" spc="10" dirty="0" err="1" smtClean="0">
                <a:uFill>
                  <a:solidFill>
                    <a:srgbClr val="000000"/>
                  </a:solidFill>
                </a:uFill>
                <a:latin typeface="Script cole" panose="00000400000000000000" pitchFamily="2" charset="0"/>
                <a:cs typeface="Times New Roman" panose="02020603050405020304" pitchFamily="18" charset="0"/>
              </a:rPr>
              <a:t>hood</a:t>
            </a:r>
            <a:endParaRPr lang="fr-FR" sz="4000" dirty="0">
              <a:latin typeface="Script cole" panose="000004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943095" y="5777197"/>
            <a:ext cx="23493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spc="10" dirty="0" smtClean="0">
                <a:uFill>
                  <a:solidFill>
                    <a:srgbClr val="000000"/>
                  </a:solidFill>
                </a:uFill>
                <a:latin typeface="Script cole" panose="00000400000000000000" pitchFamily="2" charset="0"/>
                <a:cs typeface="Times New Roman" panose="02020603050405020304" pitchFamily="18" charset="0"/>
              </a:rPr>
              <a:t>The </a:t>
            </a:r>
            <a:r>
              <a:rPr lang="fr-FR" sz="4000" spc="10" dirty="0" err="1" smtClean="0">
                <a:uFill>
                  <a:solidFill>
                    <a:srgbClr val="000000"/>
                  </a:solidFill>
                </a:uFill>
                <a:latin typeface="Script cole" panose="00000400000000000000" pitchFamily="2" charset="0"/>
                <a:cs typeface="Times New Roman" panose="02020603050405020304" pitchFamily="18" charset="0"/>
              </a:rPr>
              <a:t>wolf</a:t>
            </a:r>
            <a:endParaRPr lang="fr-FR" sz="4000" dirty="0">
              <a:latin typeface="Script col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4625" y1="38303" x2="19763" y2="46272"/>
                        <a14:foregroundMark x1="19763" y1="46530" x2="26877" y2="46272"/>
                        <a14:foregroundMark x1="15415" y1="38303" x2="18577" y2="37532"/>
                        <a14:foregroundMark x1="15020" y1="38046" x2="17391" y2="36247"/>
                        <a14:foregroundMark x1="14625" y1="38046" x2="13834" y2="36247"/>
                        <a14:foregroundMark x1="14625" y1="38303" x2="11067" y2="36761"/>
                        <a14:foregroundMark x1="73123" y1="52956" x2="74308" y2="54756"/>
                        <a14:foregroundMark x1="56917" y1="97172" x2="57312" y2="97172"/>
                        <a14:foregroundMark x1="45059" y1="97429" x2="45059" y2="97429"/>
                        <a14:foregroundMark x1="45059" y1="97429" x2="45850" y2="78920"/>
                        <a14:foregroundMark x1="56917" y1="96658" x2="56126" y2="78920"/>
                        <a14:foregroundMark x1="60079" y1="79177" x2="46245" y2="78920"/>
                        <a14:foregroundMark x1="48221" y1="79434" x2="51383" y2="7917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526019" y="1161777"/>
            <a:ext cx="2446851" cy="376215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  <a:softEdge rad="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8870" y1="31690" x2="88870" y2="31690"/>
                        <a14:foregroundMark x1="92979" y1="14789" x2="86473" y2="257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0243" y="1457612"/>
            <a:ext cx="4708712" cy="4579706"/>
          </a:xfrm>
          <a:prstGeom prst="rect">
            <a:avLst/>
          </a:prstGeom>
        </p:spPr>
      </p:pic>
      <p:sp>
        <p:nvSpPr>
          <p:cNvPr id="7" name="Bulle ronde 6"/>
          <p:cNvSpPr/>
          <p:nvPr/>
        </p:nvSpPr>
        <p:spPr>
          <a:xfrm>
            <a:off x="134470" y="1327732"/>
            <a:ext cx="3267636" cy="2007137"/>
          </a:xfrm>
          <a:prstGeom prst="wedgeEllipseCallout">
            <a:avLst>
              <a:gd name="adj1" fmla="val 68222"/>
              <a:gd name="adj2" fmla="val 1922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dirty="0" smtClean="0">
                <a:latin typeface="Script cole" panose="00000400000000000000" pitchFamily="2" charset="0"/>
              </a:rPr>
              <a:t>But </a:t>
            </a:r>
            <a:r>
              <a:rPr lang="fr-FR" sz="2400" dirty="0" err="1" smtClean="0">
                <a:latin typeface="Script cole" panose="00000400000000000000" pitchFamily="2" charset="0"/>
              </a:rPr>
              <a:t>Grandma</a:t>
            </a:r>
            <a:r>
              <a:rPr lang="fr-FR" sz="2400" dirty="0" smtClean="0">
                <a:latin typeface="Script cole" panose="00000400000000000000" pitchFamily="2" charset="0"/>
              </a:rPr>
              <a:t>, </a:t>
            </a:r>
            <a:r>
              <a:rPr lang="fr-FR" sz="2400" dirty="0" err="1" smtClean="0">
                <a:latin typeface="Script cole" panose="00000400000000000000" pitchFamily="2" charset="0"/>
              </a:rPr>
              <a:t>what</a:t>
            </a:r>
            <a:r>
              <a:rPr lang="fr-FR" sz="2400" dirty="0" smtClean="0">
                <a:latin typeface="Script cole" panose="00000400000000000000" pitchFamily="2" charset="0"/>
              </a:rPr>
              <a:t> </a:t>
            </a:r>
            <a:r>
              <a:rPr lang="fr-FR" sz="2400" dirty="0" err="1" smtClean="0">
                <a:latin typeface="Script cole" panose="00000400000000000000" pitchFamily="2" charset="0"/>
              </a:rPr>
              <a:t>big</a:t>
            </a:r>
            <a:r>
              <a:rPr lang="fr-FR" sz="2400" dirty="0" smtClean="0">
                <a:latin typeface="Script cole" panose="00000400000000000000" pitchFamily="2" charset="0"/>
              </a:rPr>
              <a:t> </a:t>
            </a:r>
            <a:r>
              <a:rPr lang="fr-FR" sz="2400" dirty="0" err="1" smtClean="0">
                <a:latin typeface="Script cole" panose="00000400000000000000" pitchFamily="2" charset="0"/>
              </a:rPr>
              <a:t>nose</a:t>
            </a:r>
            <a:r>
              <a:rPr lang="fr-FR" sz="2400" dirty="0" smtClean="0">
                <a:latin typeface="Script cole" panose="00000400000000000000" pitchFamily="2" charset="0"/>
              </a:rPr>
              <a:t>  </a:t>
            </a:r>
            <a:r>
              <a:rPr lang="fr-FR" sz="2400" dirty="0" err="1" smtClean="0">
                <a:latin typeface="Script cole" panose="00000400000000000000" pitchFamily="2" charset="0"/>
              </a:rPr>
              <a:t>you</a:t>
            </a:r>
            <a:r>
              <a:rPr lang="fr-FR" sz="2400" dirty="0" smtClean="0">
                <a:latin typeface="Script cole" panose="00000400000000000000" pitchFamily="2" charset="0"/>
              </a:rPr>
              <a:t> have !</a:t>
            </a:r>
            <a:endParaRPr lang="fr-FR" sz="2400" dirty="0">
              <a:latin typeface="Script cole" panose="00000400000000000000" pitchFamily="2" charset="0"/>
            </a:endParaRPr>
          </a:p>
        </p:txBody>
      </p:sp>
      <p:sp>
        <p:nvSpPr>
          <p:cNvPr id="8" name="Bulle ronde 7"/>
          <p:cNvSpPr/>
          <p:nvPr/>
        </p:nvSpPr>
        <p:spPr>
          <a:xfrm>
            <a:off x="9088955" y="2916796"/>
            <a:ext cx="3012141" cy="1520734"/>
          </a:xfrm>
          <a:prstGeom prst="wedgeEllipseCallout">
            <a:avLst>
              <a:gd name="adj1" fmla="val -62352"/>
              <a:gd name="adj2" fmla="val -2297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dirty="0" smtClean="0">
                <a:latin typeface="Script cole" panose="00000400000000000000" pitchFamily="2" charset="0"/>
              </a:rPr>
              <a:t>All the </a:t>
            </a:r>
            <a:r>
              <a:rPr lang="fr-FR" sz="2400" dirty="0" err="1" smtClean="0">
                <a:latin typeface="Script cole" panose="00000400000000000000" pitchFamily="2" charset="0"/>
              </a:rPr>
              <a:t>better</a:t>
            </a:r>
            <a:r>
              <a:rPr lang="fr-FR" sz="2400" dirty="0" smtClean="0">
                <a:latin typeface="Script cole" panose="00000400000000000000" pitchFamily="2" charset="0"/>
              </a:rPr>
              <a:t> to </a:t>
            </a:r>
            <a:r>
              <a:rPr lang="fr-FR" sz="2400" dirty="0" err="1" smtClean="0">
                <a:latin typeface="Script cole" panose="00000400000000000000" pitchFamily="2" charset="0"/>
              </a:rPr>
              <a:t>smell</a:t>
            </a:r>
            <a:r>
              <a:rPr lang="fr-FR" sz="2400" dirty="0" smtClean="0">
                <a:latin typeface="Script cole" panose="00000400000000000000" pitchFamily="2" charset="0"/>
              </a:rPr>
              <a:t> </a:t>
            </a:r>
            <a:r>
              <a:rPr lang="fr-FR" sz="2400" dirty="0" err="1" smtClean="0">
                <a:latin typeface="Script cole" panose="00000400000000000000" pitchFamily="2" charset="0"/>
              </a:rPr>
              <a:t>you</a:t>
            </a:r>
            <a:r>
              <a:rPr lang="fr-FR" sz="2400" dirty="0" smtClean="0">
                <a:latin typeface="Script cole" panose="00000400000000000000" pitchFamily="2" charset="0"/>
              </a:rPr>
              <a:t> </a:t>
            </a:r>
            <a:r>
              <a:rPr lang="fr-FR" sz="2400" dirty="0" err="1" smtClean="0">
                <a:latin typeface="Script cole" panose="00000400000000000000" pitchFamily="2" charset="0"/>
              </a:rPr>
              <a:t>with</a:t>
            </a:r>
            <a:r>
              <a:rPr lang="fr-FR" sz="2400" dirty="0" smtClean="0">
                <a:latin typeface="Script cole" panose="00000400000000000000" pitchFamily="2" charset="0"/>
              </a:rPr>
              <a:t>.</a:t>
            </a:r>
            <a:endParaRPr lang="fr-FR" sz="2400" dirty="0">
              <a:latin typeface="Script col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66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4625" y1="38303" x2="19763" y2="46272"/>
                        <a14:foregroundMark x1="19763" y1="46530" x2="26877" y2="46272"/>
                        <a14:foregroundMark x1="15415" y1="38303" x2="18577" y2="37532"/>
                        <a14:foregroundMark x1="15020" y1="38046" x2="17391" y2="36247"/>
                        <a14:foregroundMark x1="14625" y1="38046" x2="13834" y2="36247"/>
                        <a14:foregroundMark x1="14625" y1="38303" x2="11067" y2="36761"/>
                        <a14:foregroundMark x1="73123" y1="52956" x2="74308" y2="54756"/>
                        <a14:foregroundMark x1="56917" y1="97172" x2="57312" y2="97172"/>
                        <a14:foregroundMark x1="45059" y1="97429" x2="45059" y2="97429"/>
                        <a14:foregroundMark x1="45059" y1="97429" x2="45850" y2="78920"/>
                        <a14:foregroundMark x1="56917" y1="96658" x2="56126" y2="78920"/>
                        <a14:foregroundMark x1="60079" y1="79177" x2="46245" y2="78920"/>
                        <a14:foregroundMark x1="48221" y1="79434" x2="51383" y2="7917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526019" y="1161777"/>
            <a:ext cx="2446851" cy="376215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  <a:softEdge rad="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8870" y1="31690" x2="88870" y2="31690"/>
                        <a14:foregroundMark x1="92979" y1="14789" x2="86473" y2="257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0243" y="1457612"/>
            <a:ext cx="4708712" cy="4579706"/>
          </a:xfrm>
          <a:prstGeom prst="rect">
            <a:avLst/>
          </a:prstGeom>
        </p:spPr>
      </p:pic>
      <p:sp>
        <p:nvSpPr>
          <p:cNvPr id="7" name="Bulle ronde 6"/>
          <p:cNvSpPr/>
          <p:nvPr/>
        </p:nvSpPr>
        <p:spPr>
          <a:xfrm>
            <a:off x="134470" y="1327732"/>
            <a:ext cx="3267636" cy="2007137"/>
          </a:xfrm>
          <a:prstGeom prst="wedgeEllipseCallout">
            <a:avLst>
              <a:gd name="adj1" fmla="val 68222"/>
              <a:gd name="adj2" fmla="val 1922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dirty="0" smtClean="0">
                <a:latin typeface="Script cole" panose="00000400000000000000" pitchFamily="2" charset="0"/>
              </a:rPr>
              <a:t>But </a:t>
            </a:r>
            <a:r>
              <a:rPr lang="fr-FR" sz="2400" dirty="0" err="1" smtClean="0">
                <a:latin typeface="Script cole" panose="00000400000000000000" pitchFamily="2" charset="0"/>
              </a:rPr>
              <a:t>Grandma</a:t>
            </a:r>
            <a:r>
              <a:rPr lang="fr-FR" sz="2400" dirty="0" smtClean="0">
                <a:latin typeface="Script cole" panose="00000400000000000000" pitchFamily="2" charset="0"/>
              </a:rPr>
              <a:t>, </a:t>
            </a:r>
            <a:r>
              <a:rPr lang="fr-FR" sz="2400" dirty="0" err="1" smtClean="0">
                <a:latin typeface="Script cole" panose="00000400000000000000" pitchFamily="2" charset="0"/>
              </a:rPr>
              <a:t>what</a:t>
            </a:r>
            <a:r>
              <a:rPr lang="fr-FR" sz="2400" dirty="0" smtClean="0">
                <a:latin typeface="Script cole" panose="00000400000000000000" pitchFamily="2" charset="0"/>
              </a:rPr>
              <a:t> </a:t>
            </a:r>
            <a:r>
              <a:rPr lang="fr-FR" sz="2400" dirty="0" err="1" smtClean="0">
                <a:latin typeface="Script cole" panose="00000400000000000000" pitchFamily="2" charset="0"/>
              </a:rPr>
              <a:t>big</a:t>
            </a:r>
            <a:r>
              <a:rPr lang="fr-FR" sz="2400" dirty="0" smtClean="0">
                <a:latin typeface="Script cole" panose="00000400000000000000" pitchFamily="2" charset="0"/>
              </a:rPr>
              <a:t> </a:t>
            </a:r>
            <a:r>
              <a:rPr lang="fr-FR" sz="2400" dirty="0" err="1" smtClean="0">
                <a:latin typeface="Script cole" panose="00000400000000000000" pitchFamily="2" charset="0"/>
              </a:rPr>
              <a:t>eyes</a:t>
            </a:r>
            <a:r>
              <a:rPr lang="fr-FR" sz="2400" dirty="0" smtClean="0">
                <a:latin typeface="Script cole" panose="00000400000000000000" pitchFamily="2" charset="0"/>
              </a:rPr>
              <a:t> </a:t>
            </a:r>
            <a:r>
              <a:rPr lang="fr-FR" sz="2400" dirty="0" err="1" smtClean="0">
                <a:latin typeface="Script cole" panose="00000400000000000000" pitchFamily="2" charset="0"/>
              </a:rPr>
              <a:t>you</a:t>
            </a:r>
            <a:r>
              <a:rPr lang="fr-FR" sz="2400" dirty="0" smtClean="0">
                <a:latin typeface="Script cole" panose="00000400000000000000" pitchFamily="2" charset="0"/>
              </a:rPr>
              <a:t> have !</a:t>
            </a:r>
            <a:endParaRPr lang="fr-FR" sz="2400" dirty="0">
              <a:latin typeface="Script cole" panose="00000400000000000000" pitchFamily="2" charset="0"/>
            </a:endParaRPr>
          </a:p>
        </p:txBody>
      </p:sp>
      <p:sp>
        <p:nvSpPr>
          <p:cNvPr id="8" name="Bulle ronde 7"/>
          <p:cNvSpPr/>
          <p:nvPr/>
        </p:nvSpPr>
        <p:spPr>
          <a:xfrm>
            <a:off x="9088955" y="2916796"/>
            <a:ext cx="3012141" cy="1520734"/>
          </a:xfrm>
          <a:prstGeom prst="wedgeEllipseCallout">
            <a:avLst>
              <a:gd name="adj1" fmla="val -62352"/>
              <a:gd name="adj2" fmla="val -2297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dirty="0" smtClean="0">
                <a:latin typeface="Script cole" panose="00000400000000000000" pitchFamily="2" charset="0"/>
              </a:rPr>
              <a:t>All the </a:t>
            </a:r>
            <a:r>
              <a:rPr lang="fr-FR" sz="2400" dirty="0" err="1" smtClean="0">
                <a:latin typeface="Script cole" panose="00000400000000000000" pitchFamily="2" charset="0"/>
              </a:rPr>
              <a:t>better</a:t>
            </a:r>
            <a:r>
              <a:rPr lang="fr-FR" sz="2400" dirty="0" smtClean="0">
                <a:latin typeface="Script cole" panose="00000400000000000000" pitchFamily="2" charset="0"/>
              </a:rPr>
              <a:t> to </a:t>
            </a:r>
            <a:r>
              <a:rPr lang="fr-FR" sz="2400" dirty="0" err="1" smtClean="0">
                <a:latin typeface="Script cole" panose="00000400000000000000" pitchFamily="2" charset="0"/>
              </a:rPr>
              <a:t>see</a:t>
            </a:r>
            <a:r>
              <a:rPr lang="fr-FR" sz="2400" dirty="0" smtClean="0">
                <a:latin typeface="Script cole" panose="00000400000000000000" pitchFamily="2" charset="0"/>
              </a:rPr>
              <a:t> </a:t>
            </a:r>
            <a:r>
              <a:rPr lang="fr-FR" sz="2400" dirty="0" err="1" smtClean="0">
                <a:latin typeface="Script cole" panose="00000400000000000000" pitchFamily="2" charset="0"/>
              </a:rPr>
              <a:t>you</a:t>
            </a:r>
            <a:r>
              <a:rPr lang="fr-FR" sz="2400" dirty="0" smtClean="0">
                <a:latin typeface="Script cole" panose="00000400000000000000" pitchFamily="2" charset="0"/>
              </a:rPr>
              <a:t> </a:t>
            </a:r>
            <a:r>
              <a:rPr lang="fr-FR" sz="2400" dirty="0" err="1" smtClean="0">
                <a:latin typeface="Script cole" panose="00000400000000000000" pitchFamily="2" charset="0"/>
              </a:rPr>
              <a:t>with</a:t>
            </a:r>
            <a:r>
              <a:rPr lang="fr-FR" sz="2400" dirty="0" smtClean="0">
                <a:latin typeface="Script cole" panose="00000400000000000000" pitchFamily="2" charset="0"/>
              </a:rPr>
              <a:t>.</a:t>
            </a:r>
            <a:endParaRPr lang="fr-FR" sz="2400" dirty="0">
              <a:latin typeface="Script col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07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4625" y1="38303" x2="19763" y2="46272"/>
                        <a14:foregroundMark x1="19763" y1="46530" x2="26877" y2="46272"/>
                        <a14:foregroundMark x1="15415" y1="38303" x2="18577" y2="37532"/>
                        <a14:foregroundMark x1="15020" y1="38046" x2="17391" y2="36247"/>
                        <a14:foregroundMark x1="14625" y1="38046" x2="13834" y2="36247"/>
                        <a14:foregroundMark x1="14625" y1="38303" x2="11067" y2="36761"/>
                        <a14:foregroundMark x1="73123" y1="52956" x2="74308" y2="54756"/>
                        <a14:foregroundMark x1="56917" y1="97172" x2="57312" y2="97172"/>
                        <a14:foregroundMark x1="45059" y1="97429" x2="45059" y2="97429"/>
                        <a14:foregroundMark x1="45059" y1="97429" x2="45850" y2="78920"/>
                        <a14:foregroundMark x1="56917" y1="96658" x2="56126" y2="78920"/>
                        <a14:foregroundMark x1="60079" y1="79177" x2="46245" y2="78920"/>
                        <a14:foregroundMark x1="48221" y1="79434" x2="51383" y2="7917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526019" y="1161777"/>
            <a:ext cx="2446851" cy="376215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  <a:softEdge rad="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8870" y1="31690" x2="88870" y2="31690"/>
                        <a14:foregroundMark x1="92979" y1="14789" x2="86473" y2="257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0243" y="1457612"/>
            <a:ext cx="4708712" cy="4579706"/>
          </a:xfrm>
          <a:prstGeom prst="rect">
            <a:avLst/>
          </a:prstGeom>
        </p:spPr>
      </p:pic>
      <p:sp>
        <p:nvSpPr>
          <p:cNvPr id="7" name="Bulle ronde 6"/>
          <p:cNvSpPr/>
          <p:nvPr/>
        </p:nvSpPr>
        <p:spPr>
          <a:xfrm>
            <a:off x="134470" y="1327732"/>
            <a:ext cx="3267636" cy="2007137"/>
          </a:xfrm>
          <a:prstGeom prst="wedgeEllipseCallout">
            <a:avLst>
              <a:gd name="adj1" fmla="val 68222"/>
              <a:gd name="adj2" fmla="val 1922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dirty="0" smtClean="0">
                <a:latin typeface="Script cole" panose="00000400000000000000" pitchFamily="2" charset="0"/>
              </a:rPr>
              <a:t>But </a:t>
            </a:r>
            <a:r>
              <a:rPr lang="fr-FR" sz="2400" dirty="0" err="1" smtClean="0">
                <a:latin typeface="Script cole" panose="00000400000000000000" pitchFamily="2" charset="0"/>
              </a:rPr>
              <a:t>Grandma</a:t>
            </a:r>
            <a:r>
              <a:rPr lang="fr-FR" sz="2400" dirty="0" smtClean="0">
                <a:latin typeface="Script cole" panose="00000400000000000000" pitchFamily="2" charset="0"/>
              </a:rPr>
              <a:t>, </a:t>
            </a:r>
            <a:r>
              <a:rPr lang="fr-FR" sz="2400" dirty="0" err="1" smtClean="0">
                <a:latin typeface="Script cole" panose="00000400000000000000" pitchFamily="2" charset="0"/>
              </a:rPr>
              <a:t>what</a:t>
            </a:r>
            <a:r>
              <a:rPr lang="fr-FR" sz="2400" dirty="0" smtClean="0">
                <a:latin typeface="Script cole" panose="00000400000000000000" pitchFamily="2" charset="0"/>
              </a:rPr>
              <a:t> </a:t>
            </a:r>
            <a:r>
              <a:rPr lang="fr-FR" sz="2400" dirty="0" err="1" smtClean="0">
                <a:latin typeface="Script cole" panose="00000400000000000000" pitchFamily="2" charset="0"/>
              </a:rPr>
              <a:t>big</a:t>
            </a:r>
            <a:r>
              <a:rPr lang="fr-FR" sz="2400" dirty="0" smtClean="0">
                <a:latin typeface="Script cole" panose="00000400000000000000" pitchFamily="2" charset="0"/>
              </a:rPr>
              <a:t> </a:t>
            </a:r>
            <a:r>
              <a:rPr lang="fr-FR" sz="2400" dirty="0" err="1" smtClean="0">
                <a:latin typeface="Script cole" panose="00000400000000000000" pitchFamily="2" charset="0"/>
              </a:rPr>
              <a:t>teeth</a:t>
            </a:r>
            <a:r>
              <a:rPr lang="fr-FR" sz="2400" dirty="0" smtClean="0">
                <a:latin typeface="Script cole" panose="00000400000000000000" pitchFamily="2" charset="0"/>
              </a:rPr>
              <a:t> </a:t>
            </a:r>
            <a:r>
              <a:rPr lang="fr-FR" sz="2400" dirty="0" err="1" smtClean="0">
                <a:latin typeface="Script cole" panose="00000400000000000000" pitchFamily="2" charset="0"/>
              </a:rPr>
              <a:t>you</a:t>
            </a:r>
            <a:r>
              <a:rPr lang="fr-FR" sz="2400" dirty="0" smtClean="0">
                <a:latin typeface="Script cole" panose="00000400000000000000" pitchFamily="2" charset="0"/>
              </a:rPr>
              <a:t> have !</a:t>
            </a:r>
            <a:endParaRPr lang="fr-FR" sz="2400" dirty="0">
              <a:latin typeface="Script cole" panose="00000400000000000000" pitchFamily="2" charset="0"/>
            </a:endParaRPr>
          </a:p>
        </p:txBody>
      </p:sp>
      <p:sp>
        <p:nvSpPr>
          <p:cNvPr id="8" name="Bulle ronde 7"/>
          <p:cNvSpPr/>
          <p:nvPr/>
        </p:nvSpPr>
        <p:spPr>
          <a:xfrm>
            <a:off x="9088955" y="2916796"/>
            <a:ext cx="3012141" cy="1520734"/>
          </a:xfrm>
          <a:prstGeom prst="wedgeEllipseCallout">
            <a:avLst>
              <a:gd name="adj1" fmla="val -62352"/>
              <a:gd name="adj2" fmla="val -2297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dirty="0" smtClean="0">
                <a:latin typeface="Script cole" panose="00000400000000000000" pitchFamily="2" charset="0"/>
              </a:rPr>
              <a:t>All the </a:t>
            </a:r>
            <a:r>
              <a:rPr lang="fr-FR" sz="2400" dirty="0" err="1" smtClean="0">
                <a:latin typeface="Script cole" panose="00000400000000000000" pitchFamily="2" charset="0"/>
              </a:rPr>
              <a:t>better</a:t>
            </a:r>
            <a:r>
              <a:rPr lang="fr-FR" sz="2400" dirty="0" smtClean="0">
                <a:latin typeface="Script cole" panose="00000400000000000000" pitchFamily="2" charset="0"/>
              </a:rPr>
              <a:t> to </a:t>
            </a:r>
            <a:r>
              <a:rPr lang="fr-FR" sz="2400" dirty="0" err="1" smtClean="0">
                <a:latin typeface="Script cole" panose="00000400000000000000" pitchFamily="2" charset="0"/>
              </a:rPr>
              <a:t>eat</a:t>
            </a:r>
            <a:r>
              <a:rPr lang="fr-FR" sz="2400" dirty="0" smtClean="0">
                <a:latin typeface="Script cole" panose="00000400000000000000" pitchFamily="2" charset="0"/>
              </a:rPr>
              <a:t> </a:t>
            </a:r>
            <a:r>
              <a:rPr lang="fr-FR" sz="2400" dirty="0" err="1" smtClean="0">
                <a:latin typeface="Script cole" panose="00000400000000000000" pitchFamily="2" charset="0"/>
              </a:rPr>
              <a:t>you</a:t>
            </a:r>
            <a:r>
              <a:rPr lang="fr-FR" sz="2400" dirty="0" smtClean="0">
                <a:latin typeface="Script cole" panose="00000400000000000000" pitchFamily="2" charset="0"/>
              </a:rPr>
              <a:t> </a:t>
            </a:r>
            <a:r>
              <a:rPr lang="fr-FR" sz="2400" dirty="0" err="1" smtClean="0">
                <a:latin typeface="Script cole" panose="00000400000000000000" pitchFamily="2" charset="0"/>
              </a:rPr>
              <a:t>with</a:t>
            </a:r>
            <a:r>
              <a:rPr lang="fr-FR" sz="2400" dirty="0" smtClean="0">
                <a:latin typeface="Script cole" panose="00000400000000000000" pitchFamily="2" charset="0"/>
              </a:rPr>
              <a:t>…</a:t>
            </a:r>
            <a:endParaRPr lang="fr-FR" sz="2400" dirty="0">
              <a:latin typeface="Script col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68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64610" y="1418666"/>
            <a:ext cx="9035302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sz="6000" spc="10" dirty="0" smtClean="0">
                <a:uFill>
                  <a:solidFill>
                    <a:srgbClr val="000000"/>
                  </a:solidFill>
                </a:uFill>
                <a:latin typeface="Aint Nothing Fancy" panose="02000000000000000000" pitchFamily="2" charset="0"/>
                <a:cs typeface="Times New Roman" panose="02020603050405020304" pitchFamily="18" charset="0"/>
              </a:rPr>
              <a:t>You </a:t>
            </a:r>
            <a:r>
              <a:rPr lang="fr-FR" sz="6000" spc="10" dirty="0" err="1" smtClean="0">
                <a:uFill>
                  <a:solidFill>
                    <a:srgbClr val="000000"/>
                  </a:solidFill>
                </a:uFill>
                <a:latin typeface="Aint Nothing Fancy" panose="02000000000000000000" pitchFamily="2" charset="0"/>
                <a:cs typeface="Times New Roman" panose="02020603050405020304" pitchFamily="18" charset="0"/>
              </a:rPr>
              <a:t>might</a:t>
            </a:r>
            <a:r>
              <a:rPr lang="fr-FR" sz="6000" spc="10" dirty="0" smtClean="0">
                <a:uFill>
                  <a:solidFill>
                    <a:srgbClr val="000000"/>
                  </a:solidFill>
                </a:uFill>
                <a:latin typeface="Aint Nothing Fancy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fr-FR" sz="6000" spc="10" dirty="0" err="1" smtClean="0">
                <a:uFill>
                  <a:solidFill>
                    <a:srgbClr val="000000"/>
                  </a:solidFill>
                </a:uFill>
                <a:latin typeface="Aint Nothing Fancy" panose="02000000000000000000" pitchFamily="2" charset="0"/>
                <a:cs typeface="Times New Roman" panose="02020603050405020304" pitchFamily="18" charset="0"/>
              </a:rPr>
              <a:t>want</a:t>
            </a:r>
            <a:r>
              <a:rPr lang="fr-FR" sz="6000" spc="10" dirty="0" smtClean="0">
                <a:uFill>
                  <a:solidFill>
                    <a:srgbClr val="000000"/>
                  </a:solidFill>
                </a:uFill>
                <a:latin typeface="Aint Nothing Fancy" panose="02000000000000000000" pitchFamily="2" charset="0"/>
                <a:cs typeface="Times New Roman" panose="02020603050405020304" pitchFamily="18" charset="0"/>
              </a:rPr>
              <a:t> to </a:t>
            </a:r>
            <a:r>
              <a:rPr lang="fr-FR" sz="6000" spc="10" dirty="0" err="1" smtClean="0">
                <a:uFill>
                  <a:solidFill>
                    <a:srgbClr val="000000"/>
                  </a:solidFill>
                </a:uFill>
                <a:latin typeface="Aint Nothing Fancy" panose="02000000000000000000" pitchFamily="2" charset="0"/>
                <a:cs typeface="Times New Roman" panose="02020603050405020304" pitchFamily="18" charset="0"/>
              </a:rPr>
              <a:t>guess</a:t>
            </a:r>
            <a:r>
              <a:rPr lang="fr-FR" sz="6000" spc="10" dirty="0" smtClean="0">
                <a:uFill>
                  <a:solidFill>
                    <a:srgbClr val="000000"/>
                  </a:solidFill>
                </a:uFill>
                <a:latin typeface="Aint Nothing Fancy" panose="02000000000000000000" pitchFamily="2" charset="0"/>
                <a:cs typeface="Times New Roman" panose="02020603050405020304" pitchFamily="18" charset="0"/>
              </a:rPr>
              <a:t> how </a:t>
            </a:r>
            <a:r>
              <a:rPr lang="fr-FR" sz="6000" spc="10" dirty="0" err="1" smtClean="0">
                <a:uFill>
                  <a:solidFill>
                    <a:srgbClr val="000000"/>
                  </a:solidFill>
                </a:uFill>
                <a:latin typeface="Aint Nothing Fancy" panose="02000000000000000000" pitchFamily="2" charset="0"/>
                <a:cs typeface="Times New Roman" panose="02020603050405020304" pitchFamily="18" charset="0"/>
              </a:rPr>
              <a:t>this</a:t>
            </a:r>
            <a:r>
              <a:rPr lang="fr-FR" sz="6000" spc="10" dirty="0" smtClean="0">
                <a:uFill>
                  <a:solidFill>
                    <a:srgbClr val="000000"/>
                  </a:solidFill>
                </a:uFill>
                <a:latin typeface="Aint Nothing Fancy" panose="02000000000000000000" pitchFamily="2" charset="0"/>
                <a:cs typeface="Times New Roman" panose="02020603050405020304" pitchFamily="18" charset="0"/>
              </a:rPr>
              <a:t> story ends !!!</a:t>
            </a:r>
            <a:endParaRPr lang="fr-FR" sz="6000" dirty="0"/>
          </a:p>
        </p:txBody>
      </p:sp>
    </p:spTree>
    <p:extLst>
      <p:ext uri="{BB962C8B-B14F-4D97-AF65-F5344CB8AC3E}">
        <p14:creationId xmlns:p14="http://schemas.microsoft.com/office/powerpoint/2010/main" val="320695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3983" y="560168"/>
            <a:ext cx="2823140" cy="4830706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700" y="-155294"/>
            <a:ext cx="4705350" cy="554616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340699" y="5777197"/>
            <a:ext cx="26959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spc="10" dirty="0" err="1">
                <a:uFill>
                  <a:solidFill>
                    <a:srgbClr val="000000"/>
                  </a:solidFill>
                </a:uFill>
                <a:latin typeface="Script cole" panose="00000400000000000000" pitchFamily="2" charset="0"/>
                <a:cs typeface="Times New Roman" panose="02020603050405020304" pitchFamily="18" charset="0"/>
              </a:rPr>
              <a:t>G</a:t>
            </a:r>
            <a:r>
              <a:rPr lang="fr-FR" sz="4000" spc="10" dirty="0" err="1" smtClean="0">
                <a:uFill>
                  <a:solidFill>
                    <a:srgbClr val="000000"/>
                  </a:solidFill>
                </a:uFill>
                <a:latin typeface="Script cole" panose="00000400000000000000" pitchFamily="2" charset="0"/>
                <a:cs typeface="Times New Roman" panose="02020603050405020304" pitchFamily="18" charset="0"/>
              </a:rPr>
              <a:t>randma</a:t>
            </a:r>
            <a:endParaRPr lang="fr-FR" sz="4000" dirty="0">
              <a:latin typeface="Script cole" panose="000004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775184" y="5777197"/>
            <a:ext cx="26423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spc="10" dirty="0" smtClean="0">
                <a:uFill>
                  <a:solidFill>
                    <a:srgbClr val="000000"/>
                  </a:solidFill>
                </a:uFill>
                <a:latin typeface="Script cole" panose="00000400000000000000" pitchFamily="2" charset="0"/>
                <a:cs typeface="Times New Roman" panose="02020603050405020304" pitchFamily="18" charset="0"/>
              </a:rPr>
              <a:t>the house</a:t>
            </a:r>
            <a:endParaRPr lang="fr-FR" sz="4000" dirty="0">
              <a:latin typeface="Script col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78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877" y="1428750"/>
            <a:ext cx="2239191" cy="238097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3927" y="1017368"/>
            <a:ext cx="2239191" cy="238097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281" y="1017368"/>
            <a:ext cx="2239191" cy="238097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079" y="2038350"/>
            <a:ext cx="2239191" cy="238097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575" y="2038350"/>
            <a:ext cx="2239191" cy="238097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483" y="1527859"/>
            <a:ext cx="2239191" cy="238097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22" y="1783105"/>
            <a:ext cx="2239191" cy="238097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1150" y="2526885"/>
            <a:ext cx="1504186" cy="207395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3218" y="3690886"/>
            <a:ext cx="456436" cy="62932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93071" y="1762380"/>
            <a:ext cx="1720343" cy="237198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5856" y="3485195"/>
            <a:ext cx="456436" cy="62932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4243" y="3289369"/>
            <a:ext cx="456436" cy="62932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73157" y="3849414"/>
            <a:ext cx="456436" cy="62932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28800" y="3505040"/>
            <a:ext cx="456436" cy="62932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2865" y="3407126"/>
            <a:ext cx="456436" cy="62932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354472" y="5440306"/>
            <a:ext cx="27978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spc="10" dirty="0">
                <a:uFill>
                  <a:solidFill>
                    <a:srgbClr val="000000"/>
                  </a:solidFill>
                </a:uFill>
                <a:latin typeface="Script cole" panose="00000400000000000000" pitchFamily="2" charset="0"/>
                <a:cs typeface="Times New Roman" panose="02020603050405020304" pitchFamily="18" charset="0"/>
              </a:rPr>
              <a:t>the </a:t>
            </a:r>
            <a:r>
              <a:rPr lang="fr-FR" sz="4000" spc="10" dirty="0" err="1">
                <a:uFill>
                  <a:solidFill>
                    <a:srgbClr val="000000"/>
                  </a:solidFill>
                </a:uFill>
                <a:latin typeface="Script cole" panose="00000400000000000000" pitchFamily="2" charset="0"/>
                <a:cs typeface="Times New Roman" panose="02020603050405020304" pitchFamily="18" charset="0"/>
              </a:rPr>
              <a:t>woods</a:t>
            </a:r>
            <a:endParaRPr lang="fr-FR" sz="4000" dirty="0">
              <a:latin typeface="Script cole" panose="000004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940306" y="5440306"/>
            <a:ext cx="20258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4000" spc="10" dirty="0" err="1" smtClean="0">
                <a:uFill>
                  <a:solidFill>
                    <a:srgbClr val="000000"/>
                  </a:solidFill>
                </a:uFill>
                <a:latin typeface="Script cole" panose="00000400000000000000" pitchFamily="2" charset="0"/>
                <a:cs typeface="Times New Roman" panose="02020603050405020304" pitchFamily="18" charset="0"/>
              </a:rPr>
              <a:t>flowers</a:t>
            </a:r>
            <a:endParaRPr lang="fr-FR" sz="4000" dirty="0">
              <a:latin typeface="Script col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42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1" r="28827" b="57839"/>
          <a:stretch/>
        </p:blipFill>
        <p:spPr>
          <a:xfrm>
            <a:off x="2742542" y="605507"/>
            <a:ext cx="5590588" cy="5497874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-407475" y="1195819"/>
            <a:ext cx="2854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en-US" sz="5400" b="1" spc="300" dirty="0">
                <a:latin typeface="Script cole" panose="00000400000000000000" pitchFamily="2" charset="0"/>
              </a:rPr>
              <a:t>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eyes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2028885" y="2159681"/>
            <a:ext cx="800538" cy="3562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-672384" y="4018954"/>
            <a:ext cx="3414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en-US" sz="5400" b="1" spc="300" dirty="0">
                <a:latin typeface="Script cole" panose="00000400000000000000" pitchFamily="2" charset="0"/>
              </a:rPr>
              <a:t>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ear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8148617" y="5343244"/>
            <a:ext cx="2854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en-US" sz="5400" b="1" spc="300" dirty="0">
                <a:latin typeface="Script cole" panose="00000400000000000000" pitchFamily="2" charset="0"/>
              </a:rPr>
              <a:t>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cole" panose="00000400000000000000" pitchFamily="2" charset="0"/>
              </a:rPr>
              <a:t>nose</a:t>
            </a:r>
          </a:p>
        </p:txBody>
      </p:sp>
      <p:cxnSp>
        <p:nvCxnSpPr>
          <p:cNvPr id="23" name="Connecteur droit avec flèche 22"/>
          <p:cNvCxnSpPr/>
          <p:nvPr/>
        </p:nvCxnSpPr>
        <p:spPr>
          <a:xfrm flipV="1">
            <a:off x="2028885" y="3899213"/>
            <a:ext cx="1286401" cy="8899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 flipV="1">
            <a:off x="6157468" y="4344167"/>
            <a:ext cx="2485604" cy="17925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2829423" y="2520841"/>
            <a:ext cx="2333248" cy="1012586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2829423" y="2520841"/>
            <a:ext cx="3491686" cy="749132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5" name="Image 3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397" y="435748"/>
            <a:ext cx="2330972" cy="1997976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53" t="92575" r="23799" b="535"/>
          <a:stretch/>
        </p:blipFill>
        <p:spPr>
          <a:xfrm>
            <a:off x="5285272" y="6067838"/>
            <a:ext cx="872197" cy="450165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9203341" y="2933262"/>
            <a:ext cx="2854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algn="ctr"/>
            <a:r>
              <a:rPr lang="en-US" sz="5400" b="1" spc="300" dirty="0" smtClean="0">
                <a:latin typeface="Script cole" panose="00000400000000000000" pitchFamily="2" charset="0"/>
              </a:rPr>
              <a:t>hand</a:t>
            </a: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cole" panose="00000400000000000000" pitchFamily="2" charset="0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 flipH="1" flipV="1">
            <a:off x="10483883" y="2086112"/>
            <a:ext cx="146773" cy="12683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84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04950" y="531161"/>
            <a:ext cx="90353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spc="10" dirty="0" err="1">
                <a:uFill>
                  <a:solidFill>
                    <a:srgbClr val="000000"/>
                  </a:solidFill>
                </a:uFill>
                <a:latin typeface="Aint Nothing Fancy" panose="02000000000000000000" pitchFamily="2" charset="0"/>
                <a:cs typeface="Times New Roman" panose="02020603050405020304" pitchFamily="18" charset="0"/>
              </a:rPr>
              <a:t>Little</a:t>
            </a:r>
            <a:r>
              <a:rPr lang="fr-FR" sz="6000" spc="10" dirty="0">
                <a:uFill>
                  <a:solidFill>
                    <a:srgbClr val="000000"/>
                  </a:solidFill>
                </a:uFill>
                <a:latin typeface="Aint Nothing Fancy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fr-FR" sz="6000" spc="10" dirty="0" err="1">
                <a:uFill>
                  <a:solidFill>
                    <a:srgbClr val="000000"/>
                  </a:solidFill>
                </a:uFill>
                <a:latin typeface="Aint Nothing Fancy" panose="02000000000000000000" pitchFamily="2" charset="0"/>
                <a:cs typeface="Times New Roman" panose="02020603050405020304" pitchFamily="18" charset="0"/>
              </a:rPr>
              <a:t>red</a:t>
            </a:r>
            <a:r>
              <a:rPr lang="fr-FR" sz="6000" spc="10" dirty="0">
                <a:uFill>
                  <a:solidFill>
                    <a:srgbClr val="000000"/>
                  </a:solidFill>
                </a:uFill>
                <a:latin typeface="Aint Nothing Fancy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fr-FR" sz="6000" spc="10" dirty="0" err="1">
                <a:uFill>
                  <a:solidFill>
                    <a:srgbClr val="000000"/>
                  </a:solidFill>
                </a:uFill>
                <a:latin typeface="Aint Nothing Fancy" panose="02000000000000000000" pitchFamily="2" charset="0"/>
                <a:cs typeface="Times New Roman" panose="02020603050405020304" pitchFamily="18" charset="0"/>
              </a:rPr>
              <a:t>ridding</a:t>
            </a:r>
            <a:r>
              <a:rPr lang="fr-FR" sz="6000" spc="10" dirty="0">
                <a:uFill>
                  <a:solidFill>
                    <a:srgbClr val="000000"/>
                  </a:solidFill>
                </a:uFill>
                <a:latin typeface="Aint Nothing Fancy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fr-FR" sz="6000" spc="10" dirty="0" err="1">
                <a:uFill>
                  <a:solidFill>
                    <a:srgbClr val="000000"/>
                  </a:solidFill>
                </a:uFill>
                <a:latin typeface="Aint Nothing Fancy" panose="02000000000000000000" pitchFamily="2" charset="0"/>
                <a:cs typeface="Times New Roman" panose="02020603050405020304" pitchFamily="18" charset="0"/>
              </a:rPr>
              <a:t>hood</a:t>
            </a:r>
            <a:endParaRPr lang="fr-FR" sz="6000" dirty="0"/>
          </a:p>
        </p:txBody>
      </p:sp>
      <p:sp>
        <p:nvSpPr>
          <p:cNvPr id="4" name="ZoneTexte 3"/>
          <p:cNvSpPr txBox="1"/>
          <p:nvPr/>
        </p:nvSpPr>
        <p:spPr>
          <a:xfrm>
            <a:off x="682388" y="3776677"/>
            <a:ext cx="81613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latin typeface="Aint Nothing Fancy" panose="02000000000000000000" pitchFamily="2" charset="0"/>
              </a:rPr>
              <a:t>Once </a:t>
            </a:r>
            <a:r>
              <a:rPr lang="fr-FR" sz="4800" dirty="0" err="1" smtClean="0">
                <a:latin typeface="Aint Nothing Fancy" panose="02000000000000000000" pitchFamily="2" charset="0"/>
              </a:rPr>
              <a:t>upon</a:t>
            </a:r>
            <a:r>
              <a:rPr lang="fr-FR" sz="4800" dirty="0" smtClean="0">
                <a:latin typeface="Aint Nothing Fancy" panose="02000000000000000000" pitchFamily="2" charset="0"/>
              </a:rPr>
              <a:t> a time…</a:t>
            </a:r>
            <a:endParaRPr lang="fr-FR" sz="4800" dirty="0">
              <a:latin typeface="Aint Nothing Fancy" panose="02000000000000000000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4625" y1="38303" x2="19763" y2="46272"/>
                        <a14:foregroundMark x1="19763" y1="46530" x2="26877" y2="46272"/>
                        <a14:foregroundMark x1="15415" y1="38303" x2="18577" y2="37532"/>
                        <a14:foregroundMark x1="15020" y1="38046" x2="17391" y2="36247"/>
                        <a14:foregroundMark x1="14625" y1="38046" x2="13834" y2="36247"/>
                        <a14:foregroundMark x1="14625" y1="38303" x2="11067" y2="36761"/>
                        <a14:foregroundMark x1="73123" y1="52956" x2="74308" y2="54756"/>
                        <a14:foregroundMark x1="56917" y1="97172" x2="57312" y2="97172"/>
                        <a14:foregroundMark x1="45059" y1="97429" x2="45059" y2="97429"/>
                        <a14:foregroundMark x1="45059" y1="97429" x2="45850" y2="78920"/>
                        <a14:foregroundMark x1="56917" y1="96658" x2="56126" y2="78920"/>
                        <a14:foregroundMark x1="60079" y1="79177" x2="46245" y2="78920"/>
                        <a14:foregroundMark x1="48221" y1="79434" x2="51383" y2="7917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804155" y="2311099"/>
            <a:ext cx="2446851" cy="376215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2876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1289" y="411382"/>
            <a:ext cx="2239191" cy="238097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2339" y="0"/>
            <a:ext cx="2239191" cy="238097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693" y="0"/>
            <a:ext cx="2239191" cy="238097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491" y="1020982"/>
            <a:ext cx="2239191" cy="238097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987" y="1020982"/>
            <a:ext cx="2239191" cy="238097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895" y="510491"/>
            <a:ext cx="2239191" cy="238097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034" y="765737"/>
            <a:ext cx="2239191" cy="238097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41630" y="2673518"/>
            <a:ext cx="456436" cy="62932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24268" y="2467827"/>
            <a:ext cx="456436" cy="62932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2655" y="2272001"/>
            <a:ext cx="456436" cy="62932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91569" y="2832046"/>
            <a:ext cx="456436" cy="62932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47212" y="2487672"/>
            <a:ext cx="456436" cy="62932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01277" y="2389758"/>
            <a:ext cx="456436" cy="62932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595" y="411382"/>
            <a:ext cx="2239191" cy="238097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645" y="0"/>
            <a:ext cx="2239191" cy="238097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999" y="0"/>
            <a:ext cx="2239191" cy="2380974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797" y="1020982"/>
            <a:ext cx="2239191" cy="2380974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293" y="1020982"/>
            <a:ext cx="2239191" cy="2380974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201" y="510491"/>
            <a:ext cx="2239191" cy="2380974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340" y="765737"/>
            <a:ext cx="2239191" cy="2380974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0936" y="2673518"/>
            <a:ext cx="456436" cy="629329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3574" y="2467827"/>
            <a:ext cx="456436" cy="629329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1961" y="2272001"/>
            <a:ext cx="456436" cy="629329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0875" y="2832046"/>
            <a:ext cx="456436" cy="629329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6518" y="2487672"/>
            <a:ext cx="456436" cy="629329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0583" y="2389758"/>
            <a:ext cx="456436" cy="629329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405" y="0"/>
            <a:ext cx="2239191" cy="2380974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3" y="1020982"/>
            <a:ext cx="2239191" cy="2380974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886" y="2673518"/>
            <a:ext cx="456436" cy="629329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25" y="2832046"/>
            <a:ext cx="456436" cy="629329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3468" y="2487672"/>
            <a:ext cx="456436" cy="629329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6047" y="3379834"/>
            <a:ext cx="456436" cy="629329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4911" y="3062113"/>
            <a:ext cx="456436" cy="629329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4488" y="3062113"/>
            <a:ext cx="456436" cy="629329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73548" y="3302846"/>
            <a:ext cx="456436" cy="629329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582" y="3691442"/>
            <a:ext cx="456436" cy="629329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42339" y="3659402"/>
            <a:ext cx="456436" cy="6293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1229" y1="92677" x2="31229" y2="92677"/>
                        <a14:foregroundMark x1="36213" y1="86616" x2="36213" y2="86616"/>
                        <a14:foregroundMark x1="39867" y1="82576" x2="39867" y2="82576"/>
                        <a14:foregroundMark x1="47176" y1="83081" x2="47176" y2="83081"/>
                        <a14:foregroundMark x1="45847" y1="90152" x2="45847" y2="90152"/>
                        <a14:foregroundMark x1="51163" y1="96717" x2="51163" y2="96717"/>
                        <a14:foregroundMark x1="60133" y1="57576" x2="60133" y2="57576"/>
                        <a14:foregroundMark x1="66777" y1="58081" x2="66777" y2="58081"/>
                        <a14:foregroundMark x1="27907" y1="89394" x2="39535" y2="84343"/>
                        <a14:foregroundMark x1="39535" y1="84343" x2="39203" y2="80808"/>
                        <a14:foregroundMark x1="46512" y1="80808" x2="47176" y2="86616"/>
                        <a14:foregroundMark x1="47176" y1="87374" x2="45183" y2="97222"/>
                        <a14:foregroundMark x1="57143" y1="55808" x2="61794" y2="59596"/>
                        <a14:foregroundMark x1="61794" y1="59596" x2="72093" y2="56566"/>
                        <a14:foregroundMark x1="72093" y1="57071" x2="71096" y2="54040"/>
                        <a14:foregroundMark x1="72425" y1="57071" x2="73090" y2="54040"/>
                        <a14:foregroundMark x1="33555" y1="92929" x2="33555" y2="92929"/>
                        <a14:foregroundMark x1="28239" y1="89646" x2="32558" y2="97222"/>
                        <a14:foregroundMark x1="32558" y1="97222" x2="32226" y2="957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695" y="2636219"/>
            <a:ext cx="2699039" cy="355089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75936">
            <a:off x="1620711" y="4401713"/>
            <a:ext cx="563334" cy="77671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9570" y="1607510"/>
            <a:ext cx="4378318" cy="4411656"/>
          </a:xfrm>
          <a:prstGeom prst="rect">
            <a:avLst/>
          </a:prstGeom>
        </p:spPr>
      </p:pic>
      <p:sp>
        <p:nvSpPr>
          <p:cNvPr id="54" name="Bulle ronde 53"/>
          <p:cNvSpPr/>
          <p:nvPr/>
        </p:nvSpPr>
        <p:spPr>
          <a:xfrm>
            <a:off x="5128402" y="2964719"/>
            <a:ext cx="3145323" cy="653628"/>
          </a:xfrm>
          <a:prstGeom prst="wedgeEllipseCallout">
            <a:avLst>
              <a:gd name="adj1" fmla="val 41761"/>
              <a:gd name="adj2" fmla="val 1217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dirty="0" err="1" smtClean="0">
                <a:latin typeface="Script cole" panose="00000400000000000000" pitchFamily="2" charset="0"/>
              </a:rPr>
              <a:t>Who</a:t>
            </a:r>
            <a:r>
              <a:rPr lang="fr-FR" sz="2400" dirty="0" smtClean="0">
                <a:latin typeface="Script cole" panose="00000400000000000000" pitchFamily="2" charset="0"/>
              </a:rPr>
              <a:t> are </a:t>
            </a:r>
            <a:r>
              <a:rPr lang="fr-FR" sz="2400" dirty="0" err="1" smtClean="0">
                <a:latin typeface="Script cole" panose="00000400000000000000" pitchFamily="2" charset="0"/>
              </a:rPr>
              <a:t>you</a:t>
            </a:r>
            <a:r>
              <a:rPr lang="fr-FR" sz="2400" dirty="0" smtClean="0">
                <a:latin typeface="Script cole" panose="00000400000000000000" pitchFamily="2" charset="0"/>
              </a:rPr>
              <a:t> ?</a:t>
            </a:r>
            <a:endParaRPr lang="fr-FR" sz="2400" dirty="0">
              <a:latin typeface="Script cole" panose="00000400000000000000" pitchFamily="2" charset="0"/>
            </a:endParaRPr>
          </a:p>
        </p:txBody>
      </p:sp>
      <p:sp>
        <p:nvSpPr>
          <p:cNvPr id="55" name="Bulle ronde 54"/>
          <p:cNvSpPr/>
          <p:nvPr/>
        </p:nvSpPr>
        <p:spPr>
          <a:xfrm>
            <a:off x="2831838" y="3904585"/>
            <a:ext cx="4618377" cy="776246"/>
          </a:xfrm>
          <a:prstGeom prst="wedgeEllipseCallout">
            <a:avLst>
              <a:gd name="adj1" fmla="val -58145"/>
              <a:gd name="adj2" fmla="val -3650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dirty="0" err="1" smtClean="0">
                <a:latin typeface="Script cole" panose="00000400000000000000" pitchFamily="2" charset="0"/>
              </a:rPr>
              <a:t>Little</a:t>
            </a:r>
            <a:r>
              <a:rPr lang="fr-FR" sz="2400" dirty="0" smtClean="0">
                <a:latin typeface="Script cole" panose="00000400000000000000" pitchFamily="2" charset="0"/>
              </a:rPr>
              <a:t> </a:t>
            </a:r>
            <a:r>
              <a:rPr lang="fr-FR" sz="2400" dirty="0" err="1" smtClean="0">
                <a:latin typeface="Script cole" panose="00000400000000000000" pitchFamily="2" charset="0"/>
              </a:rPr>
              <a:t>red</a:t>
            </a:r>
            <a:r>
              <a:rPr lang="fr-FR" sz="2400" dirty="0" smtClean="0">
                <a:latin typeface="Script cole" panose="00000400000000000000" pitchFamily="2" charset="0"/>
              </a:rPr>
              <a:t> </a:t>
            </a:r>
            <a:r>
              <a:rPr lang="fr-FR" sz="2400" dirty="0" err="1" smtClean="0">
                <a:latin typeface="Script cole" panose="00000400000000000000" pitchFamily="2" charset="0"/>
              </a:rPr>
              <a:t>Riding</a:t>
            </a:r>
            <a:r>
              <a:rPr lang="fr-FR" sz="2400" dirty="0" smtClean="0">
                <a:latin typeface="Script cole" panose="00000400000000000000" pitchFamily="2" charset="0"/>
              </a:rPr>
              <a:t> Hood.</a:t>
            </a:r>
            <a:endParaRPr lang="fr-FR" sz="2400" dirty="0">
              <a:latin typeface="Script col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25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1289" y="411382"/>
            <a:ext cx="2239191" cy="238097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2339" y="0"/>
            <a:ext cx="2239191" cy="238097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693" y="0"/>
            <a:ext cx="2239191" cy="238097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491" y="1020982"/>
            <a:ext cx="2239191" cy="238097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987" y="1020982"/>
            <a:ext cx="2239191" cy="238097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895" y="510491"/>
            <a:ext cx="2239191" cy="238097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034" y="765737"/>
            <a:ext cx="2239191" cy="238097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41630" y="2673518"/>
            <a:ext cx="456436" cy="62932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24268" y="2467827"/>
            <a:ext cx="456436" cy="62932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2655" y="2272001"/>
            <a:ext cx="456436" cy="62932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91569" y="2832046"/>
            <a:ext cx="456436" cy="62932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47212" y="2487672"/>
            <a:ext cx="456436" cy="62932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01277" y="2389758"/>
            <a:ext cx="456436" cy="62932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595" y="411382"/>
            <a:ext cx="2239191" cy="238097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645" y="0"/>
            <a:ext cx="2239191" cy="238097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999" y="0"/>
            <a:ext cx="2239191" cy="2380974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797" y="1020982"/>
            <a:ext cx="2239191" cy="2380974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293" y="1020982"/>
            <a:ext cx="2239191" cy="2380974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201" y="510491"/>
            <a:ext cx="2239191" cy="2380974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340" y="765737"/>
            <a:ext cx="2239191" cy="2380974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0936" y="2673518"/>
            <a:ext cx="456436" cy="629329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3574" y="2467827"/>
            <a:ext cx="456436" cy="629329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1961" y="2272001"/>
            <a:ext cx="456436" cy="629329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0875" y="2832046"/>
            <a:ext cx="456436" cy="629329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6518" y="2487672"/>
            <a:ext cx="456436" cy="629329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0583" y="2389758"/>
            <a:ext cx="456436" cy="629329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405" y="0"/>
            <a:ext cx="2239191" cy="2380974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3" y="1020982"/>
            <a:ext cx="2239191" cy="2380974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886" y="2673518"/>
            <a:ext cx="456436" cy="629329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25" y="2832046"/>
            <a:ext cx="456436" cy="629329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3468" y="2487672"/>
            <a:ext cx="456436" cy="629329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6047" y="3379834"/>
            <a:ext cx="456436" cy="629329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4911" y="3062113"/>
            <a:ext cx="456436" cy="629329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4488" y="3062113"/>
            <a:ext cx="456436" cy="629329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73548" y="3302846"/>
            <a:ext cx="456436" cy="629329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582" y="3691442"/>
            <a:ext cx="456436" cy="629329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42339" y="3659402"/>
            <a:ext cx="456436" cy="6293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1229" y1="92677" x2="31229" y2="92677"/>
                        <a14:foregroundMark x1="36213" y1="86616" x2="36213" y2="86616"/>
                        <a14:foregroundMark x1="39867" y1="82576" x2="39867" y2="82576"/>
                        <a14:foregroundMark x1="47176" y1="83081" x2="47176" y2="83081"/>
                        <a14:foregroundMark x1="45847" y1="90152" x2="45847" y2="90152"/>
                        <a14:foregroundMark x1="51163" y1="96717" x2="51163" y2="96717"/>
                        <a14:foregroundMark x1="60133" y1="57576" x2="60133" y2="57576"/>
                        <a14:foregroundMark x1="66777" y1="58081" x2="66777" y2="58081"/>
                        <a14:foregroundMark x1="27907" y1="89394" x2="39535" y2="84343"/>
                        <a14:foregroundMark x1="39535" y1="84343" x2="39203" y2="80808"/>
                        <a14:foregroundMark x1="46512" y1="80808" x2="47176" y2="86616"/>
                        <a14:foregroundMark x1="47176" y1="87374" x2="45183" y2="97222"/>
                        <a14:foregroundMark x1="57143" y1="55808" x2="61794" y2="59596"/>
                        <a14:foregroundMark x1="61794" y1="59596" x2="72093" y2="56566"/>
                        <a14:foregroundMark x1="72093" y1="57071" x2="71096" y2="54040"/>
                        <a14:foregroundMark x1="72425" y1="57071" x2="73090" y2="54040"/>
                        <a14:foregroundMark x1="33555" y1="92929" x2="33555" y2="92929"/>
                        <a14:foregroundMark x1="28239" y1="89646" x2="32558" y2="97222"/>
                        <a14:foregroundMark x1="32558" y1="97222" x2="32226" y2="957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695" y="2636219"/>
            <a:ext cx="2699039" cy="355089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75936">
            <a:off x="1620711" y="4401713"/>
            <a:ext cx="563334" cy="77671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9570" y="1607510"/>
            <a:ext cx="4378318" cy="4411656"/>
          </a:xfrm>
          <a:prstGeom prst="rect">
            <a:avLst/>
          </a:prstGeom>
        </p:spPr>
      </p:pic>
      <p:sp>
        <p:nvSpPr>
          <p:cNvPr id="54" name="Bulle ronde 53"/>
          <p:cNvSpPr/>
          <p:nvPr/>
        </p:nvSpPr>
        <p:spPr>
          <a:xfrm>
            <a:off x="5128402" y="2792356"/>
            <a:ext cx="3145323" cy="825991"/>
          </a:xfrm>
          <a:prstGeom prst="wedgeEllipseCallout">
            <a:avLst>
              <a:gd name="adj1" fmla="val 41761"/>
              <a:gd name="adj2" fmla="val 1217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dirty="0" err="1" smtClean="0">
                <a:latin typeface="Script cole" panose="00000400000000000000" pitchFamily="2" charset="0"/>
              </a:rPr>
              <a:t>What</a:t>
            </a:r>
            <a:r>
              <a:rPr lang="fr-FR" sz="2400" dirty="0" smtClean="0">
                <a:latin typeface="Script cole" panose="00000400000000000000" pitchFamily="2" charset="0"/>
              </a:rPr>
              <a:t> are </a:t>
            </a:r>
            <a:r>
              <a:rPr lang="fr-FR" sz="2400" dirty="0" err="1" smtClean="0">
                <a:latin typeface="Script cole" panose="00000400000000000000" pitchFamily="2" charset="0"/>
              </a:rPr>
              <a:t>you</a:t>
            </a:r>
            <a:r>
              <a:rPr lang="fr-FR" sz="2400" dirty="0" smtClean="0">
                <a:latin typeface="Script cole" panose="00000400000000000000" pitchFamily="2" charset="0"/>
              </a:rPr>
              <a:t> </a:t>
            </a:r>
            <a:r>
              <a:rPr lang="fr-FR" sz="2400" dirty="0" err="1" smtClean="0">
                <a:latin typeface="Script cole" panose="00000400000000000000" pitchFamily="2" charset="0"/>
              </a:rPr>
              <a:t>doing</a:t>
            </a:r>
            <a:r>
              <a:rPr lang="fr-FR" sz="2400" dirty="0" smtClean="0">
                <a:latin typeface="Script cole" panose="00000400000000000000" pitchFamily="2" charset="0"/>
              </a:rPr>
              <a:t> ?</a:t>
            </a:r>
            <a:endParaRPr lang="fr-FR" sz="2400" dirty="0">
              <a:latin typeface="Script cole" panose="00000400000000000000" pitchFamily="2" charset="0"/>
            </a:endParaRPr>
          </a:p>
        </p:txBody>
      </p:sp>
      <p:sp>
        <p:nvSpPr>
          <p:cNvPr id="55" name="Bulle ronde 54"/>
          <p:cNvSpPr/>
          <p:nvPr/>
        </p:nvSpPr>
        <p:spPr>
          <a:xfrm>
            <a:off x="2831838" y="3756311"/>
            <a:ext cx="3769439" cy="924520"/>
          </a:xfrm>
          <a:prstGeom prst="wedgeEllipseCallout">
            <a:avLst>
              <a:gd name="adj1" fmla="val -58145"/>
              <a:gd name="adj2" fmla="val -3650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dirty="0" smtClean="0">
                <a:latin typeface="Script cole" panose="00000400000000000000" pitchFamily="2" charset="0"/>
              </a:rPr>
              <a:t>Picking </a:t>
            </a:r>
            <a:r>
              <a:rPr lang="fr-FR" sz="2400" dirty="0" err="1" smtClean="0">
                <a:latin typeface="Script cole" panose="00000400000000000000" pitchFamily="2" charset="0"/>
              </a:rPr>
              <a:t>flowers</a:t>
            </a:r>
            <a:r>
              <a:rPr lang="fr-FR" sz="2400" dirty="0" smtClean="0">
                <a:latin typeface="Script cole" panose="00000400000000000000" pitchFamily="2" charset="0"/>
              </a:rPr>
              <a:t> in the </a:t>
            </a:r>
            <a:r>
              <a:rPr lang="fr-FR" sz="2400" dirty="0" err="1" smtClean="0">
                <a:latin typeface="Script cole" panose="00000400000000000000" pitchFamily="2" charset="0"/>
              </a:rPr>
              <a:t>woods</a:t>
            </a:r>
            <a:r>
              <a:rPr lang="fr-FR" sz="2400" dirty="0" smtClean="0">
                <a:latin typeface="Script cole" panose="00000400000000000000" pitchFamily="2" charset="0"/>
              </a:rPr>
              <a:t>.</a:t>
            </a:r>
            <a:endParaRPr lang="fr-FR" sz="2400" dirty="0">
              <a:latin typeface="Script col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43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1289" y="411382"/>
            <a:ext cx="2239191" cy="238097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2339" y="0"/>
            <a:ext cx="2239191" cy="238097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693" y="0"/>
            <a:ext cx="2239191" cy="238097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1491" y="1020982"/>
            <a:ext cx="2239191" cy="238097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987" y="1020982"/>
            <a:ext cx="2239191" cy="238097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895" y="510491"/>
            <a:ext cx="2239191" cy="238097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034" y="765737"/>
            <a:ext cx="2239191" cy="238097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41630" y="2673518"/>
            <a:ext cx="456436" cy="62932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24268" y="2467827"/>
            <a:ext cx="456436" cy="629329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92655" y="2272001"/>
            <a:ext cx="456436" cy="62932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91569" y="2832046"/>
            <a:ext cx="456436" cy="62932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47212" y="2487672"/>
            <a:ext cx="456436" cy="62932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01277" y="2389758"/>
            <a:ext cx="456436" cy="62932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595" y="411382"/>
            <a:ext cx="2239191" cy="238097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645" y="0"/>
            <a:ext cx="2239191" cy="2380974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999" y="0"/>
            <a:ext cx="2239191" cy="2380974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797" y="1020982"/>
            <a:ext cx="2239191" cy="2380974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293" y="1020982"/>
            <a:ext cx="2239191" cy="2380974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201" y="510491"/>
            <a:ext cx="2239191" cy="2380974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340" y="765737"/>
            <a:ext cx="2239191" cy="2380974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0936" y="2673518"/>
            <a:ext cx="456436" cy="629329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3574" y="2467827"/>
            <a:ext cx="456436" cy="629329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1961" y="2272001"/>
            <a:ext cx="456436" cy="629329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0875" y="2832046"/>
            <a:ext cx="456436" cy="629329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56518" y="2487672"/>
            <a:ext cx="456436" cy="629329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0583" y="2389758"/>
            <a:ext cx="456436" cy="629329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405" y="0"/>
            <a:ext cx="2239191" cy="2380974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3" y="1020982"/>
            <a:ext cx="2239191" cy="2380974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886" y="2673518"/>
            <a:ext cx="456436" cy="629329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25" y="2832046"/>
            <a:ext cx="456436" cy="629329"/>
          </a:xfrm>
          <a:prstGeom prst="rect">
            <a:avLst/>
          </a:prstGeom>
        </p:spPr>
      </p:pic>
      <p:pic>
        <p:nvPicPr>
          <p:cNvPr id="44" name="Image 4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3468" y="2487672"/>
            <a:ext cx="456436" cy="629329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06047" y="3379834"/>
            <a:ext cx="456436" cy="629329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4911" y="3062113"/>
            <a:ext cx="456436" cy="629329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4488" y="3062113"/>
            <a:ext cx="456436" cy="629329"/>
          </a:xfrm>
          <a:prstGeom prst="rect">
            <a:avLst/>
          </a:prstGeom>
        </p:spPr>
      </p:pic>
      <p:pic>
        <p:nvPicPr>
          <p:cNvPr id="50" name="Image 4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73548" y="3302846"/>
            <a:ext cx="456436" cy="629329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90582" y="3691442"/>
            <a:ext cx="456436" cy="629329"/>
          </a:xfrm>
          <a:prstGeom prst="rect">
            <a:avLst/>
          </a:prstGeom>
        </p:spPr>
      </p:pic>
      <p:pic>
        <p:nvPicPr>
          <p:cNvPr id="52" name="Image 5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42339" y="3659402"/>
            <a:ext cx="456436" cy="62932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1229" y1="92677" x2="31229" y2="92677"/>
                        <a14:foregroundMark x1="36213" y1="86616" x2="36213" y2="86616"/>
                        <a14:foregroundMark x1="39867" y1="82576" x2="39867" y2="82576"/>
                        <a14:foregroundMark x1="47176" y1="83081" x2="47176" y2="83081"/>
                        <a14:foregroundMark x1="45847" y1="90152" x2="45847" y2="90152"/>
                        <a14:foregroundMark x1="51163" y1="96717" x2="51163" y2="96717"/>
                        <a14:foregroundMark x1="60133" y1="57576" x2="60133" y2="57576"/>
                        <a14:foregroundMark x1="66777" y1="58081" x2="66777" y2="58081"/>
                        <a14:foregroundMark x1="27907" y1="89394" x2="39535" y2="84343"/>
                        <a14:foregroundMark x1="39535" y1="84343" x2="39203" y2="80808"/>
                        <a14:foregroundMark x1="46512" y1="80808" x2="47176" y2="86616"/>
                        <a14:foregroundMark x1="47176" y1="87374" x2="45183" y2="97222"/>
                        <a14:foregroundMark x1="57143" y1="55808" x2="61794" y2="59596"/>
                        <a14:foregroundMark x1="61794" y1="59596" x2="72093" y2="56566"/>
                        <a14:foregroundMark x1="72093" y1="57071" x2="71096" y2="54040"/>
                        <a14:foregroundMark x1="72425" y1="57071" x2="73090" y2="54040"/>
                        <a14:foregroundMark x1="33555" y1="92929" x2="33555" y2="92929"/>
                        <a14:foregroundMark x1="28239" y1="89646" x2="32558" y2="97222"/>
                        <a14:foregroundMark x1="32558" y1="97222" x2="32226" y2="9570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695" y="2636219"/>
            <a:ext cx="2699039" cy="355089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75936">
            <a:off x="1620711" y="4401713"/>
            <a:ext cx="563334" cy="77671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9570" y="1607510"/>
            <a:ext cx="4378318" cy="4411656"/>
          </a:xfrm>
          <a:prstGeom prst="rect">
            <a:avLst/>
          </a:prstGeom>
        </p:spPr>
      </p:pic>
      <p:sp>
        <p:nvSpPr>
          <p:cNvPr id="54" name="Bulle ronde 53"/>
          <p:cNvSpPr/>
          <p:nvPr/>
        </p:nvSpPr>
        <p:spPr>
          <a:xfrm>
            <a:off x="5128402" y="2636219"/>
            <a:ext cx="3145323" cy="982128"/>
          </a:xfrm>
          <a:prstGeom prst="wedgeEllipseCallout">
            <a:avLst>
              <a:gd name="adj1" fmla="val 41761"/>
              <a:gd name="adj2" fmla="val 12174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dirty="0" err="1" smtClean="0">
                <a:latin typeface="Script cole" panose="00000400000000000000" pitchFamily="2" charset="0"/>
              </a:rPr>
              <a:t>When</a:t>
            </a:r>
            <a:r>
              <a:rPr lang="fr-FR" sz="2400" dirty="0" smtClean="0">
                <a:latin typeface="Script cole" panose="00000400000000000000" pitchFamily="2" charset="0"/>
              </a:rPr>
              <a:t> </a:t>
            </a:r>
            <a:r>
              <a:rPr lang="fr-FR" sz="2400" dirty="0" err="1" smtClean="0">
                <a:latin typeface="Script cole" panose="00000400000000000000" pitchFamily="2" charset="0"/>
              </a:rPr>
              <a:t>did</a:t>
            </a:r>
            <a:r>
              <a:rPr lang="fr-FR" sz="2400" dirty="0" smtClean="0">
                <a:latin typeface="Script cole" panose="00000400000000000000" pitchFamily="2" charset="0"/>
              </a:rPr>
              <a:t> </a:t>
            </a:r>
            <a:r>
              <a:rPr lang="fr-FR" sz="2400" dirty="0" err="1" smtClean="0">
                <a:latin typeface="Script cole" panose="00000400000000000000" pitchFamily="2" charset="0"/>
              </a:rPr>
              <a:t>you</a:t>
            </a:r>
            <a:r>
              <a:rPr lang="fr-FR" sz="2400" dirty="0" smtClean="0">
                <a:latin typeface="Script cole" panose="00000400000000000000" pitchFamily="2" charset="0"/>
              </a:rPr>
              <a:t> </a:t>
            </a:r>
            <a:r>
              <a:rPr lang="fr-FR" sz="2400" dirty="0" err="1" smtClean="0">
                <a:latin typeface="Script cole" panose="00000400000000000000" pitchFamily="2" charset="0"/>
              </a:rPr>
              <a:t>get</a:t>
            </a:r>
            <a:r>
              <a:rPr lang="fr-FR" sz="2400" dirty="0" smtClean="0">
                <a:latin typeface="Script cole" panose="00000400000000000000" pitchFamily="2" charset="0"/>
              </a:rPr>
              <a:t> </a:t>
            </a:r>
            <a:r>
              <a:rPr lang="fr-FR" sz="2400" dirty="0" err="1" smtClean="0">
                <a:latin typeface="Script cole" panose="00000400000000000000" pitchFamily="2" charset="0"/>
              </a:rPr>
              <a:t>here</a:t>
            </a:r>
            <a:r>
              <a:rPr lang="fr-FR" sz="2400" dirty="0" smtClean="0">
                <a:latin typeface="Script cole" panose="00000400000000000000" pitchFamily="2" charset="0"/>
              </a:rPr>
              <a:t> ?</a:t>
            </a:r>
            <a:endParaRPr lang="fr-FR" sz="2400" dirty="0">
              <a:latin typeface="Script cole" panose="00000400000000000000" pitchFamily="2" charset="0"/>
            </a:endParaRPr>
          </a:p>
        </p:txBody>
      </p:sp>
      <p:sp>
        <p:nvSpPr>
          <p:cNvPr id="55" name="Bulle ronde 54"/>
          <p:cNvSpPr/>
          <p:nvPr/>
        </p:nvSpPr>
        <p:spPr>
          <a:xfrm>
            <a:off x="2831838" y="3904585"/>
            <a:ext cx="4618377" cy="776246"/>
          </a:xfrm>
          <a:prstGeom prst="wedgeEllipseCallout">
            <a:avLst>
              <a:gd name="adj1" fmla="val -58145"/>
              <a:gd name="adj2" fmla="val -3650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fr-FR" sz="2400" dirty="0" err="1" smtClean="0">
                <a:latin typeface="Script cole" panose="00000400000000000000" pitchFamily="2" charset="0"/>
              </a:rPr>
              <a:t>Ten</a:t>
            </a:r>
            <a:r>
              <a:rPr lang="fr-FR" sz="2400" dirty="0" smtClean="0">
                <a:latin typeface="Script cole" panose="00000400000000000000" pitchFamily="2" charset="0"/>
              </a:rPr>
              <a:t> minutes </a:t>
            </a:r>
            <a:r>
              <a:rPr lang="fr-FR" sz="2400" dirty="0" err="1" smtClean="0">
                <a:latin typeface="Script cole" panose="00000400000000000000" pitchFamily="2" charset="0"/>
              </a:rPr>
              <a:t>ago</a:t>
            </a:r>
            <a:r>
              <a:rPr lang="fr-FR" sz="2400" dirty="0" smtClean="0">
                <a:latin typeface="Script cole" panose="00000400000000000000" pitchFamily="2" charset="0"/>
              </a:rPr>
              <a:t>.</a:t>
            </a:r>
            <a:endParaRPr lang="fr-FR" sz="2400" dirty="0">
              <a:latin typeface="Script col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72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438</TotalTime>
  <Words>242</Words>
  <Application>Microsoft Office PowerPoint</Application>
  <PresentationFormat>Personnalisé</PresentationFormat>
  <Paragraphs>45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Base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Patricia HUGEROT</dc:creator>
  <cp:lastModifiedBy>Patricia HUGEROT</cp:lastModifiedBy>
  <cp:revision>35</cp:revision>
  <dcterms:created xsi:type="dcterms:W3CDTF">2014-04-23T10:17:02Z</dcterms:created>
  <dcterms:modified xsi:type="dcterms:W3CDTF">2014-04-25T17:59:52Z</dcterms:modified>
</cp:coreProperties>
</file>