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1110" y="54"/>
      </p:cViewPr>
      <p:guideLst>
        <p:guide orient="horz" pos="2183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5889-97D5-43D7-B819-6B7BD5365A44}" type="datetimeFigureOut">
              <a:rPr lang="fr-FR" smtClean="0"/>
              <a:t>26/06/2014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DC1D9-1D6F-42A5-98A9-3AE286BDF0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4976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5889-97D5-43D7-B819-6B7BD5365A44}" type="datetimeFigureOut">
              <a:rPr lang="fr-FR" smtClean="0"/>
              <a:t>26/06/2014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DC1D9-1D6F-42A5-98A9-3AE286BDF0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511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5889-97D5-43D7-B819-6B7BD5365A44}" type="datetimeFigureOut">
              <a:rPr lang="fr-FR" smtClean="0"/>
              <a:t>26/06/2014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DC1D9-1D6F-42A5-98A9-3AE286BDF0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8498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5889-97D5-43D7-B819-6B7BD5365A44}" type="datetimeFigureOut">
              <a:rPr lang="fr-FR" smtClean="0"/>
              <a:t>26/06/2014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DC1D9-1D6F-42A5-98A9-3AE286BDF0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4588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5889-97D5-43D7-B819-6B7BD5365A44}" type="datetimeFigureOut">
              <a:rPr lang="fr-FR" smtClean="0"/>
              <a:t>26/06/2014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DC1D9-1D6F-42A5-98A9-3AE286BDF0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2616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5889-97D5-43D7-B819-6B7BD5365A44}" type="datetimeFigureOut">
              <a:rPr lang="fr-FR" smtClean="0"/>
              <a:t>26/06/2014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DC1D9-1D6F-42A5-98A9-3AE286BDF0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5499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5889-97D5-43D7-B819-6B7BD5365A44}" type="datetimeFigureOut">
              <a:rPr lang="fr-FR" smtClean="0"/>
              <a:t>26/06/2014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DC1D9-1D6F-42A5-98A9-3AE286BDF0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7736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5889-97D5-43D7-B819-6B7BD5365A44}" type="datetimeFigureOut">
              <a:rPr lang="fr-FR" smtClean="0"/>
              <a:t>26/06/2014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DC1D9-1D6F-42A5-98A9-3AE286BDF0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6614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5889-97D5-43D7-B819-6B7BD5365A44}" type="datetimeFigureOut">
              <a:rPr lang="fr-FR" smtClean="0"/>
              <a:t>26/06/2014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DC1D9-1D6F-42A5-98A9-3AE286BDF0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9822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5889-97D5-43D7-B819-6B7BD5365A44}" type="datetimeFigureOut">
              <a:rPr lang="fr-FR" smtClean="0"/>
              <a:t>26/06/2014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DC1D9-1D6F-42A5-98A9-3AE286BDF0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3321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5889-97D5-43D7-B819-6B7BD5365A44}" type="datetimeFigureOut">
              <a:rPr lang="fr-FR" smtClean="0"/>
              <a:t>26/06/2014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DC1D9-1D6F-42A5-98A9-3AE286BDF0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7909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F5889-97D5-43D7-B819-6B7BD5365A44}" type="datetimeFigureOut">
              <a:rPr lang="fr-FR" smtClean="0"/>
              <a:t>26/06/2014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DC1D9-1D6F-42A5-98A9-3AE286BDF0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8850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906000" cy="31547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9900" b="1" cap="none" spc="50" dirty="0" smtClean="0">
                <a:ln w="57150" cmpd="sng">
                  <a:solidFill>
                    <a:schemeClr val="tx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/>
                <a:latin typeface="GROBOLD" panose="02000603030000020004" pitchFamily="2" charset="0"/>
              </a:rPr>
              <a:t>Clara</a:t>
            </a:r>
            <a:endParaRPr lang="fr-FR" sz="19900" b="1" cap="none" spc="50" dirty="0">
              <a:ln w="57150" cmpd="sng">
                <a:solidFill>
                  <a:schemeClr val="tx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/>
              <a:latin typeface="GROBOLD" panose="02000603030000020004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3845725"/>
            <a:ext cx="9906000" cy="31547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9900" b="1" cap="none" spc="50" dirty="0" smtClean="0">
                <a:ln w="57150" cmpd="sng">
                  <a:solidFill>
                    <a:schemeClr val="tx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/>
                <a:latin typeface="GROBOLD" panose="02000603030000020004" pitchFamily="2" charset="0"/>
              </a:rPr>
              <a:t>Pauline</a:t>
            </a:r>
            <a:endParaRPr lang="fr-FR" sz="19900" b="1" cap="none" spc="50" dirty="0">
              <a:ln w="57150" cmpd="sng">
                <a:solidFill>
                  <a:schemeClr val="tx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/>
              <a:latin typeface="GROBOLD" panose="02000603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69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465513"/>
            <a:ext cx="9906000" cy="37702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3900" b="1" cap="none" spc="50" dirty="0" smtClean="0">
                <a:ln w="57150" cmpd="sng">
                  <a:solidFill>
                    <a:schemeClr val="tx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/>
                <a:latin typeface="GROBOLD" panose="02000603030000020004" pitchFamily="2" charset="0"/>
              </a:rPr>
              <a:t>Jules</a:t>
            </a:r>
            <a:endParaRPr lang="fr-FR" sz="23900" b="1" cap="none" spc="50" dirty="0">
              <a:ln w="57150" cmpd="sng">
                <a:solidFill>
                  <a:schemeClr val="tx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/>
              <a:latin typeface="GROBOLD" panose="02000603030000020004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-304750"/>
            <a:ext cx="9906000" cy="450892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8700" b="1" cap="none" spc="50" dirty="0" smtClean="0">
                <a:ln w="57150" cmpd="sng">
                  <a:solidFill>
                    <a:schemeClr val="tx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/>
                <a:latin typeface="GROBOLD" panose="02000603030000020004" pitchFamily="2" charset="0"/>
              </a:rPr>
              <a:t>Léo</a:t>
            </a:r>
            <a:endParaRPr lang="fr-FR" sz="28700" b="1" cap="none" spc="50" dirty="0">
              <a:ln w="57150" cmpd="sng">
                <a:solidFill>
                  <a:schemeClr val="tx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/>
              <a:latin typeface="GROBOLD" panose="02000603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90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1" id="{A8D6E889-6049-4878-8515-3A08FA37036A}" vid="{C9150C68-EBA0-4831-8CA0-4494CBBC7F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A4 paysage</Template>
  <TotalTime>19</TotalTime>
  <Words>4</Words>
  <Application>Microsoft Office PowerPoint</Application>
  <PresentationFormat>Format A4 (210 x 297 mm)</PresentationFormat>
  <Paragraphs>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GROBOLD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Caroline Courtois</dc:creator>
  <cp:lastModifiedBy>Caroline Courtois</cp:lastModifiedBy>
  <cp:revision>6</cp:revision>
  <dcterms:created xsi:type="dcterms:W3CDTF">2014-06-08T14:51:17Z</dcterms:created>
  <dcterms:modified xsi:type="dcterms:W3CDTF">2014-06-26T19:29:59Z</dcterms:modified>
</cp:coreProperties>
</file>