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110" y="54"/>
      </p:cViewPr>
      <p:guideLst>
        <p:guide orient="horz" pos="218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89-97D5-43D7-B819-6B7BD5365A44}" type="datetimeFigureOut">
              <a:rPr lang="fr-FR" smtClean="0"/>
              <a:t>26/06/2014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D9-1D6F-42A5-98A9-3AE286BDF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97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89-97D5-43D7-B819-6B7BD5365A44}" type="datetimeFigureOut">
              <a:rPr lang="fr-FR" smtClean="0"/>
              <a:t>26/06/2014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D9-1D6F-42A5-98A9-3AE286BDF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11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89-97D5-43D7-B819-6B7BD5365A44}" type="datetimeFigureOut">
              <a:rPr lang="fr-FR" smtClean="0"/>
              <a:t>26/06/2014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D9-1D6F-42A5-98A9-3AE286BDF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49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89-97D5-43D7-B819-6B7BD5365A44}" type="datetimeFigureOut">
              <a:rPr lang="fr-FR" smtClean="0"/>
              <a:t>26/06/2014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D9-1D6F-42A5-98A9-3AE286BDF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58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89-97D5-43D7-B819-6B7BD5365A44}" type="datetimeFigureOut">
              <a:rPr lang="fr-FR" smtClean="0"/>
              <a:t>26/06/2014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D9-1D6F-42A5-98A9-3AE286BDF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616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89-97D5-43D7-B819-6B7BD5365A44}" type="datetimeFigureOut">
              <a:rPr lang="fr-FR" smtClean="0"/>
              <a:t>26/06/2014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D9-1D6F-42A5-98A9-3AE286BDF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49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89-97D5-43D7-B819-6B7BD5365A44}" type="datetimeFigureOut">
              <a:rPr lang="fr-FR" smtClean="0"/>
              <a:t>26/06/2014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D9-1D6F-42A5-98A9-3AE286BDF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7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89-97D5-43D7-B819-6B7BD5365A44}" type="datetimeFigureOut">
              <a:rPr lang="fr-FR" smtClean="0"/>
              <a:t>26/06/2014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D9-1D6F-42A5-98A9-3AE286BDF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614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89-97D5-43D7-B819-6B7BD5365A44}" type="datetimeFigureOut">
              <a:rPr lang="fr-FR" smtClean="0"/>
              <a:t>26/06/2014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D9-1D6F-42A5-98A9-3AE286BDF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822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89-97D5-43D7-B819-6B7BD5365A44}" type="datetimeFigureOut">
              <a:rPr lang="fr-FR" smtClean="0"/>
              <a:t>26/06/2014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D9-1D6F-42A5-98A9-3AE286BDF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32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89-97D5-43D7-B819-6B7BD5365A44}" type="datetimeFigureOut">
              <a:rPr lang="fr-FR" smtClean="0"/>
              <a:t>26/06/2014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D9-1D6F-42A5-98A9-3AE286BDF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90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F5889-97D5-43D7-B819-6B7BD5365A44}" type="datetimeFigureOut">
              <a:rPr lang="fr-FR" smtClean="0"/>
              <a:t>26/06/2014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DC1D9-1D6F-42A5-98A9-3AE286BDF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85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906000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9900" b="1" cap="none" spc="50" dirty="0" smtClean="0">
                <a:ln w="571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/>
                <a:latin typeface="GROBOLD" panose="02000603030000020004" pitchFamily="2" charset="0"/>
              </a:rPr>
              <a:t>Clara</a:t>
            </a:r>
            <a:endParaRPr lang="fr-FR" sz="19900" b="1" cap="none" spc="50" dirty="0">
              <a:ln w="57150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/>
              <a:latin typeface="GROBOLD" panose="02000603030000020004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845725"/>
            <a:ext cx="9906000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9900" b="1" cap="none" spc="50" dirty="0" smtClean="0">
                <a:ln w="571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/>
                <a:latin typeface="GROBOLD" panose="02000603030000020004" pitchFamily="2" charset="0"/>
              </a:rPr>
              <a:t>Pauline</a:t>
            </a:r>
            <a:endParaRPr lang="fr-FR" sz="19900" b="1" cap="none" spc="50" dirty="0">
              <a:ln w="57150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/>
              <a:latin typeface="GROBOLD" panose="020006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9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465513"/>
            <a:ext cx="9906000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3900" b="1" cap="none" spc="50" dirty="0" smtClean="0">
                <a:ln w="571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/>
                <a:latin typeface="GROBOLD" panose="02000603030000020004" pitchFamily="2" charset="0"/>
              </a:rPr>
              <a:t>Jules</a:t>
            </a:r>
            <a:endParaRPr lang="fr-FR" sz="23900" b="1" cap="none" spc="50" dirty="0">
              <a:ln w="57150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/>
              <a:latin typeface="GROBOLD" panose="02000603030000020004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-304750"/>
            <a:ext cx="9906000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700" b="1" cap="none" spc="50" dirty="0" smtClean="0">
                <a:ln w="571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/>
                <a:latin typeface="GROBOLD" panose="02000603030000020004" pitchFamily="2" charset="0"/>
              </a:rPr>
              <a:t>Léo</a:t>
            </a:r>
            <a:endParaRPr lang="fr-FR" sz="28700" b="1" cap="none" spc="50" dirty="0">
              <a:ln w="57150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/>
              <a:latin typeface="GROBOLD" panose="020006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90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A8D6E889-6049-4878-8515-3A08FA37036A}" vid="{C9150C68-EBA0-4831-8CA0-4494CBBC7F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 paysage</Template>
  <TotalTime>19</TotalTime>
  <Words>4</Words>
  <Application>Microsoft Office PowerPoint</Application>
  <PresentationFormat>Format A4 (210 x 297 mm)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GROBOLD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Courtois</dc:creator>
  <cp:lastModifiedBy>Caroline Courtois</cp:lastModifiedBy>
  <cp:revision>6</cp:revision>
  <dcterms:created xsi:type="dcterms:W3CDTF">2014-06-08T14:51:17Z</dcterms:created>
  <dcterms:modified xsi:type="dcterms:W3CDTF">2014-06-26T19:29:59Z</dcterms:modified>
</cp:coreProperties>
</file>