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48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3F45-DA0A-4D01-9B53-EF24B8FDAB4A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06FF-776E-4EB7-92D4-9801DDD721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328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3F45-DA0A-4D01-9B53-EF24B8FDAB4A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06FF-776E-4EB7-92D4-9801DDD721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29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3F45-DA0A-4D01-9B53-EF24B8FDAB4A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06FF-776E-4EB7-92D4-9801DDD721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04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3F45-DA0A-4D01-9B53-EF24B8FDAB4A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06FF-776E-4EB7-92D4-9801DDD721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3F45-DA0A-4D01-9B53-EF24B8FDAB4A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06FF-776E-4EB7-92D4-9801DDD721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27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3F45-DA0A-4D01-9B53-EF24B8FDAB4A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06FF-776E-4EB7-92D4-9801DDD721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8955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3F45-DA0A-4D01-9B53-EF24B8FDAB4A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06FF-776E-4EB7-92D4-9801DDD721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063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3F45-DA0A-4D01-9B53-EF24B8FDAB4A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06FF-776E-4EB7-92D4-9801DDD721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615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3F45-DA0A-4D01-9B53-EF24B8FDAB4A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06FF-776E-4EB7-92D4-9801DDD721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77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3F45-DA0A-4D01-9B53-EF24B8FDAB4A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06FF-776E-4EB7-92D4-9801DDD721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25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3F45-DA0A-4D01-9B53-EF24B8FDAB4A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F06FF-776E-4EB7-92D4-9801DDD721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21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D3F45-DA0A-4D01-9B53-EF24B8FDAB4A}" type="datetimeFigureOut">
              <a:rPr lang="fr-FR" smtClean="0"/>
              <a:t>24/07/2013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F06FF-776E-4EB7-92D4-9801DDD721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716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gner un rectangle à un seul coin 3"/>
          <p:cNvSpPr/>
          <p:nvPr/>
        </p:nvSpPr>
        <p:spPr>
          <a:xfrm>
            <a:off x="153583" y="255993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ogner un rectangle à un seul coin 4"/>
          <p:cNvSpPr/>
          <p:nvPr/>
        </p:nvSpPr>
        <p:spPr>
          <a:xfrm>
            <a:off x="3706452" y="255993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280717"/>
            <a:ext cx="518285" cy="83058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90" y="280717"/>
            <a:ext cx="570388" cy="792206"/>
          </a:xfrm>
          <a:prstGeom prst="rect">
            <a:avLst/>
          </a:prstGeom>
        </p:spPr>
      </p:pic>
      <p:sp>
        <p:nvSpPr>
          <p:cNvPr id="8" name="Rogner un rectangle à un seul coin 7"/>
          <p:cNvSpPr/>
          <p:nvPr/>
        </p:nvSpPr>
        <p:spPr>
          <a:xfrm>
            <a:off x="174833" y="1345815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ogner un rectangle à un seul coin 8"/>
          <p:cNvSpPr/>
          <p:nvPr/>
        </p:nvSpPr>
        <p:spPr>
          <a:xfrm>
            <a:off x="215252" y="2411760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ogner un rectangle à un seul coin 9"/>
          <p:cNvSpPr/>
          <p:nvPr/>
        </p:nvSpPr>
        <p:spPr>
          <a:xfrm>
            <a:off x="215252" y="3491880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ogner un rectangle à un seul coin 10"/>
          <p:cNvSpPr/>
          <p:nvPr/>
        </p:nvSpPr>
        <p:spPr>
          <a:xfrm>
            <a:off x="215686" y="4572000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ogner un rectangle à un seul coin 11"/>
          <p:cNvSpPr/>
          <p:nvPr/>
        </p:nvSpPr>
        <p:spPr>
          <a:xfrm>
            <a:off x="215686" y="5724128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ogner un rectangle à un seul coin 12"/>
          <p:cNvSpPr/>
          <p:nvPr/>
        </p:nvSpPr>
        <p:spPr>
          <a:xfrm>
            <a:off x="235018" y="6876256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ogner un rectangle à un seul coin 13"/>
          <p:cNvSpPr/>
          <p:nvPr/>
        </p:nvSpPr>
        <p:spPr>
          <a:xfrm>
            <a:off x="257579" y="7956376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ogner un rectangle à un seul coin 14"/>
          <p:cNvSpPr/>
          <p:nvPr/>
        </p:nvSpPr>
        <p:spPr>
          <a:xfrm>
            <a:off x="3676497" y="1324070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ogner un rectangle à un seul coin 15"/>
          <p:cNvSpPr/>
          <p:nvPr/>
        </p:nvSpPr>
        <p:spPr>
          <a:xfrm>
            <a:off x="3667201" y="2411760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ogner un rectangle à un seul coin 16"/>
          <p:cNvSpPr/>
          <p:nvPr/>
        </p:nvSpPr>
        <p:spPr>
          <a:xfrm>
            <a:off x="3661581" y="3508927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ogner un rectangle à un seul coin 17"/>
          <p:cNvSpPr/>
          <p:nvPr/>
        </p:nvSpPr>
        <p:spPr>
          <a:xfrm>
            <a:off x="3661581" y="4572000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ogner un rectangle à un seul coin 18"/>
          <p:cNvSpPr/>
          <p:nvPr/>
        </p:nvSpPr>
        <p:spPr>
          <a:xfrm>
            <a:off x="3650133" y="5746628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ogner un rectangle à un seul coin 19"/>
          <p:cNvSpPr/>
          <p:nvPr/>
        </p:nvSpPr>
        <p:spPr>
          <a:xfrm>
            <a:off x="3650133" y="6913505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ogner un rectangle à un seul coin 20"/>
          <p:cNvSpPr/>
          <p:nvPr/>
        </p:nvSpPr>
        <p:spPr>
          <a:xfrm>
            <a:off x="3650133" y="7956376"/>
            <a:ext cx="3050984" cy="880034"/>
          </a:xfrm>
          <a:prstGeom prst="snip1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1373519"/>
            <a:ext cx="518285" cy="83058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2436484"/>
            <a:ext cx="518285" cy="83058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3541329"/>
            <a:ext cx="518285" cy="830585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4596724"/>
            <a:ext cx="518285" cy="83058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018" y="5754668"/>
            <a:ext cx="518285" cy="83058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6906508"/>
            <a:ext cx="518285" cy="83058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7981100"/>
            <a:ext cx="518285" cy="83058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48" y="433117"/>
            <a:ext cx="518285" cy="830585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6452" y="1392708"/>
            <a:ext cx="570388" cy="792206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6452" y="2455673"/>
            <a:ext cx="570388" cy="792206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6452" y="3571231"/>
            <a:ext cx="570388" cy="792206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335" y="4635103"/>
            <a:ext cx="570388" cy="792206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335" y="5811956"/>
            <a:ext cx="570388" cy="792206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90" y="7001333"/>
            <a:ext cx="570388" cy="792206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329" y="8000289"/>
            <a:ext cx="570388" cy="79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2997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corinne</cp:lastModifiedBy>
  <cp:revision>1</cp:revision>
  <dcterms:created xsi:type="dcterms:W3CDTF">2013-07-24T09:34:11Z</dcterms:created>
  <dcterms:modified xsi:type="dcterms:W3CDTF">2013-07-24T09:37:47Z</dcterms:modified>
</cp:coreProperties>
</file>