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2748" y="-11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D3F45-DA0A-4D01-9B53-EF24B8FDAB4A}" type="datetimeFigureOut">
              <a:rPr lang="fr-FR" smtClean="0"/>
              <a:t>24/07/2013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F06FF-776E-4EB7-92D4-9801DDD721A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03284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D3F45-DA0A-4D01-9B53-EF24B8FDAB4A}" type="datetimeFigureOut">
              <a:rPr lang="fr-FR" smtClean="0"/>
              <a:t>24/07/2013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F06FF-776E-4EB7-92D4-9801DDD721A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842923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D3F45-DA0A-4D01-9B53-EF24B8FDAB4A}" type="datetimeFigureOut">
              <a:rPr lang="fr-FR" smtClean="0"/>
              <a:t>24/07/2013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F06FF-776E-4EB7-92D4-9801DDD721A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720403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D3F45-DA0A-4D01-9B53-EF24B8FDAB4A}" type="datetimeFigureOut">
              <a:rPr lang="fr-FR" smtClean="0"/>
              <a:t>24/07/2013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F06FF-776E-4EB7-92D4-9801DDD721A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710605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D3F45-DA0A-4D01-9B53-EF24B8FDAB4A}" type="datetimeFigureOut">
              <a:rPr lang="fr-FR" smtClean="0"/>
              <a:t>24/07/2013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F06FF-776E-4EB7-92D4-9801DDD721A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462769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D3F45-DA0A-4D01-9B53-EF24B8FDAB4A}" type="datetimeFigureOut">
              <a:rPr lang="fr-FR" smtClean="0"/>
              <a:t>24/07/2013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F06FF-776E-4EB7-92D4-9801DDD721A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589552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D3F45-DA0A-4D01-9B53-EF24B8FDAB4A}" type="datetimeFigureOut">
              <a:rPr lang="fr-FR" smtClean="0"/>
              <a:t>24/07/2013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F06FF-776E-4EB7-92D4-9801DDD721A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660639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D3F45-DA0A-4D01-9B53-EF24B8FDAB4A}" type="datetimeFigureOut">
              <a:rPr lang="fr-FR" smtClean="0"/>
              <a:t>24/07/2013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F06FF-776E-4EB7-92D4-9801DDD721A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26153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D3F45-DA0A-4D01-9B53-EF24B8FDAB4A}" type="datetimeFigureOut">
              <a:rPr lang="fr-FR" smtClean="0"/>
              <a:t>24/07/2013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F06FF-776E-4EB7-92D4-9801DDD721A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67716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D3F45-DA0A-4D01-9B53-EF24B8FDAB4A}" type="datetimeFigureOut">
              <a:rPr lang="fr-FR" smtClean="0"/>
              <a:t>24/07/2013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F06FF-776E-4EB7-92D4-9801DDD721A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67252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D3F45-DA0A-4D01-9B53-EF24B8FDAB4A}" type="datetimeFigureOut">
              <a:rPr lang="fr-FR" smtClean="0"/>
              <a:t>24/07/2013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F06FF-776E-4EB7-92D4-9801DDD721A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92155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6D3F45-DA0A-4D01-9B53-EF24B8FDAB4A}" type="datetimeFigureOut">
              <a:rPr lang="fr-FR" smtClean="0"/>
              <a:t>24/07/2013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2F06FF-776E-4EB7-92D4-9801DDD721A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217167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gner un rectangle à un seul coin 3"/>
          <p:cNvSpPr/>
          <p:nvPr/>
        </p:nvSpPr>
        <p:spPr>
          <a:xfrm>
            <a:off x="153583" y="255993"/>
            <a:ext cx="3050984" cy="880034"/>
          </a:xfrm>
          <a:prstGeom prst="snip1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ogner un rectangle à un seul coin 4"/>
          <p:cNvSpPr/>
          <p:nvPr/>
        </p:nvSpPr>
        <p:spPr>
          <a:xfrm>
            <a:off x="3706452" y="255993"/>
            <a:ext cx="3050984" cy="880034"/>
          </a:xfrm>
          <a:prstGeom prst="snip1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648" y="280717"/>
            <a:ext cx="518285" cy="830585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3890" y="280717"/>
            <a:ext cx="570388" cy="792206"/>
          </a:xfrm>
          <a:prstGeom prst="rect">
            <a:avLst/>
          </a:prstGeom>
        </p:spPr>
      </p:pic>
      <p:sp>
        <p:nvSpPr>
          <p:cNvPr id="8" name="Rogner un rectangle à un seul coin 7"/>
          <p:cNvSpPr/>
          <p:nvPr/>
        </p:nvSpPr>
        <p:spPr>
          <a:xfrm>
            <a:off x="174833" y="1345815"/>
            <a:ext cx="3050984" cy="880034"/>
          </a:xfrm>
          <a:prstGeom prst="snip1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ogner un rectangle à un seul coin 8"/>
          <p:cNvSpPr/>
          <p:nvPr/>
        </p:nvSpPr>
        <p:spPr>
          <a:xfrm>
            <a:off x="215252" y="2411760"/>
            <a:ext cx="3050984" cy="880034"/>
          </a:xfrm>
          <a:prstGeom prst="snip1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ogner un rectangle à un seul coin 9"/>
          <p:cNvSpPr/>
          <p:nvPr/>
        </p:nvSpPr>
        <p:spPr>
          <a:xfrm>
            <a:off x="215252" y="3491880"/>
            <a:ext cx="3050984" cy="880034"/>
          </a:xfrm>
          <a:prstGeom prst="snip1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ogner un rectangle à un seul coin 10"/>
          <p:cNvSpPr/>
          <p:nvPr/>
        </p:nvSpPr>
        <p:spPr>
          <a:xfrm>
            <a:off x="215686" y="4572000"/>
            <a:ext cx="3050984" cy="880034"/>
          </a:xfrm>
          <a:prstGeom prst="snip1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ogner un rectangle à un seul coin 11"/>
          <p:cNvSpPr/>
          <p:nvPr/>
        </p:nvSpPr>
        <p:spPr>
          <a:xfrm>
            <a:off x="215686" y="5724128"/>
            <a:ext cx="3050984" cy="880034"/>
          </a:xfrm>
          <a:prstGeom prst="snip1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ogner un rectangle à un seul coin 12"/>
          <p:cNvSpPr/>
          <p:nvPr/>
        </p:nvSpPr>
        <p:spPr>
          <a:xfrm>
            <a:off x="235018" y="6876256"/>
            <a:ext cx="3050984" cy="880034"/>
          </a:xfrm>
          <a:prstGeom prst="snip1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Rogner un rectangle à un seul coin 13"/>
          <p:cNvSpPr/>
          <p:nvPr/>
        </p:nvSpPr>
        <p:spPr>
          <a:xfrm>
            <a:off x="257579" y="7956376"/>
            <a:ext cx="3050984" cy="880034"/>
          </a:xfrm>
          <a:prstGeom prst="snip1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Rogner un rectangle à un seul coin 14"/>
          <p:cNvSpPr/>
          <p:nvPr/>
        </p:nvSpPr>
        <p:spPr>
          <a:xfrm>
            <a:off x="3676497" y="1324070"/>
            <a:ext cx="3050984" cy="880034"/>
          </a:xfrm>
          <a:prstGeom prst="snip1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Rogner un rectangle à un seul coin 15"/>
          <p:cNvSpPr/>
          <p:nvPr/>
        </p:nvSpPr>
        <p:spPr>
          <a:xfrm>
            <a:off x="3667201" y="2411760"/>
            <a:ext cx="3050984" cy="880034"/>
          </a:xfrm>
          <a:prstGeom prst="snip1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Rogner un rectangle à un seul coin 16"/>
          <p:cNvSpPr/>
          <p:nvPr/>
        </p:nvSpPr>
        <p:spPr>
          <a:xfrm>
            <a:off x="3661581" y="3508927"/>
            <a:ext cx="3050984" cy="880034"/>
          </a:xfrm>
          <a:prstGeom prst="snip1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Rogner un rectangle à un seul coin 17"/>
          <p:cNvSpPr/>
          <p:nvPr/>
        </p:nvSpPr>
        <p:spPr>
          <a:xfrm>
            <a:off x="3661581" y="4572000"/>
            <a:ext cx="3050984" cy="880034"/>
          </a:xfrm>
          <a:prstGeom prst="snip1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Rogner un rectangle à un seul coin 18"/>
          <p:cNvSpPr/>
          <p:nvPr/>
        </p:nvSpPr>
        <p:spPr>
          <a:xfrm>
            <a:off x="3650133" y="5746628"/>
            <a:ext cx="3050984" cy="880034"/>
          </a:xfrm>
          <a:prstGeom prst="snip1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Rogner un rectangle à un seul coin 19"/>
          <p:cNvSpPr/>
          <p:nvPr/>
        </p:nvSpPr>
        <p:spPr>
          <a:xfrm>
            <a:off x="3650133" y="6913505"/>
            <a:ext cx="3050984" cy="880034"/>
          </a:xfrm>
          <a:prstGeom prst="snip1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Rogner un rectangle à un seul coin 20"/>
          <p:cNvSpPr/>
          <p:nvPr/>
        </p:nvSpPr>
        <p:spPr>
          <a:xfrm>
            <a:off x="3650133" y="7956376"/>
            <a:ext cx="3050984" cy="880034"/>
          </a:xfrm>
          <a:prstGeom prst="snip1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2" name="Image 2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648" y="1373519"/>
            <a:ext cx="518285" cy="830585"/>
          </a:xfrm>
          <a:prstGeom prst="rect">
            <a:avLst/>
          </a:prstGeom>
        </p:spPr>
      </p:pic>
      <p:pic>
        <p:nvPicPr>
          <p:cNvPr id="23" name="Image 2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648" y="2436484"/>
            <a:ext cx="518285" cy="830585"/>
          </a:xfrm>
          <a:prstGeom prst="rect">
            <a:avLst/>
          </a:prstGeom>
        </p:spPr>
      </p:pic>
      <p:pic>
        <p:nvPicPr>
          <p:cNvPr id="24" name="Image 2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648" y="3541329"/>
            <a:ext cx="518285" cy="830585"/>
          </a:xfrm>
          <a:prstGeom prst="rect">
            <a:avLst/>
          </a:prstGeom>
        </p:spPr>
      </p:pic>
      <p:pic>
        <p:nvPicPr>
          <p:cNvPr id="25" name="Image 2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648" y="4596724"/>
            <a:ext cx="518285" cy="830585"/>
          </a:xfrm>
          <a:prstGeom prst="rect">
            <a:avLst/>
          </a:prstGeom>
        </p:spPr>
      </p:pic>
      <p:pic>
        <p:nvPicPr>
          <p:cNvPr id="26" name="Image 2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018" y="5754668"/>
            <a:ext cx="518285" cy="830585"/>
          </a:xfrm>
          <a:prstGeom prst="rect">
            <a:avLst/>
          </a:prstGeom>
        </p:spPr>
      </p:pic>
      <p:pic>
        <p:nvPicPr>
          <p:cNvPr id="27" name="Image 2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648" y="6906508"/>
            <a:ext cx="518285" cy="830585"/>
          </a:xfrm>
          <a:prstGeom prst="rect">
            <a:avLst/>
          </a:prstGeom>
        </p:spPr>
      </p:pic>
      <p:pic>
        <p:nvPicPr>
          <p:cNvPr id="28" name="Image 2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648" y="7981100"/>
            <a:ext cx="518285" cy="830585"/>
          </a:xfrm>
          <a:prstGeom prst="rect">
            <a:avLst/>
          </a:prstGeom>
        </p:spPr>
      </p:pic>
      <p:pic>
        <p:nvPicPr>
          <p:cNvPr id="29" name="Image 2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048" y="433117"/>
            <a:ext cx="518285" cy="830585"/>
          </a:xfrm>
          <a:prstGeom prst="rect">
            <a:avLst/>
          </a:prstGeom>
        </p:spPr>
      </p:pic>
      <p:pic>
        <p:nvPicPr>
          <p:cNvPr id="30" name="Image 2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6452" y="1392708"/>
            <a:ext cx="570388" cy="792206"/>
          </a:xfrm>
          <a:prstGeom prst="rect">
            <a:avLst/>
          </a:prstGeom>
        </p:spPr>
      </p:pic>
      <p:pic>
        <p:nvPicPr>
          <p:cNvPr id="31" name="Image 3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6452" y="2455673"/>
            <a:ext cx="570388" cy="792206"/>
          </a:xfrm>
          <a:prstGeom prst="rect">
            <a:avLst/>
          </a:prstGeom>
        </p:spPr>
      </p:pic>
      <p:pic>
        <p:nvPicPr>
          <p:cNvPr id="32" name="Image 3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6452" y="3571231"/>
            <a:ext cx="570388" cy="792206"/>
          </a:xfrm>
          <a:prstGeom prst="rect">
            <a:avLst/>
          </a:prstGeom>
        </p:spPr>
      </p:pic>
      <p:pic>
        <p:nvPicPr>
          <p:cNvPr id="33" name="Image 3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7335" y="4635103"/>
            <a:ext cx="570388" cy="792206"/>
          </a:xfrm>
          <a:prstGeom prst="rect">
            <a:avLst/>
          </a:prstGeom>
        </p:spPr>
      </p:pic>
      <p:pic>
        <p:nvPicPr>
          <p:cNvPr id="34" name="Image 3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7335" y="5811956"/>
            <a:ext cx="570388" cy="792206"/>
          </a:xfrm>
          <a:prstGeom prst="rect">
            <a:avLst/>
          </a:prstGeom>
        </p:spPr>
      </p:pic>
      <p:pic>
        <p:nvPicPr>
          <p:cNvPr id="35" name="Image 3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3890" y="7001333"/>
            <a:ext cx="570388" cy="792206"/>
          </a:xfrm>
          <a:prstGeom prst="rect">
            <a:avLst/>
          </a:prstGeom>
        </p:spPr>
      </p:pic>
      <p:pic>
        <p:nvPicPr>
          <p:cNvPr id="36" name="Image 3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6329" y="8000289"/>
            <a:ext cx="570388" cy="792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729977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Affichage à l'écran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corinne</dc:creator>
  <cp:lastModifiedBy>corinne</cp:lastModifiedBy>
  <cp:revision>1</cp:revision>
  <dcterms:created xsi:type="dcterms:W3CDTF">2013-07-24T09:34:11Z</dcterms:created>
  <dcterms:modified xsi:type="dcterms:W3CDTF">2013-07-24T09:37:47Z</dcterms:modified>
</cp:coreProperties>
</file>