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75DE0-D322-43AD-BC6C-808B80D78B16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EAC95-E579-4B27-8332-523FEC7B8A6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771800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1. Louez Dieu car il est bon, alléluia ! </a:t>
            </a:r>
            <a:br>
              <a:rPr lang="fr-FR" sz="1200" dirty="0" smtClean="0"/>
            </a:br>
            <a:r>
              <a:rPr lang="fr-FR" sz="1200" dirty="0" smtClean="0"/>
              <a:t>Son Amour est éternel, alléluia ! </a:t>
            </a:r>
            <a:br>
              <a:rPr lang="fr-FR" sz="1200" dirty="0" smtClean="0"/>
            </a:br>
            <a:r>
              <a:rPr lang="fr-FR" sz="1200" dirty="0" smtClean="0"/>
              <a:t>De l'Orient à l'Occident, alléluia ! </a:t>
            </a:r>
            <a:br>
              <a:rPr lang="fr-FR" sz="1200" dirty="0" smtClean="0"/>
            </a:br>
            <a:r>
              <a:rPr lang="fr-FR" sz="1200" dirty="0" smtClean="0"/>
              <a:t>Bénissons Dieu pour ses merveilles, </a:t>
            </a:r>
          </a:p>
          <a:p>
            <a:endParaRPr lang="fr-FR" sz="1200" dirty="0" smtClean="0"/>
          </a:p>
          <a:p>
            <a:r>
              <a:rPr lang="fr-FR" sz="1200" b="1" dirty="0" smtClean="0"/>
              <a:t>R. Alléluia, Alléluia, </a:t>
            </a:r>
            <a:br>
              <a:rPr lang="fr-FR" sz="1200" b="1" dirty="0" smtClean="0"/>
            </a:br>
            <a:r>
              <a:rPr lang="fr-FR" sz="1200" b="1" dirty="0" err="1" smtClean="0"/>
              <a:t>Jubilate</a:t>
            </a:r>
            <a:r>
              <a:rPr lang="fr-FR" sz="1200" b="1" dirty="0" smtClean="0"/>
              <a:t> Deo. </a:t>
            </a:r>
            <a:br>
              <a:rPr lang="fr-FR" sz="1200" b="1" dirty="0" smtClean="0"/>
            </a:br>
            <a:r>
              <a:rPr lang="fr-FR" sz="1200" b="1" dirty="0" smtClean="0"/>
              <a:t>Alléluia, Alléluia, </a:t>
            </a:r>
            <a:br>
              <a:rPr lang="fr-FR" sz="1200" b="1" dirty="0" smtClean="0"/>
            </a:br>
            <a:r>
              <a:rPr lang="fr-FR" sz="1200" b="1" dirty="0" err="1" smtClean="0"/>
              <a:t>Jubilate</a:t>
            </a:r>
            <a:r>
              <a:rPr lang="fr-FR" sz="1200" b="1" dirty="0" smtClean="0"/>
              <a:t>, Alléluia. 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2. Dieu le Père a envoyé, alléluia ! </a:t>
            </a:r>
            <a:br>
              <a:rPr lang="fr-FR" sz="1200" dirty="0" smtClean="0"/>
            </a:br>
            <a:r>
              <a:rPr lang="fr-FR" sz="1200" dirty="0" smtClean="0"/>
              <a:t>Jésus-Christ pour nous sauver, alléluia ! </a:t>
            </a:r>
            <a:br>
              <a:rPr lang="fr-FR" sz="1200" dirty="0" smtClean="0"/>
            </a:br>
            <a:r>
              <a:rPr lang="fr-FR" sz="1200" dirty="0" smtClean="0"/>
              <a:t>Vierge Marie, tu as dit « oui », alléluia ! </a:t>
            </a:r>
            <a:br>
              <a:rPr lang="fr-FR" sz="1200" dirty="0" smtClean="0"/>
            </a:br>
            <a:r>
              <a:rPr lang="fr-FR" sz="1200" dirty="0" smtClean="0"/>
              <a:t>L'Emmanuel en toi prend chair, alléluia !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2852936"/>
            <a:ext cx="2771800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1200" b="1" dirty="0" smtClean="0"/>
              <a:t>Gloire à Dieu au plus haut des cieux et </a:t>
            </a:r>
          </a:p>
          <a:p>
            <a:pPr algn="just"/>
            <a:r>
              <a:rPr lang="fr-FR" sz="1200" b="1" dirty="0" smtClean="0"/>
              <a:t>paix sur la terre aux hommes qui l’aime!</a:t>
            </a:r>
            <a:br>
              <a:rPr lang="fr-FR" sz="1200" b="1" dirty="0" smtClean="0"/>
            </a:br>
            <a:r>
              <a:rPr lang="fr-FR" sz="1200" b="1" dirty="0" smtClean="0"/>
              <a:t>Gloire à Dieu au plus haut des cieux. </a:t>
            </a:r>
          </a:p>
          <a:p>
            <a:pPr algn="just"/>
            <a:r>
              <a:rPr lang="fr-FR" sz="1200" b="1" dirty="0" smtClean="0"/>
              <a:t>Gloire, Gloire, Gloire à Dieu!</a:t>
            </a:r>
          </a:p>
          <a:p>
            <a:pPr algn="just"/>
            <a:r>
              <a:rPr lang="fr-FR" sz="1200" dirty="0" smtClean="0"/>
              <a:t>1 Nous te louons nous te bénissons. </a:t>
            </a:r>
          </a:p>
          <a:p>
            <a:pPr algn="just"/>
            <a:r>
              <a:rPr lang="fr-FR" sz="1200" dirty="0" smtClean="0"/>
              <a:t>Nous t’adorons nous te glorifions</a:t>
            </a:r>
            <a:br>
              <a:rPr lang="fr-FR" sz="1200" dirty="0" smtClean="0"/>
            </a:br>
            <a:r>
              <a:rPr lang="fr-FR" sz="1200" dirty="0" smtClean="0"/>
              <a:t>Et nous te rendons grâce</a:t>
            </a:r>
          </a:p>
          <a:p>
            <a:pPr algn="just"/>
            <a:r>
              <a:rPr lang="fr-FR" sz="1200" dirty="0" smtClean="0"/>
              <a:t>Pour ton immense Gloire</a:t>
            </a:r>
            <a:br>
              <a:rPr lang="fr-FR" sz="1200" dirty="0" smtClean="0"/>
            </a:br>
            <a:r>
              <a:rPr lang="fr-FR" sz="1200" dirty="0" smtClean="0"/>
              <a:t>2 Seigneur Dieu le père tout puissant, </a:t>
            </a:r>
          </a:p>
          <a:p>
            <a:pPr algn="just"/>
            <a:r>
              <a:rPr lang="fr-FR" sz="1200" dirty="0" smtClean="0"/>
              <a:t>Seigneur fils unique, Jésus Christ,</a:t>
            </a:r>
            <a:br>
              <a:rPr lang="fr-FR" sz="1200" dirty="0" smtClean="0"/>
            </a:br>
            <a:r>
              <a:rPr lang="fr-FR" sz="1200" dirty="0" smtClean="0"/>
              <a:t>Seigneur agneau de Dieu le Fils du Père</a:t>
            </a:r>
            <a:br>
              <a:rPr lang="fr-FR" sz="1200" dirty="0" smtClean="0"/>
            </a:br>
            <a:r>
              <a:rPr lang="fr-FR" sz="1200" dirty="0" smtClean="0"/>
              <a:t>3 Toi qui enlève les tous les péchés, </a:t>
            </a:r>
          </a:p>
          <a:p>
            <a:pPr algn="just"/>
            <a:r>
              <a:rPr lang="fr-FR" sz="1200" dirty="0" smtClean="0"/>
              <a:t>Sauve nous du mal, prends pitié,</a:t>
            </a:r>
            <a:br>
              <a:rPr lang="fr-FR" sz="1200" dirty="0" smtClean="0"/>
            </a:br>
            <a:r>
              <a:rPr lang="fr-FR" sz="1200" dirty="0" smtClean="0"/>
              <a:t>Assis au près du Père, Ecoute nos prières</a:t>
            </a:r>
            <a:br>
              <a:rPr lang="fr-FR" sz="1200" dirty="0" smtClean="0"/>
            </a:br>
            <a:r>
              <a:rPr lang="fr-FR" sz="1200" dirty="0" smtClean="0"/>
              <a:t>4 Car toi seul es Saint et Seigneur, </a:t>
            </a:r>
          </a:p>
          <a:p>
            <a:pPr algn="just"/>
            <a:r>
              <a:rPr lang="fr-FR" sz="1200" dirty="0" smtClean="0"/>
              <a:t>toi seul es le très haut Jésus Christ,</a:t>
            </a:r>
            <a:br>
              <a:rPr lang="fr-FR" sz="1200" dirty="0" smtClean="0"/>
            </a:br>
            <a:r>
              <a:rPr lang="fr-FR" sz="1200" dirty="0" smtClean="0"/>
              <a:t>Avec le Saint Esprit, Dans la gloire </a:t>
            </a:r>
          </a:p>
          <a:p>
            <a:pPr algn="just"/>
            <a:r>
              <a:rPr lang="fr-FR" sz="1200" dirty="0" smtClean="0"/>
              <a:t>du Père.</a:t>
            </a:r>
            <a:endParaRPr lang="fr-FR" sz="1200" dirty="0"/>
          </a:p>
        </p:txBody>
      </p:sp>
      <p:sp>
        <p:nvSpPr>
          <p:cNvPr id="7" name="Rectangle 6"/>
          <p:cNvSpPr/>
          <p:nvPr/>
        </p:nvSpPr>
        <p:spPr>
          <a:xfrm>
            <a:off x="0" y="6237313"/>
            <a:ext cx="27718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b="1" dirty="0" smtClean="0"/>
              <a:t>Psaume:</a:t>
            </a:r>
          </a:p>
          <a:p>
            <a:r>
              <a:rPr lang="fr-FR" sz="1200" dirty="0" smtClean="0"/>
              <a:t>Que le Seigneur nous bénisse tous les jours de notre vie.</a:t>
            </a:r>
            <a:endParaRPr lang="fr-FR" sz="1200" dirty="0"/>
          </a:p>
        </p:txBody>
      </p:sp>
      <p:sp>
        <p:nvSpPr>
          <p:cNvPr id="8" name="Rectangle 7"/>
          <p:cNvSpPr/>
          <p:nvPr/>
        </p:nvSpPr>
        <p:spPr>
          <a:xfrm>
            <a:off x="2771800" y="0"/>
            <a:ext cx="3312368" cy="4766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dirty="0" smtClean="0"/>
              <a:t>PU: Accueille au creux de tes mains la prière de tes enfants.</a:t>
            </a:r>
            <a:endParaRPr lang="fr-FR" sz="1200" dirty="0"/>
          </a:p>
        </p:txBody>
      </p:sp>
      <p:sp>
        <p:nvSpPr>
          <p:cNvPr id="10" name="Rectangle 9"/>
          <p:cNvSpPr/>
          <p:nvPr/>
        </p:nvSpPr>
        <p:spPr>
          <a:xfrm>
            <a:off x="2771800" y="476672"/>
            <a:ext cx="3312368" cy="64325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Chant à Sainte Foy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84168" y="0"/>
            <a:ext cx="3059832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Toi Seigneur, Toi le seul Dieu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Tu remplis le ciel et la terre!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Toi Seigneur, Toi le seul Dieu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Vois danser en nous ta lumière!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Hosanna, hosanna, au plus haut des cieux! (bis)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 – Toi seul es Saint, Toi seul es Dieu (bis)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Toi seul es Grand, Toi seul es Dieu (bis).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2 - Toi seul es Bon, Toi seul es Dieu (bis)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Toi seul es Vrai, Toi seul es Dieu (bis)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84168" y="2276872"/>
            <a:ext cx="3059832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dirty="0" smtClean="0"/>
              <a:t>Quand nous mangeons ce pain et buvons à cette coupe, nous célébrons le mystère de la foi :</a:t>
            </a:r>
            <a:br>
              <a:rPr lang="fr-FR" sz="1200" dirty="0" smtClean="0"/>
            </a:br>
            <a:r>
              <a:rPr lang="fr-FR" sz="1200" b="1" dirty="0" smtClean="0"/>
              <a:t>Nous rappelons ta mort, Seigneur ressuscité,</a:t>
            </a:r>
            <a:br>
              <a:rPr lang="fr-FR" sz="1200" b="1" dirty="0" smtClean="0"/>
            </a:br>
            <a:r>
              <a:rPr lang="fr-FR" sz="1200" b="1" dirty="0" smtClean="0"/>
              <a:t>et nous attendons que tu viennes. </a:t>
            </a:r>
            <a:endParaRPr lang="fr-FR" b="1" dirty="0"/>
          </a:p>
        </p:txBody>
      </p:sp>
      <p:sp>
        <p:nvSpPr>
          <p:cNvPr id="15" name="Rectangle 14"/>
          <p:cNvSpPr/>
          <p:nvPr/>
        </p:nvSpPr>
        <p:spPr>
          <a:xfrm>
            <a:off x="6084168" y="3284984"/>
            <a:ext cx="3059832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dirty="0" smtClean="0"/>
              <a:t>Agneau de Dieu qui enlève le péché du monde,</a:t>
            </a:r>
            <a:br>
              <a:rPr lang="fr-FR" sz="1200" dirty="0" smtClean="0"/>
            </a:br>
            <a:r>
              <a:rPr lang="fr-FR" sz="1200" dirty="0" smtClean="0"/>
              <a:t>Prends pitié de nous Seigneur,</a:t>
            </a:r>
            <a:br>
              <a:rPr lang="fr-FR" sz="1200" dirty="0" smtClean="0"/>
            </a:br>
            <a:r>
              <a:rPr lang="fr-FR" sz="1200" dirty="0" smtClean="0"/>
              <a:t>Prends pitié de nous Seigneur.</a:t>
            </a:r>
            <a:br>
              <a:rPr lang="fr-FR" sz="1200" dirty="0" smtClean="0"/>
            </a:br>
            <a:r>
              <a:rPr lang="fr-FR" sz="1200" dirty="0" smtClean="0"/>
              <a:t>(bis)</a:t>
            </a:r>
          </a:p>
          <a:p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Agneau de Dieu qui enlève le péché du monde, </a:t>
            </a:r>
            <a:br>
              <a:rPr lang="fr-FR" sz="1200" dirty="0" smtClean="0"/>
            </a:br>
            <a:r>
              <a:rPr lang="fr-FR" sz="1200" dirty="0" smtClean="0"/>
              <a:t>Donne-nous la paix Seigneur,</a:t>
            </a:r>
            <a:br>
              <a:rPr lang="fr-FR" sz="1200" dirty="0" smtClean="0"/>
            </a:br>
            <a:r>
              <a:rPr lang="fr-FR" sz="1200" dirty="0" smtClean="0"/>
              <a:t>Donne-nous la paix Seigneur</a:t>
            </a:r>
            <a:endParaRPr lang="fr-FR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563888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b="1" dirty="0" smtClean="0"/>
              <a:t>R. Tu es là présent, livré pour nous. </a:t>
            </a:r>
            <a:br>
              <a:rPr lang="fr-FR" sz="1200" b="1" dirty="0" smtClean="0"/>
            </a:br>
            <a:r>
              <a:rPr lang="fr-FR" sz="1200" b="1" dirty="0" smtClean="0"/>
              <a:t>Toi le tout-petit, le serviteur. </a:t>
            </a:r>
            <a:br>
              <a:rPr lang="fr-FR" sz="1200" b="1" dirty="0" smtClean="0"/>
            </a:br>
            <a:r>
              <a:rPr lang="fr-FR" sz="1200" b="1" dirty="0" smtClean="0"/>
              <a:t>Toi, le Tout-Puissant, humblement tu t´abaisses.</a:t>
            </a:r>
            <a:br>
              <a:rPr lang="fr-FR" sz="1200" b="1" dirty="0" smtClean="0"/>
            </a:br>
            <a:r>
              <a:rPr lang="fr-FR" sz="1200" b="1" dirty="0" smtClean="0"/>
              <a:t>Tu fais ta demeure en nous Seigneur.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1. Le pain que nous mangeons, le vin que nous buvons, </a:t>
            </a:r>
            <a:br>
              <a:rPr lang="fr-FR" sz="1200" dirty="0" smtClean="0"/>
            </a:br>
            <a:r>
              <a:rPr lang="fr-FR" sz="1200" dirty="0" smtClean="0"/>
              <a:t>C´est ton corps et ton sang, </a:t>
            </a:r>
            <a:br>
              <a:rPr lang="fr-FR" sz="1200" dirty="0" smtClean="0"/>
            </a:br>
            <a:r>
              <a:rPr lang="fr-FR" sz="1200" dirty="0" smtClean="0"/>
              <a:t>Tu nous livres ta vie, tu nous ouvres ton cœur, </a:t>
            </a:r>
            <a:br>
              <a:rPr lang="fr-FR" sz="1200" dirty="0" smtClean="0"/>
            </a:br>
            <a:r>
              <a:rPr lang="fr-FR" sz="1200" dirty="0" smtClean="0"/>
              <a:t>Tu fais ta demeure en nous Seigneur.</a:t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2. Par le don de ta vie, tu désires aujourd´hui </a:t>
            </a:r>
            <a:br>
              <a:rPr lang="fr-FR" sz="1200" dirty="0" smtClean="0"/>
            </a:br>
            <a:r>
              <a:rPr lang="fr-FR" sz="1200" dirty="0" smtClean="0"/>
              <a:t>Reposer en nos cœurs, </a:t>
            </a:r>
            <a:br>
              <a:rPr lang="fr-FR" sz="1200" dirty="0" smtClean="0"/>
            </a:br>
            <a:r>
              <a:rPr lang="fr-FR" sz="1200" dirty="0" smtClean="0"/>
              <a:t>Brûlé de charité, assoiffé d´être aimé, </a:t>
            </a:r>
            <a:br>
              <a:rPr lang="fr-FR" sz="1200" dirty="0" smtClean="0"/>
            </a:br>
            <a:r>
              <a:rPr lang="fr-FR" sz="1200" dirty="0" smtClean="0"/>
              <a:t>Tu fais ta demeure en nous Seigneur.</a:t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3. Unis à ton Amour, tu nous veux pour toujours</a:t>
            </a:r>
            <a:br>
              <a:rPr lang="fr-FR" sz="1200" dirty="0" smtClean="0"/>
            </a:br>
            <a:r>
              <a:rPr lang="fr-FR" sz="1200" dirty="0" smtClean="0"/>
              <a:t>Ostensoirs du Sauveur, </a:t>
            </a:r>
            <a:br>
              <a:rPr lang="fr-FR" sz="1200" dirty="0" smtClean="0"/>
            </a:br>
            <a:r>
              <a:rPr lang="fr-FR" sz="1200" dirty="0" smtClean="0"/>
              <a:t>En notre humanité, tu rejoins l´égaré,</a:t>
            </a:r>
            <a:br>
              <a:rPr lang="fr-FR" sz="1200" dirty="0" smtClean="0"/>
            </a:br>
            <a:r>
              <a:rPr lang="fr-FR" sz="1200" dirty="0" smtClean="0"/>
              <a:t>Tu fais ta demeure en nous Seigneur.</a:t>
            </a:r>
            <a:endParaRPr lang="fr-FR" sz="1200" dirty="0"/>
          </a:p>
        </p:txBody>
      </p:sp>
      <p:sp>
        <p:nvSpPr>
          <p:cNvPr id="6" name="Rectangle 5"/>
          <p:cNvSpPr/>
          <p:nvPr/>
        </p:nvSpPr>
        <p:spPr>
          <a:xfrm>
            <a:off x="3563888" y="0"/>
            <a:ext cx="2880320" cy="674136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dirty="0" smtClean="0"/>
              <a:t>Si le vent des tentations se l'élève,</a:t>
            </a:r>
            <a:br>
              <a:rPr lang="fr-FR" sz="1200" dirty="0" smtClean="0"/>
            </a:br>
            <a:r>
              <a:rPr lang="fr-FR" sz="1200" dirty="0" smtClean="0"/>
              <a:t>Si tu heurtes le rocher des épreuves,</a:t>
            </a:r>
            <a:br>
              <a:rPr lang="fr-FR" sz="1200" dirty="0" smtClean="0"/>
            </a:br>
            <a:r>
              <a:rPr lang="fr-FR" sz="1200" dirty="0" smtClean="0"/>
              <a:t>Si les flots de l'ambition t'entraînent,</a:t>
            </a:r>
            <a:br>
              <a:rPr lang="fr-FR" sz="1200" dirty="0" smtClean="0"/>
            </a:br>
            <a:r>
              <a:rPr lang="fr-FR" sz="1200" dirty="0" smtClean="0"/>
              <a:t>Si l'orage des passions de déchaines</a:t>
            </a:r>
            <a:br>
              <a:rPr lang="fr-FR" sz="1200" dirty="0" smtClean="0"/>
            </a:br>
            <a:endParaRPr lang="fr-FR" sz="1200" dirty="0" smtClean="0"/>
          </a:p>
          <a:p>
            <a:r>
              <a:rPr lang="fr-FR" sz="1200" b="1" dirty="0" smtClean="0"/>
              <a:t>R/ Regarde l'étoile, Invoque Marie,</a:t>
            </a:r>
            <a:br>
              <a:rPr lang="fr-FR" sz="1200" b="1" dirty="0" smtClean="0"/>
            </a:br>
            <a:r>
              <a:rPr lang="fr-FR" sz="1200" b="1" dirty="0" smtClean="0"/>
              <a:t>Si tu la suis, tu ne crains rien.</a:t>
            </a:r>
            <a:br>
              <a:rPr lang="fr-FR" sz="1200" b="1" dirty="0" smtClean="0"/>
            </a:br>
            <a:r>
              <a:rPr lang="fr-FR" sz="1200" b="1" dirty="0" smtClean="0"/>
              <a:t>Regarde l'étoile,</a:t>
            </a:r>
            <a:br>
              <a:rPr lang="fr-FR" sz="1200" b="1" dirty="0" smtClean="0"/>
            </a:br>
            <a:r>
              <a:rPr lang="fr-FR" sz="1200" b="1" dirty="0" smtClean="0"/>
              <a:t>Invoque Marie,</a:t>
            </a:r>
            <a:br>
              <a:rPr lang="fr-FR" sz="1200" b="1" dirty="0" smtClean="0"/>
            </a:br>
            <a:r>
              <a:rPr lang="fr-FR" sz="1200" b="1" dirty="0" smtClean="0"/>
              <a:t>Elle te conduit sur le chemin</a:t>
            </a:r>
          </a:p>
          <a:p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Quand l'angoisse et les périls, le doute,</a:t>
            </a:r>
            <a:br>
              <a:rPr lang="fr-FR" sz="1200" dirty="0" smtClean="0"/>
            </a:br>
            <a:r>
              <a:rPr lang="fr-FR" sz="1200" dirty="0" smtClean="0"/>
              <a:t>Quand la nuit du désespoir te recouvre,</a:t>
            </a:r>
            <a:br>
              <a:rPr lang="fr-FR" sz="1200" dirty="0" smtClean="0"/>
            </a:br>
            <a:r>
              <a:rPr lang="fr-FR" sz="1200" dirty="0" smtClean="0"/>
              <a:t>Si devant la gravité de tes fautes,</a:t>
            </a:r>
            <a:br>
              <a:rPr lang="fr-FR" sz="1200" dirty="0" smtClean="0"/>
            </a:br>
            <a:r>
              <a:rPr lang="fr-FR" sz="1200" dirty="0" smtClean="0"/>
              <a:t>La pensée du Jugement te tourmente:</a:t>
            </a:r>
            <a:br>
              <a:rPr lang="fr-FR" sz="1200" dirty="0" smtClean="0"/>
            </a:br>
            <a:r>
              <a:rPr lang="fr-FR" sz="1200" dirty="0" smtClean="0"/>
              <a:t>R/ Regarde l'étoile,</a:t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Si ton âme est envahie de colère,</a:t>
            </a:r>
            <a:br>
              <a:rPr lang="fr-FR" sz="1200" dirty="0" smtClean="0"/>
            </a:br>
            <a:r>
              <a:rPr lang="fr-FR" sz="1200" dirty="0" smtClean="0"/>
              <a:t>Jalousie et trahison te submergent,</a:t>
            </a:r>
            <a:br>
              <a:rPr lang="fr-FR" sz="1200" dirty="0" smtClean="0"/>
            </a:br>
            <a:r>
              <a:rPr lang="fr-FR" sz="1200" dirty="0" smtClean="0"/>
              <a:t>Si ton </a:t>
            </a:r>
            <a:r>
              <a:rPr lang="fr-FR" sz="1200" dirty="0" err="1" smtClean="0"/>
              <a:t>coeur</a:t>
            </a:r>
            <a:r>
              <a:rPr lang="fr-FR" sz="1200" dirty="0" smtClean="0"/>
              <a:t> est englouti dans le gouffre,</a:t>
            </a:r>
            <a:br>
              <a:rPr lang="fr-FR" sz="1200" dirty="0" smtClean="0"/>
            </a:br>
            <a:r>
              <a:rPr lang="fr-FR" sz="1200" dirty="0" smtClean="0"/>
              <a:t>Emporté par les courants de tristesse</a:t>
            </a:r>
            <a:br>
              <a:rPr lang="fr-FR" sz="1200" dirty="0" smtClean="0"/>
            </a:br>
            <a:r>
              <a:rPr lang="fr-FR" sz="1200" dirty="0" smtClean="0"/>
              <a:t>R/ Regarde l'étoile,</a:t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Elle se lève sur la mer, elle éclaire,</a:t>
            </a:r>
            <a:br>
              <a:rPr lang="fr-FR" sz="1200" dirty="0" smtClean="0"/>
            </a:br>
            <a:r>
              <a:rPr lang="fr-FR" sz="1200" dirty="0" smtClean="0"/>
              <a:t>Son éclat et ses rayons illuminent,</a:t>
            </a:r>
            <a:br>
              <a:rPr lang="fr-FR" sz="1200" dirty="0" smtClean="0"/>
            </a:br>
            <a:r>
              <a:rPr lang="fr-FR" sz="1200" dirty="0" smtClean="0"/>
              <a:t>Sa lumière resplendit sur la Terre,</a:t>
            </a:r>
            <a:br>
              <a:rPr lang="fr-FR" sz="1200" dirty="0" smtClean="0"/>
            </a:br>
            <a:r>
              <a:rPr lang="fr-FR" sz="1200" dirty="0" smtClean="0"/>
              <a:t>Dans les cieux et jusqu'au fond des abîmes</a:t>
            </a:r>
            <a:br>
              <a:rPr lang="fr-FR" sz="1200" dirty="0" smtClean="0"/>
            </a:br>
            <a:r>
              <a:rPr lang="fr-FR" sz="1200" dirty="0" smtClean="0"/>
              <a:t>R/ Regarde l'étoile,</a:t>
            </a:r>
            <a:br>
              <a:rPr lang="fr-FR" sz="1200" dirty="0" smtClean="0"/>
            </a:br>
            <a:endParaRPr lang="fr-FR" sz="1200" dirty="0" smtClean="0"/>
          </a:p>
          <a:p>
            <a:r>
              <a:rPr lang="fr-FR" sz="1200" dirty="0" smtClean="0"/>
              <a:t> Si tu la suis, tu ne crains rien.</a:t>
            </a:r>
            <a:br>
              <a:rPr lang="fr-FR" sz="1200" dirty="0" smtClean="0"/>
            </a:br>
            <a:r>
              <a:rPr lang="fr-FR" sz="1200" dirty="0" smtClean="0"/>
              <a:t>Regarde l'étoile,</a:t>
            </a:r>
            <a:br>
              <a:rPr lang="fr-FR" sz="1200" dirty="0" smtClean="0"/>
            </a:br>
            <a:r>
              <a:rPr lang="fr-FR" sz="1200" dirty="0" smtClean="0"/>
              <a:t>Invoque Marie,</a:t>
            </a:r>
            <a:br>
              <a:rPr lang="fr-FR" sz="1200" dirty="0" smtClean="0"/>
            </a:br>
            <a:r>
              <a:rPr lang="fr-FR" sz="1200" dirty="0" smtClean="0"/>
              <a:t>Elle te conduit sur le chemin</a:t>
            </a:r>
            <a:endParaRPr lang="fr-FR" sz="1200" dirty="0"/>
          </a:p>
        </p:txBody>
      </p:sp>
      <p:sp>
        <p:nvSpPr>
          <p:cNvPr id="8" name="Rectangle 7"/>
          <p:cNvSpPr/>
          <p:nvPr/>
        </p:nvSpPr>
        <p:spPr>
          <a:xfrm>
            <a:off x="6444208" y="0"/>
            <a:ext cx="2699792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b="1" dirty="0" smtClean="0"/>
              <a:t>Paroles :</a:t>
            </a:r>
          </a:p>
          <a:p>
            <a:r>
              <a:rPr lang="fr-FR" sz="1200" b="1" dirty="0" smtClean="0"/>
              <a:t>Que ma bouche chante ta louange</a:t>
            </a:r>
            <a:endParaRPr lang="fr-FR" sz="1200" dirty="0" smtClean="0"/>
          </a:p>
          <a:p>
            <a:r>
              <a:rPr lang="fr-FR" sz="1200" b="1" dirty="0" smtClean="0"/>
              <a:t>1-</a:t>
            </a:r>
            <a:r>
              <a:rPr lang="fr-FR" sz="1200" dirty="0" smtClean="0"/>
              <a:t> De toi Seigneur, nous attendons la vie, </a:t>
            </a:r>
            <a:r>
              <a:rPr lang="fr-FR" sz="1200" b="1" dirty="0" smtClean="0"/>
              <a:t>que ma bouche chante ta louange</a:t>
            </a:r>
            <a:r>
              <a:rPr lang="fr-FR" sz="1200" dirty="0" smtClean="0"/>
              <a:t>.</a:t>
            </a:r>
            <a:br>
              <a:rPr lang="fr-FR" sz="1200" dirty="0" smtClean="0"/>
            </a:br>
            <a:r>
              <a:rPr lang="fr-FR" sz="1200" dirty="0" smtClean="0"/>
              <a:t>Tu es pour nous un rempart, un appui, </a:t>
            </a:r>
            <a:r>
              <a:rPr lang="fr-FR" sz="1200" b="1" dirty="0" smtClean="0"/>
              <a:t>que ma bouche chante ta louange</a:t>
            </a:r>
            <a:r>
              <a:rPr lang="fr-FR" sz="1200" dirty="0" smtClean="0"/>
              <a:t>.</a:t>
            </a:r>
            <a:br>
              <a:rPr lang="fr-FR" sz="1200" dirty="0" smtClean="0"/>
            </a:br>
            <a:r>
              <a:rPr lang="fr-FR" sz="1200" dirty="0" smtClean="0"/>
              <a:t>La joie du cœur vient de toi ô Seigneur, </a:t>
            </a:r>
            <a:r>
              <a:rPr lang="fr-FR" sz="1200" b="1" dirty="0" smtClean="0"/>
              <a:t>que ma bouche chante ta louange.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Notre confiance est dans ton Nom très saint! </a:t>
            </a:r>
            <a:r>
              <a:rPr lang="fr-FR" sz="1200" b="1" dirty="0" smtClean="0"/>
              <a:t>Que ma bouche chante ta louange.</a:t>
            </a:r>
          </a:p>
          <a:p>
            <a:endParaRPr lang="fr-FR" sz="1200" b="1" dirty="0" smtClean="0"/>
          </a:p>
          <a:p>
            <a:r>
              <a:rPr lang="fr-FR" sz="1200" b="1" dirty="0" smtClean="0"/>
              <a:t>Sois loué Seigneur, pour ta grandeur, sois loué pour tous tes bienfaits.</a:t>
            </a:r>
            <a:br>
              <a:rPr lang="fr-FR" sz="1200" b="1" dirty="0" smtClean="0"/>
            </a:br>
            <a:r>
              <a:rPr lang="fr-FR" sz="1200" b="1" dirty="0" smtClean="0"/>
              <a:t>Gloire à toi Seigneur, tu es vainqueur, ton amour inonde nos cœurs.</a:t>
            </a:r>
          </a:p>
          <a:p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b="1" dirty="0" smtClean="0"/>
              <a:t>Que ma bouche chante ta louange.</a:t>
            </a:r>
            <a:endParaRPr lang="fr-FR" sz="1200" dirty="0" smtClean="0"/>
          </a:p>
          <a:p>
            <a:r>
              <a:rPr lang="fr-FR" sz="1200" b="1" dirty="0" smtClean="0"/>
              <a:t>2-</a:t>
            </a:r>
            <a:r>
              <a:rPr lang="fr-FR" sz="1200" dirty="0" smtClean="0"/>
              <a:t> Seigneur tu as éclairé notre nuit, </a:t>
            </a:r>
            <a:r>
              <a:rPr lang="fr-FR" sz="1200" b="1" dirty="0" smtClean="0"/>
              <a:t>que ma bouche chante ta louange.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Tu es lumière et clarté sur nos pas, </a:t>
            </a:r>
            <a:r>
              <a:rPr lang="fr-FR" sz="1200" b="1" dirty="0" smtClean="0"/>
              <a:t>que ma bouche chante ta louange.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Tu affermis nos mains pour le combat, </a:t>
            </a:r>
            <a:r>
              <a:rPr lang="fr-FR" sz="1200" b="1" dirty="0" smtClean="0"/>
              <a:t>que ma bouche chante ta louange.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Seigneur tu nous fortifies dans la foi ! </a:t>
            </a:r>
            <a:r>
              <a:rPr lang="fr-FR" sz="1200" b="1" dirty="0" smtClean="0"/>
              <a:t>Que ma bouche chante ta louange.</a:t>
            </a:r>
          </a:p>
          <a:p>
            <a:endParaRPr lang="fr-FR" sz="1200" b="1" dirty="0" smtClean="0"/>
          </a:p>
          <a:p>
            <a:r>
              <a:rPr lang="fr-FR" sz="1200" b="1" dirty="0" smtClean="0"/>
              <a:t>4-</a:t>
            </a:r>
            <a:r>
              <a:rPr lang="fr-FR" sz="1200" dirty="0" smtClean="0"/>
              <a:t> Des ennemis, toi, tu m’as délivré, </a:t>
            </a:r>
            <a:r>
              <a:rPr lang="fr-FR" sz="1200" b="1" dirty="0" smtClean="0"/>
              <a:t>que ma bouche chante ta louange.</a:t>
            </a:r>
            <a:br>
              <a:rPr lang="fr-FR" sz="1200" b="1" dirty="0" smtClean="0"/>
            </a:br>
            <a:r>
              <a:rPr lang="fr-FR" sz="1200" dirty="0" smtClean="0"/>
              <a:t>De l´agresseur, tu m’as fait triompher, </a:t>
            </a:r>
            <a:r>
              <a:rPr lang="fr-FR" sz="1200" b="1" dirty="0" smtClean="0"/>
              <a:t>que ma bouche chante ta louange.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Je te rends grâce au milieu des nations, </a:t>
            </a:r>
            <a:r>
              <a:rPr lang="fr-FR" sz="1200" b="1" dirty="0" smtClean="0"/>
              <a:t>que ma bouche chante ta louange.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>Seigneur, en tout temps, je fête ton Nom! </a:t>
            </a:r>
            <a:r>
              <a:rPr lang="fr-FR" sz="1200" b="1" dirty="0" smtClean="0"/>
              <a:t>Que ma bouche chante ta louange.</a:t>
            </a:r>
            <a:endParaRPr lang="fr-FR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148</Words>
  <Application>Microsoft Office PowerPoint</Application>
  <PresentationFormat>Affichage à l'écran (4:3)</PresentationFormat>
  <Paragraphs>75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DELL</cp:lastModifiedBy>
  <cp:revision>7</cp:revision>
  <dcterms:created xsi:type="dcterms:W3CDTF">2018-09-27T07:09:22Z</dcterms:created>
  <dcterms:modified xsi:type="dcterms:W3CDTF">2018-09-27T07:42:19Z</dcterms:modified>
</cp:coreProperties>
</file>