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0" r:id="rId3"/>
  </p:sldIdLst>
  <p:sldSz cx="7200900" cy="10512425"/>
  <p:notesSz cx="6858000" cy="9144000"/>
  <p:defaultTextStyle>
    <a:defPPr>
      <a:defRPr lang="fr-FR"/>
    </a:defPPr>
    <a:lvl1pPr marL="0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195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2391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3586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4781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5977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67172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78367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89563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58" y="3030"/>
      </p:cViewPr>
      <p:guideLst>
        <p:guide orient="horz" pos="331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9" y="3265670"/>
            <a:ext cx="6120765" cy="22533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5957044"/>
            <a:ext cx="5040630" cy="26865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5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206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29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002002" y="452620"/>
            <a:ext cx="1862733" cy="965342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13803" y="452620"/>
            <a:ext cx="5468183" cy="96534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49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40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3" y="6755208"/>
            <a:ext cx="6120765" cy="2087884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3" y="4455616"/>
            <a:ext cx="6120765" cy="229959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5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7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5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1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3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89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13804" y="2640276"/>
            <a:ext cx="3665458" cy="746576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99276" y="2640276"/>
            <a:ext cx="3665458" cy="746576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62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420988"/>
            <a:ext cx="6480811" cy="17520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353132"/>
            <a:ext cx="3181648" cy="98067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195" indent="0">
              <a:buNone/>
              <a:defRPr sz="2200" b="1"/>
            </a:lvl2pPr>
            <a:lvl3pPr marL="1022391" indent="0">
              <a:buNone/>
              <a:defRPr sz="2000" b="1"/>
            </a:lvl3pPr>
            <a:lvl4pPr marL="1533586" indent="0">
              <a:buNone/>
              <a:defRPr sz="1800" b="1"/>
            </a:lvl4pPr>
            <a:lvl5pPr marL="2044781" indent="0">
              <a:buNone/>
              <a:defRPr sz="1800" b="1"/>
            </a:lvl5pPr>
            <a:lvl6pPr marL="2555977" indent="0">
              <a:buNone/>
              <a:defRPr sz="1800" b="1"/>
            </a:lvl6pPr>
            <a:lvl7pPr marL="3067172" indent="0">
              <a:buNone/>
              <a:defRPr sz="1800" b="1"/>
            </a:lvl7pPr>
            <a:lvl8pPr marL="3578367" indent="0">
              <a:buNone/>
              <a:defRPr sz="1800" b="1"/>
            </a:lvl8pPr>
            <a:lvl9pPr marL="408956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5" y="3333801"/>
            <a:ext cx="3181648" cy="605681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7" y="2353132"/>
            <a:ext cx="3182898" cy="98067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195" indent="0">
              <a:buNone/>
              <a:defRPr sz="2200" b="1"/>
            </a:lvl2pPr>
            <a:lvl3pPr marL="1022391" indent="0">
              <a:buNone/>
              <a:defRPr sz="2000" b="1"/>
            </a:lvl3pPr>
            <a:lvl4pPr marL="1533586" indent="0">
              <a:buNone/>
              <a:defRPr sz="1800" b="1"/>
            </a:lvl4pPr>
            <a:lvl5pPr marL="2044781" indent="0">
              <a:buNone/>
              <a:defRPr sz="1800" b="1"/>
            </a:lvl5pPr>
            <a:lvl6pPr marL="2555977" indent="0">
              <a:buNone/>
              <a:defRPr sz="1800" b="1"/>
            </a:lvl6pPr>
            <a:lvl7pPr marL="3067172" indent="0">
              <a:buNone/>
              <a:defRPr sz="1800" b="1"/>
            </a:lvl7pPr>
            <a:lvl8pPr marL="3578367" indent="0">
              <a:buNone/>
              <a:defRPr sz="1800" b="1"/>
            </a:lvl8pPr>
            <a:lvl9pPr marL="408956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7" y="3333801"/>
            <a:ext cx="3182898" cy="605681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06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104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86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418551"/>
            <a:ext cx="2369047" cy="178127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2" y="418556"/>
            <a:ext cx="4025503" cy="897206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5" y="2199824"/>
            <a:ext cx="2369047" cy="7190792"/>
          </a:xfrm>
        </p:spPr>
        <p:txBody>
          <a:bodyPr/>
          <a:lstStyle>
            <a:lvl1pPr marL="0" indent="0">
              <a:buNone/>
              <a:defRPr sz="1600"/>
            </a:lvl1pPr>
            <a:lvl2pPr marL="511195" indent="0">
              <a:buNone/>
              <a:defRPr sz="1300"/>
            </a:lvl2pPr>
            <a:lvl3pPr marL="1022391" indent="0">
              <a:buNone/>
              <a:defRPr sz="1100"/>
            </a:lvl3pPr>
            <a:lvl4pPr marL="1533586" indent="0">
              <a:buNone/>
              <a:defRPr sz="1000"/>
            </a:lvl4pPr>
            <a:lvl5pPr marL="2044781" indent="0">
              <a:buNone/>
              <a:defRPr sz="1000"/>
            </a:lvl5pPr>
            <a:lvl6pPr marL="2555977" indent="0">
              <a:buNone/>
              <a:defRPr sz="1000"/>
            </a:lvl6pPr>
            <a:lvl7pPr marL="3067172" indent="0">
              <a:buNone/>
              <a:defRPr sz="1000"/>
            </a:lvl7pPr>
            <a:lvl8pPr marL="3578367" indent="0">
              <a:buNone/>
              <a:defRPr sz="1000"/>
            </a:lvl8pPr>
            <a:lvl9pPr marL="408956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89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7" y="7358702"/>
            <a:ext cx="4320540" cy="86873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7" y="939308"/>
            <a:ext cx="4320540" cy="6307455"/>
          </a:xfrm>
        </p:spPr>
        <p:txBody>
          <a:bodyPr/>
          <a:lstStyle>
            <a:lvl1pPr marL="0" indent="0">
              <a:buNone/>
              <a:defRPr sz="3600"/>
            </a:lvl1pPr>
            <a:lvl2pPr marL="511195" indent="0">
              <a:buNone/>
              <a:defRPr sz="3100"/>
            </a:lvl2pPr>
            <a:lvl3pPr marL="1022391" indent="0">
              <a:buNone/>
              <a:defRPr sz="2700"/>
            </a:lvl3pPr>
            <a:lvl4pPr marL="1533586" indent="0">
              <a:buNone/>
              <a:defRPr sz="2200"/>
            </a:lvl4pPr>
            <a:lvl5pPr marL="2044781" indent="0">
              <a:buNone/>
              <a:defRPr sz="2200"/>
            </a:lvl5pPr>
            <a:lvl6pPr marL="2555977" indent="0">
              <a:buNone/>
              <a:defRPr sz="2200"/>
            </a:lvl6pPr>
            <a:lvl7pPr marL="3067172" indent="0">
              <a:buNone/>
              <a:defRPr sz="2200"/>
            </a:lvl7pPr>
            <a:lvl8pPr marL="3578367" indent="0">
              <a:buNone/>
              <a:defRPr sz="2200"/>
            </a:lvl8pPr>
            <a:lvl9pPr marL="4089563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7" y="8227436"/>
            <a:ext cx="4320540" cy="1233749"/>
          </a:xfrm>
        </p:spPr>
        <p:txBody>
          <a:bodyPr/>
          <a:lstStyle>
            <a:lvl1pPr marL="0" indent="0">
              <a:buNone/>
              <a:defRPr sz="1600"/>
            </a:lvl1pPr>
            <a:lvl2pPr marL="511195" indent="0">
              <a:buNone/>
              <a:defRPr sz="1300"/>
            </a:lvl2pPr>
            <a:lvl3pPr marL="1022391" indent="0">
              <a:buNone/>
              <a:defRPr sz="1100"/>
            </a:lvl3pPr>
            <a:lvl4pPr marL="1533586" indent="0">
              <a:buNone/>
              <a:defRPr sz="1000"/>
            </a:lvl4pPr>
            <a:lvl5pPr marL="2044781" indent="0">
              <a:buNone/>
              <a:defRPr sz="1000"/>
            </a:lvl5pPr>
            <a:lvl6pPr marL="2555977" indent="0">
              <a:buNone/>
              <a:defRPr sz="1000"/>
            </a:lvl6pPr>
            <a:lvl7pPr marL="3067172" indent="0">
              <a:buNone/>
              <a:defRPr sz="1000"/>
            </a:lvl7pPr>
            <a:lvl8pPr marL="3578367" indent="0">
              <a:buNone/>
              <a:defRPr sz="1000"/>
            </a:lvl8pPr>
            <a:lvl9pPr marL="408956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5" y="420988"/>
            <a:ext cx="6480811" cy="1752071"/>
          </a:xfrm>
          <a:prstGeom prst="rect">
            <a:avLst/>
          </a:prstGeom>
        </p:spPr>
        <p:txBody>
          <a:bodyPr vert="horz" lIns="102239" tIns="51120" rIns="102239" bIns="511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452903"/>
            <a:ext cx="6480811" cy="6937715"/>
          </a:xfrm>
          <a:prstGeom prst="rect">
            <a:avLst/>
          </a:prstGeom>
        </p:spPr>
        <p:txBody>
          <a:bodyPr vert="horz" lIns="102239" tIns="51120" rIns="102239" bIns="511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7" y="9743464"/>
            <a:ext cx="1680210" cy="559689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59611-777F-4ED3-B180-75AFB245DB6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9" y="9743464"/>
            <a:ext cx="2280285" cy="559689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7" y="9743464"/>
            <a:ext cx="1680210" cy="559689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2E19E-3E56-4939-89ED-711E4FA8A3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76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2391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396" indent="-383396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692" indent="-319497" algn="l" defTabSz="1022391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7988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184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379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574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2770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3965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160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195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91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586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781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5977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172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367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563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468284"/>
              </p:ext>
            </p:extLst>
          </p:nvPr>
        </p:nvGraphicFramePr>
        <p:xfrm>
          <a:off x="0" y="-2"/>
          <a:ext cx="7200900" cy="10512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50"/>
                <a:gridCol w="3600450"/>
              </a:tblGrid>
              <a:tr h="3504142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lang="fr-FR" sz="4800" b="0" dirty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ARON</a:t>
                      </a:r>
                      <a:endParaRPr lang="fr-FR" sz="4800" b="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9217" marR="8921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</a:t>
                      </a:r>
                      <a:r>
                        <a:rPr lang="fr-FR" sz="4800" b="0" dirty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ASILE</a:t>
                      </a:r>
                      <a:endParaRPr lang="fr-FR" sz="4800" b="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9217" marR="8921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4142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r>
                        <a:rPr lang="fr-FR" sz="4800" b="0" dirty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LÉMENCE</a:t>
                      </a:r>
                      <a:endParaRPr lang="fr-FR" sz="4800" b="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9217" marR="8921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</a:t>
                      </a:r>
                      <a:r>
                        <a:rPr lang="fr-FR" sz="4800" b="0" dirty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AYNA</a:t>
                      </a:r>
                      <a:endParaRPr lang="fr-FR" sz="4800" b="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9217" marR="8921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4142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</a:t>
                      </a:r>
                      <a:r>
                        <a:rPr lang="fr-FR" sz="4800" b="0" dirty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RISS</a:t>
                      </a:r>
                      <a:endParaRPr lang="fr-FR" sz="4800" b="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9217" marR="8921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r>
                        <a:rPr lang="fr-FR" sz="4800" b="0" dirty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LLIOT</a:t>
                      </a:r>
                      <a:endParaRPr lang="fr-FR" sz="4800" b="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9217" marR="8921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343" y="537373"/>
            <a:ext cx="1010980" cy="227470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3824" y="561935"/>
            <a:ext cx="1795614" cy="2250144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073" y="4037094"/>
            <a:ext cx="1298892" cy="227079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935" y="4104084"/>
            <a:ext cx="1554162" cy="215855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632" y="7476400"/>
            <a:ext cx="1525869" cy="233313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12" y="7541622"/>
            <a:ext cx="1180641" cy="220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79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506955"/>
              </p:ext>
            </p:extLst>
          </p:nvPr>
        </p:nvGraphicFramePr>
        <p:xfrm>
          <a:off x="0" y="-2"/>
          <a:ext cx="7200900" cy="10512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50"/>
                <a:gridCol w="3600450"/>
              </a:tblGrid>
              <a:tr h="3504142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</a:t>
                      </a:r>
                      <a:r>
                        <a:rPr lang="fr-FR" sz="4800" b="0" dirty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ASILE</a:t>
                      </a:r>
                      <a:endParaRPr lang="fr-FR" sz="4800" b="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9217" marR="8921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223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800" b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lang="fr-FR" sz="4800" b="0" dirty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ARON</a:t>
                      </a:r>
                    </a:p>
                  </a:txBody>
                  <a:tcPr marL="89217" marR="8921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04142">
                <a:tc>
                  <a:txBody>
                    <a:bodyPr/>
                    <a:lstStyle/>
                    <a:p>
                      <a:pPr marL="0" marR="0" indent="0" algn="ctr" defTabSz="10223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800" b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</a:t>
                      </a:r>
                      <a:r>
                        <a:rPr lang="fr-FR" sz="4800" b="0" dirty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AYNA</a:t>
                      </a:r>
                    </a:p>
                  </a:txBody>
                  <a:tcPr marL="89217" marR="8921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223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800" b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r>
                        <a:rPr lang="fr-FR" sz="4800" b="0" dirty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LÉMENCE</a:t>
                      </a:r>
                    </a:p>
                  </a:txBody>
                  <a:tcPr marL="89217" marR="8921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04142">
                <a:tc>
                  <a:txBody>
                    <a:bodyPr/>
                    <a:lstStyle/>
                    <a:p>
                      <a:pPr algn="ctr"/>
                      <a:r>
                        <a:rPr lang="fr-FR" sz="4800" b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r>
                        <a:rPr lang="fr-FR" sz="4800" b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LLIOT</a:t>
                      </a:r>
                      <a:endParaRPr lang="fr-FR" sz="4800" b="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9217" marR="8921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223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800" b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</a:t>
                      </a:r>
                      <a:r>
                        <a:rPr lang="fr-FR" sz="4800" b="0" dirty="0" smtClean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RISS</a:t>
                      </a:r>
                    </a:p>
                  </a:txBody>
                  <a:tcPr marL="89217" marR="8921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e 8"/>
          <p:cNvGrpSpPr/>
          <p:nvPr/>
        </p:nvGrpSpPr>
        <p:grpSpPr>
          <a:xfrm>
            <a:off x="1152178" y="1151756"/>
            <a:ext cx="4675208" cy="8383008"/>
            <a:chOff x="1349884" y="647700"/>
            <a:chExt cx="4791676" cy="8383008"/>
          </a:xfrm>
        </p:grpSpPr>
        <p:grpSp>
          <p:nvGrpSpPr>
            <p:cNvPr id="12" name="Groupe 11"/>
            <p:cNvGrpSpPr/>
            <p:nvPr/>
          </p:nvGrpSpPr>
          <p:grpSpPr>
            <a:xfrm>
              <a:off x="1349884" y="647700"/>
              <a:ext cx="4779982" cy="1304806"/>
              <a:chOff x="1349884" y="647700"/>
              <a:chExt cx="4779982" cy="1304806"/>
            </a:xfrm>
          </p:grpSpPr>
          <p:sp>
            <p:nvSpPr>
              <p:cNvPr id="22" name="ZoneTexte 21"/>
              <p:cNvSpPr txBox="1"/>
              <p:nvPr/>
            </p:nvSpPr>
            <p:spPr>
              <a:xfrm>
                <a:off x="1349884" y="647700"/>
                <a:ext cx="1080120" cy="1304806"/>
              </a:xfrm>
              <a:prstGeom prst="roundRect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7200" b="0" dirty="0" smtClean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B</a:t>
                </a:r>
                <a:endParaRPr lang="fr-FR" sz="7200" dirty="0"/>
              </a:p>
            </p:txBody>
          </p:sp>
          <p:sp>
            <p:nvSpPr>
              <p:cNvPr id="23" name="ZoneTexte 22"/>
              <p:cNvSpPr txBox="1"/>
              <p:nvPr/>
            </p:nvSpPr>
            <p:spPr>
              <a:xfrm>
                <a:off x="5049746" y="647700"/>
                <a:ext cx="1080120" cy="1304806"/>
              </a:xfrm>
              <a:prstGeom prst="roundRect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7200" b="0" dirty="0" smtClean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A</a:t>
                </a:r>
                <a:endParaRPr lang="fr-FR" sz="7200" dirty="0"/>
              </a:p>
            </p:txBody>
          </p:sp>
        </p:grpSp>
        <p:grpSp>
          <p:nvGrpSpPr>
            <p:cNvPr id="13" name="Groupe 12"/>
            <p:cNvGrpSpPr/>
            <p:nvPr/>
          </p:nvGrpSpPr>
          <p:grpSpPr>
            <a:xfrm>
              <a:off x="1349884" y="4120691"/>
              <a:ext cx="4725684" cy="1363311"/>
              <a:chOff x="1349884" y="1305724"/>
              <a:chExt cx="4725684" cy="1363311"/>
            </a:xfrm>
          </p:grpSpPr>
          <p:sp>
            <p:nvSpPr>
              <p:cNvPr id="20" name="ZoneTexte 19"/>
              <p:cNvSpPr txBox="1"/>
              <p:nvPr/>
            </p:nvSpPr>
            <p:spPr>
              <a:xfrm>
                <a:off x="1349884" y="1305724"/>
                <a:ext cx="1080120" cy="1304806"/>
              </a:xfrm>
              <a:prstGeom prst="roundRect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7200" b="0" dirty="0" smtClean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D</a:t>
                </a:r>
                <a:endParaRPr lang="fr-FR" sz="7200" dirty="0"/>
              </a:p>
            </p:txBody>
          </p:sp>
          <p:sp>
            <p:nvSpPr>
              <p:cNvPr id="21" name="ZoneTexte 20"/>
              <p:cNvSpPr txBox="1"/>
              <p:nvPr/>
            </p:nvSpPr>
            <p:spPr>
              <a:xfrm>
                <a:off x="4995448" y="1364229"/>
                <a:ext cx="1080120" cy="1304806"/>
              </a:xfrm>
              <a:prstGeom prst="roundRect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7200" b="0" dirty="0" smtClean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C</a:t>
                </a:r>
                <a:endParaRPr lang="fr-FR" sz="7200" dirty="0"/>
              </a:p>
            </p:txBody>
          </p:sp>
        </p:grpSp>
        <p:grpSp>
          <p:nvGrpSpPr>
            <p:cNvPr id="14" name="Groupe 13"/>
            <p:cNvGrpSpPr/>
            <p:nvPr/>
          </p:nvGrpSpPr>
          <p:grpSpPr>
            <a:xfrm>
              <a:off x="1349884" y="7577075"/>
              <a:ext cx="4791676" cy="1453633"/>
              <a:chOff x="1349884" y="2140539"/>
              <a:chExt cx="4791676" cy="1453633"/>
            </a:xfrm>
          </p:grpSpPr>
          <p:sp>
            <p:nvSpPr>
              <p:cNvPr id="18" name="ZoneTexte 17"/>
              <p:cNvSpPr txBox="1"/>
              <p:nvPr/>
            </p:nvSpPr>
            <p:spPr>
              <a:xfrm>
                <a:off x="1349884" y="2140539"/>
                <a:ext cx="1080120" cy="1425833"/>
              </a:xfrm>
              <a:prstGeom prst="roundRect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8000" b="0" dirty="0" smtClean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E</a:t>
                </a:r>
                <a:endParaRPr lang="fr-FR" sz="8000" dirty="0"/>
              </a:p>
            </p:txBody>
          </p:sp>
          <p:sp>
            <p:nvSpPr>
              <p:cNvPr id="19" name="ZoneTexte 18"/>
              <p:cNvSpPr txBox="1"/>
              <p:nvPr/>
            </p:nvSpPr>
            <p:spPr>
              <a:xfrm>
                <a:off x="5061440" y="2168339"/>
                <a:ext cx="1080120" cy="1425833"/>
              </a:xfrm>
              <a:prstGeom prst="roundRect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8000" b="0" dirty="0" smtClean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D</a:t>
                </a:r>
                <a:endParaRPr lang="fr-FR" sz="8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2960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18</Words>
  <Application>Microsoft Office PowerPoint</Application>
  <PresentationFormat>Personnalisé</PresentationFormat>
  <Paragraphs>18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aliaslili</dc:creator>
  <cp:lastModifiedBy>aliaslili</cp:lastModifiedBy>
  <cp:revision>29</cp:revision>
  <dcterms:created xsi:type="dcterms:W3CDTF">2015-09-13T11:52:17Z</dcterms:created>
  <dcterms:modified xsi:type="dcterms:W3CDTF">2015-09-27T19:13:59Z</dcterms:modified>
</cp:coreProperties>
</file>