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10512425" cy="7380288"/>
  <p:notesSz cx="6888163" cy="10018713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E597"/>
    <a:srgbClr val="66FF66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71" autoAdjust="0"/>
  </p:normalViewPr>
  <p:slideViewPr>
    <p:cSldViewPr>
      <p:cViewPr varScale="1">
        <p:scale>
          <a:sx n="73" d="100"/>
          <a:sy n="73" d="100"/>
        </p:scale>
        <p:origin x="1397" y="62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766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6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50888"/>
            <a:ext cx="53482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6" y="4759325"/>
            <a:ext cx="5510213" cy="450850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6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gif"/><Relationship Id="rId7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gif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gif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microsoft.com/office/2007/relationships/hdphoto" Target="../media/hdphoto4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5.wdp"/><Relationship Id="rId7" Type="http://schemas.openxmlformats.org/officeDocument/2006/relationships/image" Target="../media/image36.png"/><Relationship Id="rId12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39.png"/><Relationship Id="rId5" Type="http://schemas.openxmlformats.org/officeDocument/2006/relationships/image" Target="../media/image2.jpe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41.png"/><Relationship Id="rId4" Type="http://schemas.openxmlformats.org/officeDocument/2006/relationships/image" Target="../media/image40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60940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2004D1B-ECB3-4928-A314-DBAE411FD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60" y="3821842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3466569-CA99-4767-BDB1-9557E5D52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55216" y="3821842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8DA0806-6A84-4BE0-957D-BC18EA3CDC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1024" y="3788349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5907FE8-F1BB-43F1-A520-F7863FE2F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0" y="3803301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659DC8C-77D5-443E-A3B0-296DC316E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961" y="3801395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C8E179B-2E06-45F7-B386-AF4DD8450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55" y="3801395"/>
            <a:ext cx="778024" cy="86269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8E767B8C-FA83-40D8-87FB-2EA5FFEA2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91" y="3801394"/>
            <a:ext cx="778024" cy="86269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2559DC7F-1BA3-48D4-A760-BDC082A5A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37" y="3821841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CCE8CF7-E218-412A-8D15-894E0B9262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5"/>
          <a:stretch/>
        </p:blipFill>
        <p:spPr>
          <a:xfrm>
            <a:off x="3225645" y="3661239"/>
            <a:ext cx="969436" cy="1143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34055E1-CD94-4E68-A2F8-637D2B2581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12968" y="3821842"/>
            <a:ext cx="844486" cy="797695"/>
          </a:xfrm>
          <a:prstGeom prst="rect">
            <a:avLst/>
          </a:prstGeom>
        </p:spPr>
      </p:pic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E64857DD-4C5B-4ADD-90D2-7B25A2005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80"/>
          <a:stretch/>
        </p:blipFill>
        <p:spPr bwMode="auto">
          <a:xfrm>
            <a:off x="235217" y="279290"/>
            <a:ext cx="3749993" cy="154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FEEBCFED-75AF-414B-B83F-612EF8C06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2952" y1="14113" x2="63102" y2="21237"/>
                        <a14:foregroundMark x1="20783" y1="49597" x2="41114" y2="52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866" y="279290"/>
            <a:ext cx="2454674" cy="275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7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42788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E7012D0-AA78-470C-AAF0-F3B487B54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76615" y="3831016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FBE87EF-F4F0-41CD-95B2-7D4F3893E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66" y="3843388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C6C22D8-997F-4080-A55B-25AE0AE65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74" y="3805874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BC1E667-DEBC-41F0-880B-ECA793BFC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12" y="3839444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50C63D7-075C-4B2D-B340-52128B4D94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77" y="3826895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5081A9F-EEA8-4FCD-856C-14435C8B5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15" y="3798519"/>
            <a:ext cx="778024" cy="86269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F7581B3-1585-4A04-B98F-FC363C0B30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287029" y="3767655"/>
            <a:ext cx="683695" cy="94874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025E4B7-1817-41DE-B958-9B645117B1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904" y="3773377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BA742C9-248D-423E-90B5-522F50C41F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1977" y="3805874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2D1363F-BE06-4CC6-86F8-715A42640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103" y="3735791"/>
            <a:ext cx="914513" cy="91451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73D5A69-00AA-47AE-A0C1-A07D7F578E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40" y="4868066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D890A48-44D1-4725-ADE8-2FC839E777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309" y="4883832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0CE3F37-C4B0-4EEE-A8C0-94E8D7A8C2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60" y="234839"/>
            <a:ext cx="3256466" cy="1276535"/>
          </a:xfrm>
          <a:prstGeom prst="roundRect">
            <a:avLst>
              <a:gd name="adj" fmla="val 9891"/>
            </a:avLst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34ABB016-1CEE-4248-9E62-0EBF2D9B038D}"/>
              </a:ext>
            </a:extLst>
          </p:cNvPr>
          <p:cNvSpPr txBox="1"/>
          <p:nvPr/>
        </p:nvSpPr>
        <p:spPr>
          <a:xfrm>
            <a:off x="7410837" y="1673071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Salon BD à Angoulême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du 27 au 30 janvier</a:t>
            </a:r>
          </a:p>
          <a:p>
            <a:pPr algn="ctr"/>
            <a:endParaRPr lang="fr-FR" sz="1400" b="1" dirty="0">
              <a:latin typeface="Comic Sans MS" panose="030F0702030302020204" pitchFamily="66" charset="0"/>
            </a:endParaRPr>
          </a:p>
        </p:txBody>
      </p:sp>
      <p:pic>
        <p:nvPicPr>
          <p:cNvPr id="30" name="Picture 2" descr="Afficher l’image source">
            <a:extLst>
              <a:ext uri="{FF2B5EF4-FFF2-40B4-BE49-F238E27FC236}">
                <a16:creationId xmlns:a16="http://schemas.microsoft.com/office/drawing/2014/main" id="{F0405233-7C9F-4CC7-88E7-A099139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4" y="521596"/>
            <a:ext cx="2729100" cy="1695631"/>
          </a:xfrm>
          <a:prstGeom prst="roundRect">
            <a:avLst>
              <a:gd name="adj" fmla="val 11029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9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53683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D0ECAF0-4DE7-423F-981E-571C6D46C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66" y="3843388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90AF056-A719-4D0D-9E96-201983A95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10" y="3803131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3A18799-9E70-4817-ACD4-56B5C52B45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8239" y="3778962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857976F-4A26-4CB6-8ADA-A1BA1EC2CA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53133" y="3797823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DE95650-4ED5-4C5A-AEED-0830F23B1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366" y="3810015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6CAA6D-4E31-4265-A169-087812279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66" y="3852014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5D4A7D9-03E2-43C7-B228-9EC3D5DB6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187" y="3803131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A685BBA-A042-4B2D-A9C4-58B2E7705F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21" y="3751309"/>
            <a:ext cx="914513" cy="91451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45B6A18-BDC2-4A3B-890A-E2EAE3B24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91" y="4855779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9733FB3C-60A0-409E-8221-1A5BC1F567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4" y="4883311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36" name="Picture 4" descr="http://images.vefblog.net/vefblog.net/h/o/holly/photos_gros/2011/02/holly129663896448_gros.jpg">
            <a:extLst>
              <a:ext uri="{FF2B5EF4-FFF2-40B4-BE49-F238E27FC236}">
                <a16:creationId xmlns:a16="http://schemas.microsoft.com/office/drawing/2014/main" id="{D3D7C919-C5C2-4B15-9F6A-ABE8AD076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80" y="4863302"/>
            <a:ext cx="946693" cy="11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70EA7D2-6147-4123-9B2D-1BD60EF91D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4729" y="3835610"/>
            <a:ext cx="844486" cy="797695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FC428422-2898-4363-B249-60F6BD637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46221" y="3852014"/>
            <a:ext cx="844486" cy="7976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5916638-CAED-432D-8B6A-FA98EFBFDE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4" y="287274"/>
            <a:ext cx="1973361" cy="197336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BFEA2D7-DA2D-4308-92D2-4734AFB7B8E9}"/>
              </a:ext>
            </a:extLst>
          </p:cNvPr>
          <p:cNvSpPr txBox="1"/>
          <p:nvPr/>
        </p:nvSpPr>
        <p:spPr>
          <a:xfrm>
            <a:off x="3189946" y="4822375"/>
            <a:ext cx="1090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Nouvel An</a:t>
            </a:r>
          </a:p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Chinois</a:t>
            </a: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A16057A5-B392-44E6-B7D4-2BB851108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49" y="5407150"/>
            <a:ext cx="784934" cy="77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ficher l’image source">
            <a:extLst>
              <a:ext uri="{FF2B5EF4-FFF2-40B4-BE49-F238E27FC236}">
                <a16:creationId xmlns:a16="http://schemas.microsoft.com/office/drawing/2014/main" id="{C0CE1572-A52B-4C33-A93E-6C7CB6020B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660" y="276452"/>
            <a:ext cx="2323973" cy="24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7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48795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0A17F3F-A061-4282-897F-E3C7FA5E8B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13469" y="3807271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C1D3B1E-9FA4-402A-9FEB-E3B7192DD1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80893" y="3788753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6D217D9-2F0B-4898-A6D8-D3823D610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1" y="3766471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C67CCF6-087F-4EFC-8E0E-FECD32F3D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16" y="3784676"/>
            <a:ext cx="844486" cy="84448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BB9990E-492D-466C-AA39-9FB854405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83" y="3788614"/>
            <a:ext cx="778024" cy="86269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3711A66-10AA-411F-9722-5A550C388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03" y="3788614"/>
            <a:ext cx="778024" cy="862691"/>
          </a:xfrm>
          <a:prstGeom prst="rect">
            <a:avLst/>
          </a:prstGeom>
        </p:spPr>
      </p:pic>
      <p:pic>
        <p:nvPicPr>
          <p:cNvPr id="3078" name="Picture 6" descr="Afficher l’image source">
            <a:extLst>
              <a:ext uri="{FF2B5EF4-FFF2-40B4-BE49-F238E27FC236}">
                <a16:creationId xmlns:a16="http://schemas.microsoft.com/office/drawing/2014/main" id="{7BBB071A-F5FE-4274-BF1E-6E254D53A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168" y="233760"/>
            <a:ext cx="2358159" cy="20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fficher l’image source">
            <a:extLst>
              <a:ext uri="{FF2B5EF4-FFF2-40B4-BE49-F238E27FC236}">
                <a16:creationId xmlns:a16="http://schemas.microsoft.com/office/drawing/2014/main" id="{B1852A7B-4188-45F9-9551-C493ACDD9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476" y="233760"/>
            <a:ext cx="2358159" cy="237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ficher l’image source">
            <a:extLst>
              <a:ext uri="{FF2B5EF4-FFF2-40B4-BE49-F238E27FC236}">
                <a16:creationId xmlns:a16="http://schemas.microsoft.com/office/drawing/2014/main" id="{80DDEE21-55F1-45AC-A115-4AEE40714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157" y="1837416"/>
            <a:ext cx="2358159" cy="13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Résultat d’images pour dessinc'est les vacances d'hiver">
            <a:extLst>
              <a:ext uri="{FF2B5EF4-FFF2-40B4-BE49-F238E27FC236}">
                <a16:creationId xmlns:a16="http://schemas.microsoft.com/office/drawing/2014/main" id="{794045FE-0254-46B0-A7CF-4B7F9746C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78" b="96667" l="1380" r="97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606">
            <a:off x="4198978" y="5438849"/>
            <a:ext cx="2527033" cy="9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A0A72E8-7B92-40C5-8A2F-D0249DCA41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7860" y="3864121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B547EC9-C84D-4C30-ABEE-A3BC7B9CC9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82614" y="3826977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FE1FC01-B879-42F6-BA0E-FFD1AEBDC5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11215" y="3857887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D2F6A83-90E1-4493-84FC-878C157AE8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26257" y="3792890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5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3377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D0E90A3-AE80-49D9-8370-9AD5FD106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23385" y="3765955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7E5B966-711D-43DC-9DE0-35E864FB1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58796" y="3823465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CAC5093-E72C-44A4-B418-D8DD48B738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13342" y="3799888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24DF04C-9D4F-419A-915D-48DC54D1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6919" y="3843592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E9BE53F-DCE7-4AA1-BEFA-5CAEB2BF0F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5219" y="3765954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C103E49-C919-4376-B394-F9BEAE1A49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89693" y="3765953"/>
            <a:ext cx="844486" cy="7976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97FA6A6-009B-402C-B4C3-BBAE7D55D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07859" y="3765952"/>
            <a:ext cx="844486" cy="79769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DD01471-5710-48E0-A311-FDB68D1BC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19233" y="3790966"/>
            <a:ext cx="844486" cy="79769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6E82B14-3CBF-4111-BB5C-209CD7737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7399" y="3766153"/>
            <a:ext cx="844486" cy="797695"/>
          </a:xfrm>
          <a:prstGeom prst="rect">
            <a:avLst/>
          </a:prstGeom>
        </p:spPr>
      </p:pic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C004FFA0-7926-4C7B-B1AE-0E5F2B31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064" y="210404"/>
            <a:ext cx="2141875" cy="231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ficher l’image source">
            <a:extLst>
              <a:ext uri="{FF2B5EF4-FFF2-40B4-BE49-F238E27FC236}">
                <a16:creationId xmlns:a16="http://schemas.microsoft.com/office/drawing/2014/main" id="{92EC94C1-D061-4E66-864B-1620D7B05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771" y="255513"/>
            <a:ext cx="1188484" cy="25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ficher l’image source">
            <a:extLst>
              <a:ext uri="{FF2B5EF4-FFF2-40B4-BE49-F238E27FC236}">
                <a16:creationId xmlns:a16="http://schemas.microsoft.com/office/drawing/2014/main" id="{0D72749D-BA81-4C9F-B116-C21258DC3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7445">
            <a:off x="6396435" y="1061773"/>
            <a:ext cx="3419513" cy="138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Résultat d’images pour dessinc'est les vacances d'hiver">
            <a:extLst>
              <a:ext uri="{FF2B5EF4-FFF2-40B4-BE49-F238E27FC236}">
                <a16:creationId xmlns:a16="http://schemas.microsoft.com/office/drawing/2014/main" id="{FD6AC284-4EED-4324-AEE3-EC025E581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86" y="5065629"/>
            <a:ext cx="1904688" cy="18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7A54584-0100-4DC0-A4B1-257549F7E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50866" y="3834535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2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444315"/>
              </p:ext>
            </p:extLst>
          </p:nvPr>
        </p:nvGraphicFramePr>
        <p:xfrm>
          <a:off x="143639" y="161754"/>
          <a:ext cx="10225142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2022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Mars   2020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16ED684C-4F77-4B04-B3C5-32DC05B62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383" y="3748347"/>
            <a:ext cx="730249" cy="94530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4A836DC-7683-451A-A65B-520CAC068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86" y="3763225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18517FD-148B-469D-9F9B-4DD23CEA2E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28" y="3825472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4D37650-B1ED-4E97-B5F3-D4DEB7CAE5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2015" y="3780657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27FCC14-C64D-41CD-A10D-629A7CFE4F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63557" y="3822153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0DE93AE-593C-4D51-8A6E-99FE060D18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49051" y="3792974"/>
            <a:ext cx="844486" cy="79769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E858F90-C60D-4CAB-9579-C49F8C933577}"/>
              </a:ext>
            </a:extLst>
          </p:cNvPr>
          <p:cNvSpPr txBox="1"/>
          <p:nvPr/>
        </p:nvSpPr>
        <p:spPr>
          <a:xfrm rot="16200000">
            <a:off x="6100866" y="5520255"/>
            <a:ext cx="1880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omic Sans MS" panose="030F0702030302020204" pitchFamily="66" charset="0"/>
              </a:rPr>
              <a:t>Fête des grands-mères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6EACC23-6BCD-47E0-A8AF-6199950912E0}"/>
              </a:ext>
            </a:extLst>
          </p:cNvPr>
          <p:cNvSpPr txBox="1"/>
          <p:nvPr/>
        </p:nvSpPr>
        <p:spPr>
          <a:xfrm>
            <a:off x="1090830" y="4822849"/>
            <a:ext cx="123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Mardi Gras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2CB6B280-102B-4B23-8F44-A17F5C918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0" y="161755"/>
            <a:ext cx="3365540" cy="1766908"/>
          </a:xfrm>
          <a:prstGeom prst="rect">
            <a:avLst/>
          </a:prstGeom>
        </p:spPr>
      </p:pic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0365D475-C82B-42B3-80B7-4ABFF4AF0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938">
            <a:off x="1114048" y="5203808"/>
            <a:ext cx="1043913" cy="5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6776CA80-FAEC-4FB5-817F-A42D3BEAB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30" y="1241134"/>
            <a:ext cx="1321886" cy="182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ficher l’image source">
            <a:extLst>
              <a:ext uri="{FF2B5EF4-FFF2-40B4-BE49-F238E27FC236}">
                <a16:creationId xmlns:a16="http://schemas.microsoft.com/office/drawing/2014/main" id="{78A4BCEE-516B-4587-85F1-AC4559BA3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1"/>
          <a:stretch/>
        </p:blipFill>
        <p:spPr bwMode="auto">
          <a:xfrm>
            <a:off x="7732088" y="353750"/>
            <a:ext cx="2380268" cy="204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34FD4CA-2839-486A-BF1E-21D98E12B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29" y="3817832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1B9135FC-E0B7-4F95-8351-F72ED45895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53" y="3780657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2668EF1-643A-48B3-B54C-BBEA7B0D81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08" y="3791242"/>
            <a:ext cx="821669" cy="91587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E7BE18A-7E26-480C-836E-9C4061FD7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73" y="3798240"/>
            <a:ext cx="778024" cy="8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5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38946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/>
          <p:cNvSpPr>
            <a:spLocks noChangeAspect="1" noChangeArrowheads="1"/>
          </p:cNvSpPr>
          <p:nvPr/>
        </p:nvSpPr>
        <p:spPr bwMode="auto">
          <a:xfrm>
            <a:off x="7309025" y="6048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/>
          <p:cNvSpPr>
            <a:spLocks noChangeAspect="1" noChangeArrowheads="1"/>
          </p:cNvSpPr>
          <p:nvPr/>
        </p:nvSpPr>
        <p:spPr bwMode="auto">
          <a:xfrm>
            <a:off x="7461425" y="21288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5AFC263-F136-475F-90E8-155123FEB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3791809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1542DFF-C222-4921-95E5-79F650167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5" y="3788959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2958A36-1D6D-4529-83A8-62ECA5105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62" y="3756459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6E8F20F-4936-48C3-912D-50742DE1D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835" y="3780754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587E244-5E0A-45D7-AF1F-8561D88F3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57" y="3733878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4476A27-3A6A-4E18-8846-F17955B00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746" y="3798007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8680CDA-6AE7-4D4E-8405-3F150A36B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32879" y="3788958"/>
            <a:ext cx="844486" cy="79769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90DC1551-7FFE-42B5-8EEA-02FC1C5819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84680" y="3788958"/>
            <a:ext cx="844486" cy="79769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B8F1DA0-A356-46DF-B0E2-F6220EA32CCB}"/>
              </a:ext>
            </a:extLst>
          </p:cNvPr>
          <p:cNvSpPr txBox="1"/>
          <p:nvPr/>
        </p:nvSpPr>
        <p:spPr>
          <a:xfrm>
            <a:off x="7461425" y="558018"/>
            <a:ext cx="250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Delius Swash Caps" panose="02000603000000000000" pitchFamily="2" charset="0"/>
              </a:rPr>
              <a:t>Semaine du jardinage</a:t>
            </a:r>
          </a:p>
          <a:p>
            <a:pPr algn="ctr"/>
            <a:r>
              <a:rPr lang="fr-FR" sz="1800" b="1" dirty="0">
                <a:latin typeface="Delius Swash Caps" panose="02000603000000000000" pitchFamily="2" charset="0"/>
              </a:rPr>
              <a:t>du 15 au 20 mars 2022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1B8FF4C-E86F-4FA3-9038-82DC9F364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77" y="3736219"/>
            <a:ext cx="785753" cy="9405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8A73E70-A6BB-4146-913C-08DAB93677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256" y="4859879"/>
            <a:ext cx="997026" cy="10185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48D755A-DE8B-4830-B61B-E5930D6157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8000" y1="15434" x2="52750" y2="22830"/>
                        <a14:foregroundMark x1="46500" y1="27331" x2="50000" y2="18971"/>
                        <a14:foregroundMark x1="27000" y1="81672" x2="39750" y2="70418"/>
                        <a14:foregroundMark x1="15000" y1="81672" x2="70250" y2="85209"/>
                        <a14:foregroundMark x1="86250" y1="81350" x2="86250" y2="81350"/>
                        <a14:foregroundMark x1="89500" y1="83280" x2="89500" y2="83280"/>
                        <a14:foregroundMark x1="93000" y1="81672" x2="93000" y2="81672"/>
                        <a14:foregroundMark x1="14500" y1="74277" x2="17000" y2="61415"/>
                        <a14:foregroundMark x1="14250" y1="5145" x2="13000" y2="63344"/>
                        <a14:foregroundMark x1="89750" y1="79421" x2="89750" y2="79421"/>
                        <a14:foregroundMark x1="95000" y1="83601" x2="95000" y2="83601"/>
                        <a14:foregroundMark x1="90750" y1="81350" x2="90750" y2="81350"/>
                        <a14:foregroundMark x1="82500" y1="81350" x2="99000" y2="76849"/>
                        <a14:foregroundMark x1="83250" y1="85852" x2="99750" y2="78778"/>
                        <a14:foregroundMark x1="84000" y1="82315" x2="98250" y2="84244"/>
                        <a14:foregroundMark x1="64500" y1="84887" x2="72250" y2="81350"/>
                        <a14:foregroundMark x1="80500" y1="79421" x2="87000" y2="74277"/>
                        <a14:foregroundMark x1="84000" y1="75241" x2="91500" y2="78778"/>
                        <a14:foregroundMark x1="24500" y1="68167" x2="29000" y2="74598"/>
                        <a14:foregroundMark x1="34250" y1="67203" x2="22000" y2="75241"/>
                        <a14:foregroundMark x1="24250" y1="67846" x2="28000" y2="71704"/>
                        <a14:foregroundMark x1="9250" y1="59807" x2="8750" y2="80064"/>
                        <a14:foregroundMark x1="8000" y1="72669" x2="23000" y2="71704"/>
                        <a14:foregroundMark x1="19750" y1="60450" x2="18750" y2="76849"/>
                        <a14:foregroundMark x1="10000" y1="58521" x2="24500" y2="61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84" y="1227539"/>
            <a:ext cx="1800002" cy="139950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402EE5B-5422-46DB-9DEE-768577235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2547" y="3780754"/>
            <a:ext cx="844486" cy="797695"/>
          </a:xfrm>
          <a:prstGeom prst="rect">
            <a:avLst/>
          </a:prstGeom>
        </p:spPr>
      </p:pic>
      <p:pic>
        <p:nvPicPr>
          <p:cNvPr id="3074" name="Picture 2" descr="Afficher l’image source">
            <a:extLst>
              <a:ext uri="{FF2B5EF4-FFF2-40B4-BE49-F238E27FC236}">
                <a16:creationId xmlns:a16="http://schemas.microsoft.com/office/drawing/2014/main" id="{FD01084B-D1D9-440A-9D6F-9C34D38B5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10" y="353749"/>
            <a:ext cx="1512090" cy="151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6CB7777D-B01D-4666-92BC-C80388BA7F00}"/>
              </a:ext>
            </a:extLst>
          </p:cNvPr>
          <p:cNvSpPr txBox="1"/>
          <p:nvPr/>
        </p:nvSpPr>
        <p:spPr>
          <a:xfrm>
            <a:off x="420080" y="1604123"/>
            <a:ext cx="233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Delius Swash Caps" panose="02000603000000000000" pitchFamily="2" charset="0"/>
              </a:rPr>
              <a:t>LPO</a:t>
            </a:r>
          </a:p>
          <a:p>
            <a:pPr algn="ctr"/>
            <a:r>
              <a:rPr lang="fr-FR" sz="1800" b="1" dirty="0">
                <a:latin typeface="Delius Swash Caps" panose="02000603000000000000" pitchFamily="2" charset="0"/>
              </a:rPr>
              <a:t>La nuit de la chouette et ses amours.</a:t>
            </a:r>
          </a:p>
        </p:txBody>
      </p:sp>
    </p:spTree>
    <p:extLst>
      <p:ext uri="{BB962C8B-B14F-4D97-AF65-F5344CB8AC3E}">
        <p14:creationId xmlns:p14="http://schemas.microsoft.com/office/powerpoint/2010/main" val="429033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76028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Mars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964898" y="344833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" name="Picture 6" descr="Résultat d’images pour clipart heure d'hi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50774">
                        <a14:foregroundMark x1="15789" y1="17500" x2="30960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624364" y="6706076"/>
            <a:ext cx="882181" cy="87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45E6A87-3123-4897-98A7-19CED2C3C452}"/>
              </a:ext>
            </a:extLst>
          </p:cNvPr>
          <p:cNvSpPr txBox="1"/>
          <p:nvPr/>
        </p:nvSpPr>
        <p:spPr>
          <a:xfrm>
            <a:off x="1151556" y="5922393"/>
            <a:ext cx="110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Printemps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F84024-08BE-4995-BAA5-D71F354EBAF4}"/>
              </a:ext>
            </a:extLst>
          </p:cNvPr>
          <p:cNvSpPr txBox="1"/>
          <p:nvPr/>
        </p:nvSpPr>
        <p:spPr>
          <a:xfrm>
            <a:off x="2150038" y="5702631"/>
            <a:ext cx="1067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mondiale de l’eau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D6BB22-EE8B-4E7D-8FD0-9177B6C1E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08" y="4862677"/>
            <a:ext cx="564465" cy="81283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BE4B905-8CD9-41A0-852E-F3BFFABBB6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55101" y="3802048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F118AFA-24BA-4C05-8176-DFF9E1431E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8229" y="3791808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7EBC51F-4714-4781-88E6-55FD5D118C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3791809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A8E87B1-F93E-4F69-8A81-35B338FF33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52" y="3761267"/>
            <a:ext cx="778024" cy="86269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64A665AB-C304-4206-9922-98F912A69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46" y="3769551"/>
            <a:ext cx="778024" cy="86269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D7B4FAD-BD53-47EA-A175-18A4EE7062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17" y="3820564"/>
            <a:ext cx="778024" cy="862691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60F7176-FAB7-4F35-A8C0-0655919C95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518" y="3780355"/>
            <a:ext cx="778024" cy="862691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7C8CDE06-99C4-4D5A-9333-C58AFCD135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74" y="3820564"/>
            <a:ext cx="778024" cy="8626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CB18D01-71C0-4F4F-91A0-CEC63D302D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19572" r="8447" b="31893"/>
          <a:stretch/>
        </p:blipFill>
        <p:spPr>
          <a:xfrm>
            <a:off x="6677618" y="172994"/>
            <a:ext cx="3675583" cy="211952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49F551A-61E5-41A6-8949-5F113E11A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22398" y="3824306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EFB9C68-A960-4FA5-8D87-D5B3783A3F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19" y="3651654"/>
            <a:ext cx="1143000" cy="1143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557522B-7F05-40C4-B4FF-3115972390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8" y="259592"/>
            <a:ext cx="2778384" cy="2417194"/>
          </a:xfrm>
          <a:prstGeom prst="rect">
            <a:avLst/>
          </a:prstGeom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3405FCF2-ED1B-423E-8FAE-0A9EB49CD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27853" r="76775" b="27818"/>
          <a:stretch/>
        </p:blipFill>
        <p:spPr bwMode="auto">
          <a:xfrm>
            <a:off x="1151556" y="4882547"/>
            <a:ext cx="1034462" cy="103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8F4CA25-A9BF-4DEB-9B97-7DDA1D8AE1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00" b="99800" l="0" r="100000">
                        <a14:foregroundMark x1="11000" y1="80800" x2="23800" y2="97000"/>
                        <a14:foregroundMark x1="24400" y1="77800" x2="25000" y2="8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41" y="5932238"/>
            <a:ext cx="1354514" cy="1354514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21FAB519-1C8C-4B7A-A726-D24D0D7B19DD}"/>
              </a:ext>
            </a:extLst>
          </p:cNvPr>
          <p:cNvSpPr txBox="1"/>
          <p:nvPr/>
        </p:nvSpPr>
        <p:spPr>
          <a:xfrm>
            <a:off x="6126641" y="5743229"/>
            <a:ext cx="91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HEURE D’ETE</a:t>
            </a:r>
          </a:p>
        </p:txBody>
      </p:sp>
    </p:spTree>
    <p:extLst>
      <p:ext uri="{BB962C8B-B14F-4D97-AF65-F5344CB8AC3E}">
        <p14:creationId xmlns:p14="http://schemas.microsoft.com/office/powerpoint/2010/main" val="230435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75673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2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Avril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Avril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4E4DBA75-3D62-4F2E-9852-9CB1E3489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94" y="3811094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2E220D69-E15A-4346-BC93-33AF977C6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20" y="3829216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8E97711-9D55-4D43-B600-71723A669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71" y="3811093"/>
            <a:ext cx="778024" cy="86269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FCDB0F1-D19A-4A0C-B7E6-217857538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364" y="3786058"/>
            <a:ext cx="778024" cy="86269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10059EB2-6514-425D-8A56-218F1BBAD8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6368" y="3818555"/>
            <a:ext cx="844486" cy="79769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27A40AC-84AF-48ED-B8EE-D8D2AF47A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6575" y="3818554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26769EF-2AAF-4108-AD4F-99FF9CB6A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56" y="3767636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96A3088-3FA8-4D85-BBD1-3D2FD80F7E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57" y="3779359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F86388C-F6FC-45C6-B87B-D62462E9B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5" y="3794010"/>
            <a:ext cx="620932" cy="940593"/>
          </a:xfrm>
          <a:prstGeom prst="rect">
            <a:avLst/>
          </a:prstGeom>
        </p:spPr>
      </p:pic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06B68254-FEA8-44C3-9738-BD7B6EACD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6" b="97653" l="13713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8" y="170047"/>
            <a:ext cx="2814439" cy="25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D321E5B-91E3-4941-898C-66CF0DF222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18" y="3802624"/>
            <a:ext cx="821669" cy="915873"/>
          </a:xfrm>
          <a:prstGeom prst="rect">
            <a:avLst/>
          </a:prstGeom>
        </p:spPr>
      </p:pic>
      <p:pic>
        <p:nvPicPr>
          <p:cNvPr id="4100" name="Picture 4" descr="Afficher l’image source">
            <a:extLst>
              <a:ext uri="{FF2B5EF4-FFF2-40B4-BE49-F238E27FC236}">
                <a16:creationId xmlns:a16="http://schemas.microsoft.com/office/drawing/2014/main" id="{7CEB9CC0-4E58-4EA7-A449-99A98D31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67" y="291224"/>
            <a:ext cx="2493271" cy="144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fficher l’image source">
            <a:extLst>
              <a:ext uri="{FF2B5EF4-FFF2-40B4-BE49-F238E27FC236}">
                <a16:creationId xmlns:a16="http://schemas.microsoft.com/office/drawing/2014/main" id="{9AA6D3C0-2FF5-4C02-AAB5-D43F1F41D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" b="4045"/>
          <a:stretch/>
        </p:blipFill>
        <p:spPr bwMode="auto">
          <a:xfrm>
            <a:off x="2241781" y="4938751"/>
            <a:ext cx="926199" cy="116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434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165</Words>
  <Application>Microsoft Office PowerPoint</Application>
  <PresentationFormat>Personnalisé</PresentationFormat>
  <Paragraphs>123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Delius Swash Caps</vt:lpstr>
      <vt:lpstr>Pictchou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275</cp:revision>
  <cp:lastPrinted>2018-12-22T20:19:41Z</cp:lastPrinted>
  <dcterms:created xsi:type="dcterms:W3CDTF">2015-08-24T11:07:16Z</dcterms:created>
  <dcterms:modified xsi:type="dcterms:W3CDTF">2021-07-09T20:20:01Z</dcterms:modified>
</cp:coreProperties>
</file>