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D97A8F-DBD9-4252-905A-64AF754A4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7539D4-3DC4-4DA8-8D36-C96794580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3C689F-7AEC-46F9-B2BA-666970C8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A7EF-E562-493D-A6EC-F472BF229AFB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98DFDE-00F2-419E-83C2-532D95D2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4700D8-B8F8-4264-845D-F6CC65D2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E5E6-6AA1-4F8E-A0DC-CDB357C4F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61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838B9-3931-47AF-BF0C-6AD321B7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D42D71-D1DB-4B38-891C-0C5289EFC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3C7CEC-A4BE-4011-8828-69A248B7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A7EF-E562-493D-A6EC-F472BF229AFB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E04761-8353-4D90-847E-DA3BCC1A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7A55CC-D63F-4DCE-8654-7A3456F9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E5E6-6AA1-4F8E-A0DC-CDB357C4F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57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EA8CB36-9133-4410-BF8A-1D684AE82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009DE6-7C74-458E-9396-792CB9F50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14E89F-74B2-4289-81C1-0D28F85E2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A7EF-E562-493D-A6EC-F472BF229AFB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F1DD54-2204-44F3-8D3C-5934E6FB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692626-FA2C-45B0-AB02-4EDC4C89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E5E6-6AA1-4F8E-A0DC-CDB357C4F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03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EBEC6A-608A-4316-8099-CED6EE34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E0315-4698-4E87-8334-450792F2E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DD2583-71E4-493B-A447-FF8E0646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A7EF-E562-493D-A6EC-F472BF229AFB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C0FEC1-E4E0-4A59-A4D8-77FCD7E3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4BB125-70CB-4DDA-A6C3-55F319BE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E5E6-6AA1-4F8E-A0DC-CDB357C4F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58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FFF7A-FCF9-4DEC-B810-4D9C1E40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A41637-4770-465D-BB61-CEB5EEBAF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3B7D29-D57E-47E7-955A-AB86132D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A7EF-E562-493D-A6EC-F472BF229AFB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43D3D4-0952-4C4A-9453-F699B460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737959-F6DB-4B33-B0B2-18EA4B4C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E5E6-6AA1-4F8E-A0DC-CDB357C4F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22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1E9EFD-B8DF-4576-AE46-AE5C82CC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7E1BBD-BBD3-46BC-AEF6-E33DF8FCF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96B9CA-03D8-4461-8513-BED1CAD28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7328C9-AE04-4668-AD63-4C8CD384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A7EF-E562-493D-A6EC-F472BF229AFB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6E5ED5-5572-4454-A785-B6002C49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B53BFA-4DC9-4726-8AAF-56BF5859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E5E6-6AA1-4F8E-A0DC-CDB357C4F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42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4EB1E-BC3C-4C38-BC18-B15C8123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3F8838-8B58-4E0B-B7FF-E12AAAE07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F0A261-C8B9-4B7D-BC56-065FE996D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D61668-D91C-4E57-8AB7-0CFE91558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20B14A-C03D-462D-9327-B98547751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9C5699-837B-4649-A845-5B2CCB68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A7EF-E562-493D-A6EC-F472BF229AFB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E7AF89-EF61-4229-9BF8-336D7F9C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339EB96-E00F-481E-AB71-F99D1979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E5E6-6AA1-4F8E-A0DC-CDB357C4F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11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36090-D764-4FE2-8AF6-264C85E83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F8AC12-281A-429D-A9E5-10E6BF77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A7EF-E562-493D-A6EC-F472BF229AFB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93D3D0-417F-4E04-811A-2807F13E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6AC066-A7D9-47E2-B7BB-24AD213D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E5E6-6AA1-4F8E-A0DC-CDB357C4F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58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F177F3-1C05-402C-A16D-18682320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A7EF-E562-493D-A6EC-F472BF229AFB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DEBA3C-3EF6-41A2-9F3D-0FC2F134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5C03A1-2DF7-446A-8C12-C4CF9A70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E5E6-6AA1-4F8E-A0DC-CDB357C4F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22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B708D-B956-4AB4-A6F7-8491BA3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9DD0A-D665-43FC-A65F-C6850DD2A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BDF7FB-2AA1-4792-ADF1-F94415B30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CF1254-E3A5-4D64-ACBF-23871B637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A7EF-E562-493D-A6EC-F472BF229AFB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CE4A5A-832E-4A6E-BC58-D6629A012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155560-1A37-4BDA-BFD4-FEE5A4E3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E5E6-6AA1-4F8E-A0DC-CDB357C4F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42871-9686-42AE-9B7F-A3328F25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A5C3A97-F311-44A0-920D-645DD32A1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033BF2-A223-40AB-96DF-314C3CD3A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B0B7E8-F414-4907-BAC6-595F146B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A7EF-E562-493D-A6EC-F472BF229AFB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41894C-3BE5-4C9D-BD06-AF296337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3AFBD5-DB2E-4044-80F2-5F4DF79A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E5E6-6AA1-4F8E-A0DC-CDB357C4F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37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18EC79-8E8C-462D-9D2A-A557EEB22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9AFF9A-40D6-4E71-9B83-953FEE46C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3F9658-7FA8-4ECC-9F9B-4E3CC5DBC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AA7EF-E562-493D-A6EC-F472BF229AFB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241D15-D0C5-461C-ADB0-87B744FCA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2A11D0-2318-472F-8F2E-A755CED94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E5E6-6AA1-4F8E-A0DC-CDB357C4F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78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jpe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8F7EF71-3C34-48E6-A3AE-2AA50BBDC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5725" cy="51657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A650F82-D524-4A58-A4A8-488E06F707E3}"/>
              </a:ext>
            </a:extLst>
          </p:cNvPr>
          <p:cNvSpPr txBox="1"/>
          <p:nvPr/>
        </p:nvSpPr>
        <p:spPr>
          <a:xfrm>
            <a:off x="974195" y="1920895"/>
            <a:ext cx="32173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mandine" pitchFamily="2" charset="0"/>
              </a:rPr>
              <a:t>Les Arts</a:t>
            </a:r>
          </a:p>
          <a:p>
            <a:pPr algn="ctr"/>
            <a:r>
              <a:rPr lang="fr-FR" sz="1600" dirty="0">
                <a:latin typeface="Amandine" pitchFamily="2" charset="0"/>
              </a:rPr>
              <a:t>Liste d’albums à exploiter </a:t>
            </a:r>
          </a:p>
          <a:p>
            <a:pPr algn="ctr"/>
            <a:r>
              <a:rPr lang="fr-FR" sz="1600" dirty="0">
                <a:latin typeface="Amandine" pitchFamily="2" charset="0"/>
              </a:rPr>
              <a:t>Année 2020/2021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42A3E63-3C73-425B-8E99-AD3979C10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975" y="548040"/>
            <a:ext cx="2397830" cy="25218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668353-D230-46A8-A7EE-BCE7D14F1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723" y="346770"/>
            <a:ext cx="2397830" cy="22352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DBA5A2E-7E10-4FE5-82ED-C707B3960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6737" y="3788105"/>
            <a:ext cx="2397830" cy="26815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5B05BC-6DCA-4095-B6B6-E3A1B6D29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453" y="3175112"/>
            <a:ext cx="2397830" cy="249265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2B41060-9FD2-4AEC-8FCE-1E5C81733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9917" y="3970334"/>
            <a:ext cx="2236083" cy="239078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B38F60A-1809-4562-81E9-9956F2718945}"/>
              </a:ext>
            </a:extLst>
          </p:cNvPr>
          <p:cNvSpPr txBox="1"/>
          <p:nvPr/>
        </p:nvSpPr>
        <p:spPr>
          <a:xfrm>
            <a:off x="4866789" y="548040"/>
            <a:ext cx="25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ndine" pitchFamily="2" charset="0"/>
              </a:rPr>
              <a:t>1. La peinture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9B58F17-CEAB-4B83-BBE2-C7E5313B61D2}"/>
              </a:ext>
            </a:extLst>
          </p:cNvPr>
          <p:cNvSpPr txBox="1"/>
          <p:nvPr/>
        </p:nvSpPr>
        <p:spPr>
          <a:xfrm>
            <a:off x="9237108" y="4138588"/>
            <a:ext cx="25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ndine" pitchFamily="2" charset="0"/>
              </a:rPr>
              <a:t>5. La musique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C6802AB-2C0F-4390-9E44-A6DF3127F9E6}"/>
              </a:ext>
            </a:extLst>
          </p:cNvPr>
          <p:cNvSpPr txBox="1"/>
          <p:nvPr/>
        </p:nvSpPr>
        <p:spPr>
          <a:xfrm>
            <a:off x="3646026" y="4275966"/>
            <a:ext cx="25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ndine" pitchFamily="2" charset="0"/>
              </a:rPr>
              <a:t>4. La danse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C2BBF81-0F01-46EA-8377-A03855F300A3}"/>
              </a:ext>
            </a:extLst>
          </p:cNvPr>
          <p:cNvSpPr txBox="1"/>
          <p:nvPr/>
        </p:nvSpPr>
        <p:spPr>
          <a:xfrm>
            <a:off x="6426689" y="3372249"/>
            <a:ext cx="25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ndine" pitchFamily="2" charset="0"/>
              </a:rPr>
              <a:t>3. Le théâtre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FE4253D-1E14-472C-96C9-1E95F4F858C3}"/>
              </a:ext>
            </a:extLst>
          </p:cNvPr>
          <p:cNvSpPr txBox="1"/>
          <p:nvPr/>
        </p:nvSpPr>
        <p:spPr>
          <a:xfrm>
            <a:off x="8619905" y="1100550"/>
            <a:ext cx="25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ndine" pitchFamily="2" charset="0"/>
              </a:rPr>
              <a:t>2. L’architecture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AB14E04-C50A-4796-BA04-BC126C9CF9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11" y="922825"/>
            <a:ext cx="1203878" cy="88846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4955DF8-FBA2-49A6-9E13-F12AD8C9BB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37" y="1214846"/>
            <a:ext cx="1203879" cy="94815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832B627-EA18-402F-A434-04DFADB85E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810" y="1487162"/>
            <a:ext cx="849854" cy="123278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D223B92-25C9-473E-BF7E-CDD21EF35A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81" y="1487162"/>
            <a:ext cx="926901" cy="123363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825993E-7EB6-4F82-94B7-DF362953F0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771" y="4577904"/>
            <a:ext cx="1161546" cy="92629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36979CB-59C6-4522-9842-70E4633E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21" y="4908183"/>
            <a:ext cx="878768" cy="121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9C5F6CC-2786-4F0C-A3F9-727C996CE0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59" y="3805001"/>
            <a:ext cx="1011025" cy="112087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5671052A-003D-498D-9845-B443791B67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99" y="4798686"/>
            <a:ext cx="970548" cy="127784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E8F2BB6-FF5E-4BB2-B709-7602BFCF4B13}"/>
              </a:ext>
            </a:extLst>
          </p:cNvPr>
          <p:cNvSpPr/>
          <p:nvPr/>
        </p:nvSpPr>
        <p:spPr>
          <a:xfrm>
            <a:off x="5059599" y="4798686"/>
            <a:ext cx="970548" cy="127784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5BEB726-0EEF-47DF-83BD-3841AB729A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674" y="4074712"/>
            <a:ext cx="1257654" cy="93572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CE3636C-7D54-42D0-BE1C-F517F7E4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873" y="1757482"/>
            <a:ext cx="987517" cy="98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ata:image/jpeg;base64,/9j/4AAQSkZJRgABAQAAAQABAAD/2wCEAAkGBxISEhUTEhIVFRUVFRUVFxUVFRUVFRUVFxUXFhUVFRUYHSggGBolHRUVITEhJSkrLi4uFx8zODMtNygtLisBCgoKDg0OFxAQGi0mHyUtLS0tLS0tLS0tLS0tLS0tLS0tLS0tLS0tLS0tLS0tKy0tLS0tLS0tLS0tLS0tLS0tLf/AABEIAOYA2wMBEQACEQEDEQH/xAAbAAACAwEBAQAAAAAAAAAAAAAAAQIDBAUGB//EADgQAAICAQMCAwYFAwMEAwAAAAABAhEDBCExEkEFUWETcYGRsfAGIjKhwRTR4SNCUoKSwvEHQ2L/xAAaAQEBAQEBAQEAAAAAAAAAAAAAAQIDBAUG/8QAMREBAAICAQMCBAQGAwEBAAAAAAECAxEEEiExQVEFE2FxFCKB8DKRocHR4UKx8SMV/9oADAMBAAIRAxEAPwDxUuWfUZWRexRKygsAsaBYDAAHQBQBQBQBQCoBuICoAoBpACQDAaAYAAqAKATQC6QCgKJcskicFsWBKgCgHQBQAA0ibDSLsJgFgFgScHV06q/hdX8ydUb1tdSiUT6XzXeuPvyJ1R42aNQb7fdN/wAP5CbRHmTRJff370XcCIE8uGUeYtcrdeWzM1yVt4kmJhBRbaVc7L48Fm0RG9mkpYpLau1/Dnn4MkXrMbiTUwJY2qtc7oReJ8GpKn6mtwCyoAEQMBMDPLlkkTxvYolYBYDsBWBzVnd8nkraRJ5jfWaWQz96/c11ppbHUssXGlo6qFEDRDWTVb8KltwqSpfJHCeNjnfby312S/rp+nlx6JfRIfhqHXJS1s2mr5r9ixxscTvR1yj/AFc7bTrqduuHs1/LHyKaiJjx/wCnXKUtdkd7887EjjY4OuVeTPKTbbf5qvsnXFo3TDSsRER48fqk2mU1rMm+/Lv909vkjE8bH7fv9yvXKL1Mtt+HF36xVL9jXya7mfff9fKdUn/VSrp2S8klts1t/wBz+YjBXfV6/v8AwTedCOrkuKuqbrdrtfyE4Kz5OqTerm01fN+/e7+r+Yjj0idx+9HXZRR2YFACiFNRAdEGWfLJKpY+CwiSAYADRZHSb9CW8SOPjdHkhVhVWY0agWxNQktqZ32JIAAYAAAAAgEENRbAcsTRRFRAdMBOwCwHYAmQHUBmlyySqeNbFhEwAAAr1D/JL3Mzf+GRx4s8irImoVfB0aFsWahmWuHC9x2hU6KEAAOgCgCgCgLKVeoFukhbaStgTyLZ2QZTQCIAAoCBFCogolyzMqshDYuxIu0AABRrP0S9xjJ/DI5EGeSFWo6CyDLsXYnTNQNWKRusotRtTKCgABgABYDhuwNMZOO8dmiCpScn+Z+pQ8uNJWhsUhAUABZAAIDLmyqLtnO1tKji1Sf+TEWNNCyG+pD6jUW2GaEZxtU+6JMbVxZR6W0+x4/E6ApF2NGNGoFsZGhe8U405RlFOqbi1fubM1yVtOqzEkxMeYbNHgyZHUIyk/8A8pv5+Ru+fHjjd7RH3arWbeIb5eB6lf8A0z+FP6M4R8R4s9vmQ38jJH/FQvDs1Sfs5VD9Vquna979DrPKw7rXqjdvH1Z+XbvOvA0Ph+TM3HHHqaVvdJJccsuflYuPWLZJ1BTHa86qjrdFPDLoyKnSfKez9UXByMeevXjncF6WpOrLtZ4TlxQjkmkozqt991e67HLBzsObJbHSe8NXxWpETK3wjwXJqOpxaSj3ldN+SoxzfiOLi9MX3Mz7e3uuLBbJvTBlxOEnGSpxbTXk0eymSL1i1fEuUxMTqXU0PgubPHqg41dO3W9J9l6ni5XxHDxrRW+9+e0O2PBbJG4cvoalXdOvjwe6LxNer9XHXfTTrNDmxpPLBxTdK659xxw8vDlma47RMw1bHasd4ZnidXTrzp18zt1xvW2NI0aQACQUwENDiajL1Ns8tp2DEyK0Y8puJRbHMWLDTjmmrR1idoHJF2MOfTxlJyt7nG1Imd7IkQwpcIkREKUmSZHr/wD4/wBFCU55JJOcVHpT5indyrz2Ss+H8ayZK0rWO0Tvb28OtZmZl6fQaiWf2sM2DpjGXSutOskd96a8q48z42WlcHRfFfczG+3pL11tOTqi1XI8J8X02HHPB7R43GeSKmouVrrl0yTppuqW/kfR5XE5Oa9c3T1RMR2/TvH/AI4YsuOkTTem7R5/aOsOu6nz0yhjb+VRZwy0jHG8vH1HvEz/ALbpbq7Vyb/RRoITx6rJizyUv6iHVa2Tq1VdtupV6I9HInHl4dMuCNdE6+rOOLVyzW/q6H4c8N9jCVrdya/6YtpfPd/E83xXmxyb16fER/WfP+HTjYvlxO2bxjw+OplgyR3i5dMmv+KuX/jJfE7cHlW4lM2O/adbj7+P7s5scZJpaGf8axcvY44q3KUqXrsl9Tr8CmK/NyW8REf3Y5kb6aw6um0MsOLHjxdLaac3K1a/3tbc+R83LyacjNfJlmdTHbXp7f7eitJpWK1YPxH4LHI/aq00qlXddpfD74Po/Buf0T8i89p8f4cOVh3+eP1XfhPCo4Guf9Se/upfwef43bfK+0Q3xI1j/V4nWRrJP0nL9pM/WYO+Kn2j/p82/a0/d9EyZ17H2vT1VDrS/wCm9n2Pw1Mc/iPlb1udf1fYm0dHV+rL4L4o9Spt4+mKpc9Sld2uPuz0c/hfg7V1fcz+kw54cvzYns8V4rhUM2SMeFNpeivg/XcLJbJgpa3mYh8zLWK3mIZD1OYAAADz8u545BB7FUPJ5Gdouwvq3fBuvclrUuyO0SyUmhOhCT+piVVyy1+/3+xmZ0qDyyfEUib9hr8N1OTDNZITcZcbcNd00+Uc8uCmavTkjcNVvNZ3V2tR+K9Tki49UY3s3CNPf1t18DyYvhPGpbq1M/eXa3KyWjSHhXiOmhBRzabrdt9alu74Xb6m+Rg5Vr9WLJqPbTOO+OI1au3U0/4m02G3g0rUntcml++7o8WT4byc/bNl3H0/cO1eRjp/BVz34xknmjnl+qLVJbJRX+1em7+Z9SnBx149sFfExP8AP3cPnWm/XL12v8exSxSWKdyl+VbNNXs3uuys/P8AD+E5oz1+bX8sd/T0e/LyadE9M9z/AAzkUU8V3X5l7u/7/U7fHePq1c0faf7M8O/aaKfHfEoYdTjlODl043VNflcnTdPnaJy+H8PJn4t60trdo39YiFz5a0yRMxvs5Go8dzybam4pvhdl2R9rF8J41KxFq7n3l5bcnJM7iXVx/iePs11RcsnDWyi/Vv18j5d/gd/nT0W1T0n1+z0RzI6O8dx4N4zp8WGMZTUXc30pSdXOTS48qOfP+HcnLyJmtdx2jfaN6iFw58daREyxarW+HvqfspSk7dpNbve95LuerDx/icajriIj7eP5S52vx+/Zr8O/EGCGDHGcm5KHS4qLfG3fbj1PLyfhXIycm9scdt73t0x8ilccRLHrPxW66cONQXCbrb3RWy/c9eH4Fu3Vnvufp/me7nfmdtUjTzc5Nttu23bb7t8n361isREeIeKZ2TNIQBQAB5+UuTxbFXUTapY1YjujXHyOv2RZDYsdiUmzUiMmQQyqzMqUUSBZf35F2JQRQ5MsyJ4IuTpJv3bkm3rJEOtotLOcZyjG4wVy42+9/kSc+Ok1rae8+Pq1WlpiZiPDPPZnoZa9HOT36nttyzNqVtGpjaxOlufCmn5+ZYiI7Qss+mnbSpv3buu/7CZiPKR3a9fOCS6Kv08hCua2VF08qqvtDQpKhgIBgJAADsDzU+54QujZDQ0YcZYhVjdG4ST3KiyBqFE0XSIf5MypNk2CiKljkVHb/B0IvVY1JKSantJJ79Ld0/cfP+KTaONaYn2/7d+NqckRL1ej8Fww1jy+3j1uU5RxR6U0mqdq72t+R8XLzcl+LGPo7dom3d7aYa1y9W+/swYcKa183dwyTSqUknu3uk6fK5PoVz2i3FpGu8R6R+4cOiNZJdrQYk9LjyQxQllWNdNpby2T389uT5/JyWjl3x3vMUm3f7PRSI+VFqxG9OZ4/q8bnijkrrUX7X2SUqbS6Yq+d754s+l8LpmpTJbH3rM/l6u2/q8/ItWZiLefXSPg88L1EIw6pJqVrJGPNWqqzt8QvnjiXm+o7x/DM/6ZwRT5ka7/AHdLSeE4oap5ParrbnJY10qk007XPf0Pk5uflvw4xdHbURNnqphrXL1b/Rn03h2JvPklCWRrLJdEbv8AVzs/X9j15eZmrXDipaKxNYnqlyripM2taN91+l8OxY9TKCSanivpe9fmpq37zz5+ZmzcOuSZ1MW1uO2+zdMVK5JrHst1mT2UcsckMccCjUEv1TbXCj77OOGs5rY7Y7WnJM7n2j9WrzFYtFoiK+jwR+0fKFgFgFgFgFgIDzvUeEWY+DQugiwptGtpo+wAmNiTZZmREIf3+xNqiySqSEDb4Vr3gywyqPU4X+W6u4uKV1tyceVh+finHvW2sd+i0WTl4xkWolqIJQm23SXUt1T5MfhKTgjBfvEL82eubw6Wh8d/0s+OcXKeeTm5qklfTey9zOf/AOf/APfFes/lpGtOlc/5bRPmVmTxaT08MKuPQ23JSa6k2/ytL3+fY714FfxNs9tTuI7a8eO7M5p6IpHo58JU7Pe5N/hescM0JpX03s3XMWua9Tzcvj/iMNsczrbpiv0Wiyep1mSGd5otRlJyapWlfOzM/g6Tx4wX7xGvp4PmTF+uPKuGvzRcsik05O3Tq79EaniYbUrjtXcR42kZLRMzEp+HeLSx5vayTm6aacqu/XfyRy5fBrmwfJp+WN+39mseaa36p7sObLKTuTbfq3J/Nnsx460rqsRH27OdrTM90DbIYCAAAAsAsDjeIaam5Lhvf0PJkpqdwKML2JAtT+poSTKJKRIkFgKigcgGmAmjLWhFlRJvYoF/IRq0nPwOlDTXZ1DXHPwIOp4Qo11bdV/IzLUM3ik/9R79lt2XoWPCSz+3dUa0iHUAdQBYBYQFAkQNBQAAY9RC1JehzvG4kcjFweUXR9Ta6SRUKwJoKfUUJkkNIQE0JVDrG0S6gGpFRq0T3fuOlPI12dQICUZNcNr3bATnCSW8Wr7tPf4mYvWfErqVdGkOgGkAJFDoiFRQwBEUwCwM0u5kcfLCpNev1PLaNTpUosA6igTCDqKJdRBMrUH1CEQkJEekaA7EolEDVo3+b3m6eR0KO4QEsc3Fp+TT+TszaOqJhYnUvVeOQU8EpRql0yXxa/hs/OcC04+TFZ+sPocjVsMWh5Q/SvnGAIAAAAIaChAAAwKJdzIw6/DspLts/wCGcctfUY4s5bVFMbIMsSJFQNhTQAmA6AZdgYlDTILsbNwOjhydS9e53idiwCt6h2or1v3L/Jnfsj1Whl16VxfNNL4bfwj8/wAmPl8zqj3iX0MU9WGavMo/RPATkl3LtNo+1iZ6oNrMa6uP3L1GykqLsFAFAAUUAUEUyXJlQoJxp97QmNxocXJBxbi+zr+x49a7KiwGpFDLAaYgSTKbANppFDS4++4RCSEi1YV/yV817/UvSJRxu6ewiso04IU7v/Jusa9RbkyuvI3Mm2WWVx3Rz6tK9J+Gta/ZtbX1PtvuvofI59eq8T9Hp48+YcTWxcZyXk39dj6eK+6RLzTGpZ5SOm5CsbFv9c4xpfaHV2TTNppNTtvl0/iSszEq6yPQABgAABRLuZVLHwEY/EtN1LqXK/dHLLTfeFclM86GgqSRQ4osCcYmjSxRKJpBDaKISZJFkdK3HrfF0vNv7RmLRNuk9NpwtnVGzDpMkv0wk/cmS1618ysRt1NP+Hsr3yVjjtzvLi+Ox4snxDHHaveXWuC0957Q24VpsP6canLznT39L2XyOU05ObvNumPosTir6bWYZYn1Sxx6Ha6kuGeXNTLWYi879pd6TS3evZ53x5Vlfqk/mj6PEtvFDzZI1aXM6vvyPVtg7IIvcnqGje0daErSfoeiBIATAdgFjQzS7mQ8b2KJWBzNfpK/PFe9fyjz5Meu8DBZxU0wJIonFmoFiZUTiUOihxXmIHT0MOuE4LnaS+j/AIOOWYpetv0bpG6zH6vR6F48CTjjjJ8W/wBTlXd1t8D58xl5NpjeodKzTHrtuRq/GMju+lUt+dtt38vodafDscRuZJ5N/EOdm1U2t225d/SrR68fHx0jtDlbJa3mWXBKVNONVLZ+caVv33Z0jfdlv8PhUnWy/u6/ueLndoh6eP6y5X4mjU4y84/Rl4dvyTDOaPzON1HsiXFNSKI3uQOTKOvDhe49NfCJFAAARbAqkuTIeNbFgSoqBoDBq9AnvHZ+XZ/2OF8XrCuZJNOmt/I8/wBBbHTy7qjcVkTWIvTItjAugyhpiAyjX4fqXjnGSrndPivU5ZqRekw1WdTt6HNN9Ka43+DbPJw5iLWrLeaO8Sz5oKmnva+p9DUacVEYt8doqKXO1V/gzNorCxEz4aI6ZqnJ0ku77d3/AAcbcmviO7cY/dh1mv3Sg9k7b7t+fuFcHVu1/M/0Sb+lVPiuq9rjjt+aN363XBjFx5xTb2lq+Tq05i0U2ltV+u56IpaWBPSTj2+K3LNZgVWZ2NekwdTt8L6nSkbkdE9DIoACgBMCqT5IHiexYRIAYClJLkkyKcmRdl8e5ideRRJ+ZkQZmVL/AAQQJtdEkQ0knRo0nFkHW0PivSumcepbV6e9dzy5OPu3VSdS1Fu2p8NT8Rx/8Je69jXRyJj+KP5LukejJqPEpP8ASlBbcc/Nmq8aP+c7+6Tkn07MlyfLbPRFYjw5klX3ua8CxSKDFnjdWai0C82qvLp4y5Xx4MWpWRZGNKkbiNRqAAMAAAIsCua5Mh41sagSoAoDHqJ/mry2+Pc42nuiLJMqhJkkRsztUQaUyZmQ1L6jahTLEovga0i2ETUQLo7cl2iD1MPf8CTaFThkT4RYlEm//ZRkzKT9DnO5VLT4adlrCOhB2jvE7DKphCsKAgAAAoqlyzCpY+CwJFEck6VvsS06jY53V5nnkRlImxHqG2tKpZCbZRcybVG7M7F+LSTl2r1ZqKWnwNEfDfOXyR0+T9UQzYOhre0xNekTjIAluqv/ACSQo4Eh0xAuiqNaElM1EorlIy0jLKNo2aZflXqdaeBbRsBEFAAAAAAFUuWZU8fBqBMIxa3Lf5V2595yvbYztfz9OTnKwjkJIqnIzK7RXl3IN2Dw9L9W/p2O1cPuNkIJcJL3HaKxHhEi6AQU6qFxfmt0ZvHYYcbOAscjQkpgHtAqueQkyiEp1yTYs0+Jy93n/Y1WJsOnFUeiAwGEJgBQwAAIKZ8syp4+DUCQkW5dNGUail7/ACPPb2NOXqsThKn92QZJMiIGVbfDcG3U/cv7nXFX1G+jugoKKCCgooDLqNM7uPxX9jlanrAxTnXKo5TISzImxF6gnUOp4V4Z7aLk8nQl26fXm7PPm5E49arvbdKdXrp1sXhulxbt+0lv+pp04tf7Vtv6nn6uTmnVY1Dp00p67ZMrTk2lSbdLyV8H2cdZrSIn2cEaNh0AUAUAUA6AKAKAplyZDx8FgSKLMOXpfmZtWJVh8Xnck1xR553EjnNkmUPT4euVfP0QrHVI7KjW3Y9URrsHRQ6AQDAKAVAFDQjLFF8xT+CJ0V9hFaeHPSvkjPRHsLTegAMBWvMAteYD6l5gHUvMA6l5gNAMAAok92ZDhwUTYCsoGkTQyZdBF8Nr6HKcMT4Ful06gtt/NmqU6Ta46B2AAAAAAAAAAADAAACtxZFHSXQOlkD6CoXQyaVbFbFQwEBnl3MiUDUCQQAAAAAMAAQDAAp0AUAUAUA+kAoBAACAYQAMKAAAoAoCmXLMiUUWESooKAKAKAYAAUAAADQAgpWA0ANgFgACoAAEwGAwABJgCYDbAVgf/9k=">
            <a:extLst>
              <a:ext uri="{FF2B5EF4-FFF2-40B4-BE49-F238E27FC236}">
                <a16:creationId xmlns:a16="http://schemas.microsoft.com/office/drawing/2014/main" id="{D3BB3A24-B916-4C5B-8677-8167C3ABE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24" y="4775070"/>
            <a:ext cx="977267" cy="102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ta:image/jpeg;base64,/9j/4AAQSkZJRgABAQAAAQABAAD/2wCEAAkGBxMSEhUSEhIVFhUXGBoYGBcYGRgYFhgVGCAZGBgXFxYYICggGholHRgXITEhJykrLi4vFyAzODMtNygtLisBCgoKDg0OGxAQGysmICUtKy0vLS0tLS4tLS8yLS0tLTAtLS0tLS0tLS0tLS0tLS0tLS0tLS0tLS0tLS0tLS0tLf/AABEIAPgAzAMBIgACEQEDEQH/xAAcAAABBQEBAQAAAAAAAAAAAAAFAAEDBAYCBwj/xABMEAACAQIEAwUFBAcFBAgHAAABAhEDIQAEEjEFQVETIjJh8AZxgZGhB0JSsRQjM2LB0fFygpKy4RU0c5MWJCVDU1Sz0hc1Y2R0o8L/xAAaAQADAQEBAQAAAAAAAAAAAAAAAQIDBAUG/8QAKxEAAgIBAwIEBgMBAAAAAAAAAAECEQMSITEEQRMiUWEFIzKBwfCRoeFx/9oADAMBAAIRAxEAPwD19bD+uOYv664ecMCPUdcSA+nC04eRhpHqMADxjkrjqR1/LCnDAYr6+WFGHn18sNOABEYUYRbCLevlgAXr88MR6thwfXzwibYAFHq2Gj1bzw8+r4YH1fzwAMR6th4wibf1wp9XwAQow1sJEhVtIn7/ACxKRgRlKv64GfE1RZ799Ja0klTGgC1xGCxPq+GA8YYevrhT6g4QPq/nhAIj1fDEer4cnDH3epwAcx6v54RHq/lgZx7jSZVAziWayqN2I3vyAkX8xjKUftH0vpr0NKnmjamUeakCfmPdgoDfH1vivWYzudvPHdCurqroQysAVIiCDcHEOYN9uXlgAIDDj188MDhD+f54QHXr88DaHGEYAwwkkdQBKBWO1j2if4vKcEY9fPAahxNCEL011NoA0ANGoIVBJgiGKD36cJsuKvsWRxdYJKuIjpMMVCzexJbbEo4ipFQrJKLqM2kQx+GxF7iMUGz1EKwSipUiY0qFN6kyCdgaZ6meWJa+ZWnVZOyWCksVW5AD2J8J2Agn73QHCsen2JKXF1NmUhgCSL2gkDxaSCdJiQOXUYkpcUQ3hgCVUGPEzgMAPPvYpfpdEAjsBAGkAIhuTDIADvqJ8j1xIMxTkFaDQJbuqqn9WLDRqkwHgA7H54LG4r0CxPq+F654jpVAyhhsQDy5jyMY7n18sWZD+vzwxw3r88I+tsAHRw3r88N65Yb1y88ADnb10xDnqhVGIidgehJAB57TO3LEh9bYF58tUaFRiqlgSWVV1CIMBwTBHMcvjhoCj2hQ6h4FNTs5YyCCTqaO8Q2kzIPixoEfUoI2In5jA1qNUeEAGRu1okW3/tfPE2RV07rReYhpiOURa0bdDhsRfw0+vnhmaLk4r8OzBqU1ciCRsLxcjEjLB9bYR9bYY4HcV4iKZVZuQzRMEqsAweskbSbH3gAx/wBqNN1ajWF0UFT+60yCR0N7/u+7GDqVg9yJJPvJY9Py+WPZ2zUuQgGkP2ZjTBeJYMN9p6fHADj+VShnMnWo0kUtUZH0qo1B9KyYG4kkHApPgdLkP+y+TahlKNJ/Eq3HQkltPwmPhizmmuPdi1654p5zcb7efngEExhSPUYzdL2gYFw4UQzBYU+EEgE965xYr8WqAMRAK+JWSCJ2tqwUAdkeoxEtFABCra4sLHqOhxFwzMGpSR23IvFhuRtfFkG3rphAcNTU7qp94HI2/M/PHTKDvH08x/E/PHXr64Xr88AEPYJ+FPDp2Xw/h228sO1JDYqsdIEdNo6WxJPq+F659cAWMoAECAALARAw8+vlh8AfaD2mpZYFQQ9X8APh83PL3b4ADFbMonidV95jniTUCN+WMLwHh9fOVRmMxIp7iZ7/AECj8Hnz88betWVBLMFBgCbSTsB5+WBbgzsn18sNPq/ngdU41Sg9mTUbkEVmvivQ4tVYMxpQo8LHUCSJkFPfbfFNNcgtwtXqQrEbgE8+QwKqDxENTYksSClQSQLiddu6TeOeLeW7V6ZFUKpYHwyYBHmd8Vsz4Wjnr/yAfyw0Jk1UAFrAxqgd+8Ab8uQ9TiJqpBBVbwSe6YuHYAnWd+8bA74s5tY1G/hc7WFuZny9RiJ9m/sr/lYYqxCz2dGmuDsiid/vCfhbEfs/akFJJiOvMT+c4DcSUGtXQF/1pAfbTCqwhekgxib2SzLEnU0zI5fdJ07fuzitHy7ROrzUaWff9emKGbJ7UDTIZRfppJvfzZfri+Tb+nTFHinD0rBQ6htJJgkiQbESD7j7wMYM2jV7lfiLAMIUTG8CfngRxykzV8lY6Udnc9IAKjzJINvI4NZnNKhC9m7NEgWNtrmT0x1l6Wsaqiww2WZCi8e89THLBfY0lJaaovE+X5dffilm9xbl5efni765YpZzce7y88BiDczwanUJVRDHWxmo0NLOCuiSQBY6hzA88WsjwHTJrEuzb3qNtG5kE9L9PPF/K0wTqkeHaBIJLSZ5TOFmMrSchmp02J5lUJO0Xbyw7AnyNIKgUWAJA3/EepxMNvXTEGSgIAAAASABAAAYiABYYmkR/TphAOfX0wgPXz88NI9R5YU+f5YAHHr5YXr645BHqOmHn3ejgAocRV6oNKlU7PkzgSw6hb2MHflPXYdwvgOWyzQU1tYmo41XJgQIhRP3jz64K5Iwzqdw5PvDd4EfOPeDhs5llLaiDqjTYkSszpPUT+Z6nCSstLsiPitRaWhxCsWC9EbnDkDygHkT0nFuEqKpIVlIDLIBG0g354ieoXW9JiQbXXcGQZmRyw2QeKKEkDuAnoARP0xRLVFitVCKWNgBPLYYBcIz1StWZSoCL3ntcMfCn8fh5464gzZg9mnLeYOg99SzhW7wtGncGDeSAUyOWWkgRdgB8f5e7AI7zDkAQQJNyRIAhiTEjp154ovkxcGst5Gw3cCI72/TFzMt4feev4XxWqOFDN+EBufJCf54uKE2S13JpGSoJABJHdEmCYn3nfFZgpB/X04YL02EqCO9zJj34VOp/wBWWZMhZmZPexHVgz5ip15tOCgKWYoVHc1JSYUCSd5pnwgGBZj8RNpw3CMmaJDQumSRpZmJMsqmdrqfnglVNqew7u9+WjoPfhqUdot5vt3uhje2DU6qwpBM7eumGZvP1bDE2/0PTEVSsQ3diRuDOxO/0OJSsG6I1YFi0jYKL7xJn5n6YVQEHUL8iOo/n0/1xIMyT9wEQCGmx/M/1xG+YXTJp/QH84ODw2NTRMrgiR/HripnfEPd5+eOBnaa1AkFTBkRMmwBsTOx87Ykr5ilPiX42+hwOLXIk0UqvCWqtrIMAFRpzFWmCoZ91RIm/X44t5PLPQQU6aoqiY1VqjbwSJdCY8sXsn4fi3X8TYkqA+fyby6HCGcZInSJiZaYMidTbGLjEw29dMQ5M93+83X8TdcKrXC6AxjWdIsY1QTBOw2O/uwgJ59fLCwx39eWF69XwAIG3rpheufUYbl66Y5q1At2IA6mw+pwAU83lHNQVEYAgbGQDGqxIElTq+Ec8U817TZem2iqxWoN0gkg23K25i84We4xU0s1KmdKiS7KYnVGlVBkne+wgTbGNXLio5qFNbuxlu62pluRoYmxjYAQF+ToLNRw32spZlzTppUVAJLkc/wDTMEjVcwe6ffizXy1TMgoZpoDpJggMliDTB2OmUJIsZIiACI4VkQrU4QIjMBo7uglTLLpPdkFWaReV5QcbD1+eGBHl8utMQgj5knbcm5xL6+uG9cvLCJ9W64QFXiDEKCOU/5H/jGK3E2Ao1T+5f4qVxaz4lR7/LoR/HAvj5BpFN9RURa/X8wcaY1dIiTo64aJylMbkQPiHI645rNt/Zf6l4/y4HezebVKRpkx3wVAE21Q2wtGmfjievm0O02Bnum16h6dCPni5Qak9gTVBDP1QlMM2rSocnSJNiByIvvjnJVVc0qimzQwmJhgSLYocRzS1F0doyqdcQjEkFvcI5fMYk4VQNOnRQMCVCIpJHegQG6xF48sZNNFI0LbcvQxUJsINtxeS4jnPmevIX5YtH3+o92Ia6m8ESbKSJAMc4i0+Y6YcHTJmiEDYEWlYEXUi9zMbjHEkTsXgSJIWJNxvHP3xjtoBOnTvNQzBHdEE+cad+WK2YYqhiQBGkg6mbmR3weQjfny3xstzI5zCIwae9BsZM6gSY7uyjb5g4WYHgkCdA8/rGOhTCrYd4rLCY0gyZ07byJG+IcxRHchmI0CDrYyORnniMjTRpBUwjl+IIpamZ1KrVIiZQO4MRuQRt5jHRFKqq1OzU6hPfRdXuYPBBG0csC14Y7VXqwRqU05WroIC1HYMrBZWZMi4NsEKYq01CgJAm7V2LE73ZqRnGJoWsjpCQIA1NAEADvtsBbAziVevqVQiFNQYR3m7h1STIC7C0eUzgnw9iUExOppgyJ1tsYE++BgKvGXMa6TQCy60kgkEgHTvpsL7HfGWWSit3QBzLVtSyy6T3gQY5GPrE/z3xLI9Rivkcyai6ipUywgzIAIiRyMQfjizjRO0BDmK4RC1zAmBcm2wA3OA3DK75l2du6gIET4oGw6QWIJB8jfajxKhVzVTsawKBTKBQSCJjU2qzQtwQdyQRjTFCiaaYEqpChiYkRAZoJidzfDsGgD7Q5xAVoiCFjuBJEiCoVtSqCBEQZG9uVLLZrUCw7TTvv49zCgPMiTJBk31E3OMpX4s6Vai1FV21NqI1XYE6gIad7AwIj4YJU+O0QAWoyd9QYnkRZSBIEXuBcdcVYqNrw+oGeNTSoltQ3J2IZSVBuZA31XwUn188Z/2QziVqbVKasqhtAB5RpY6dNo7wFul77aD1z88SxjasLVf11wht/XphevrgAhzZt/XoRgPnssjOQyhiQGHjtEASFI5j44447ntOYpC8KrM2/MgCR8MAK/HHVjVVCQwMEkgE9nWrQBvA7NRePF5X1UGo6iLV0XeICnRPcpw7HVq/Wc2J2uIHw8sc1qyqoB1AMe82lvltucMK5qPqZbaituqmeZ56vphZos7rCHQBMnTcncwTeBtjpxcIynyS5epqeSrAWiVYWBhRta5n5Ym4fl3p5qsxBCOaBX3glGAHXb/Fi3lF7pMQYiOYgA9ekWxOiglSbQQTtvN5iOf5Y5sstTNYKkEcw8IxvZSefQ4B0KIcrr1ONDnxVNwacX1b3PzwTz+YABpxdqdRuWygA8/wB76YEUKpDL3SvdZe9HM0+aknlzEfPGaKZay6IO6U7u1yx5n8RM4pcYoCag0rAVSJWQraWEqSe6YPLF6fXzxU4rdnGkmaa7aN4YcyDyHlimJBjOMbwOUz13sL2PntijmsysgXsoGx87YpcL4/Tz1JqtLWoB0kMFGhwC2ptLd5YI5xb3xBxEgsO8PD+FTzOK03FCTpmuyfh/vN1/E2O6o9/wDfwOK9DNIpVCwDO7hR1ILsRO2wJ+GIJy9dRVUU3BkBiqmY82IOMSyzl6gRJYwAz7z+Nut58t8ZTh/H6a/qyGhWKagrQIJVS3TVE/PpjnjWaGmmqhdCs7hAYlCWKNaQAdovYtfpQz2aTsKtISGh6UGLPpUqJHOFdjFgQeZE8XUOGTYlPc1fCOM0ajMoYhmJIBVgDGlRBNpMAxv3hbBr16vjzvLlzodoUnVqiD3hqMC47wlnHI8jjdZDNios2m08gZhgRPIgg+Vxyxr0+TVGvQadli8eunvxFna/Zo9T8CM3+ET1xLIj+nTAr2peMtUAN2hf8AEyg7eU46BmB4Vw96g0DU1V9XOwNizXt579MWamTBMAg6iAABBmFQC1om/kT5YO+zdPs6VWvbuIQo8wNTfXSMUvZbLl6qBvDTBZv7Yslz75/u+/DA2HDcmKNJKYjureObWLH4mcWpwxa+/Xp5YfV6+eEBzy/p0wvXLqMLVb10wz+/r/DDAyPHsstWq7amiVQwV0kQWZIieV+UN78RZTIJXXvsZDMVA7sqVZJnSZs7fTFqvw8XpktpZnNjB2cEFo6YnytBUK7maZB3G2nYD343eReHp3M9PmsrPw8JKq5mZ691tIY7Dkp+vxrZeu1UDTpA16R0YL8bCxPu9+C2YRSxBBggdebGbiCN8Q5LKU6ZpgAwFMXYwRAm/wAb4IZEo13CUG2Nm+JrSIRidUqbww7zLTERIElgPLVOHrcSCuE+8SBEAzrDuve2Hgf3fLDZnhtGq7M4cnuxBIA0lXAsOTKrfLljg5eizFnkspgNqYRo1Kp6EgM023Y4xNCDMZ6p+kANEBTTP+EnWCLXLDl93BR8wECltR7rWVS5uaf3UUnAD2iqSVIswFMdCdXaGCR92QLe/lg9w+iupGUuQabkS9U2mlG5jGs41GMiE92jnhmeFRnAWoNMXem9OZ6a1E4bP1CC55Cmp/8AU8v44IvTE7t836+/AriGSVneS0FF3NSPv/vR8Ixm2UjEezFVU4PXJjvCs2klZcBVSTa0H1fGR4f7VZmhTWkjgquwYTpHQTy8vPGj4co/2DVMCdRv/eUYwDj34SnZThR9F18rWqMCjsih3kJUUBwHaJlCVPuOOM/mauVoyTrZmjU1TUwLCBI7MAiwHLBbhghSsRDX33aHP1c4Be2T6+ypAO36xS2hWJG0AkWEyTfoDjOcqiyX7GccO7MysCQhogtAVSky7ACQIFTafqMQVKjL3XSXJbMsAbU1zGhFDlh4wSbCbdcS08jV/WZdV0VGDGoHIimtQUzbRMhiKgEWsb2jFnNq1btBpCu7BC/eI7pVwuqIIUUztfv8seamrr9/asUY0tyoM0Wp1gASRVYGm3dZlplfAQe62lCP7y+/Gm4DW0Gl2bFqTBU3kMIDUqi27pg3ixvbGTqcNrsK9UBRpqFwsyWAAnT8h8sEuAZDMUKtPUA2kljpcBdOlF0wYJIOsjl39+muOag0+LEmegzb+vTGZ9t8wYpU1mSS0C8xCgX66j/hxosvWDorrMMoInoRN74xubzyNxBajyyiEQKpbvgwtumppJ3BWL477Ksu8bH6NkUoz3mKhp6zrf33t/eGCXszkuzpaiIaodR3ssQo+V/jgFxzMCvmaIa9MWKCdRY3iJvq7q+UnnjX0GJUErpMbWt8jgBOyU7/ANfLCn1fzxyd/Xl54fAMYbf16YR3/r5YYbf06YRF/n08sAAHOZdu1WqKpCIamqnBhiS0Mb7i9gOeIOF5V6I0vXZz321uTqg6DFiTA2xfqKbmPvMeUxLfD688QOslfvSjDkPwzu354oCGv/1hWCVGEhkDr3WUqwBI1RcGb9Rirwzh7Uqq1DWqNqQJ37iUBBZYManILE88EBRh9KnT3T4dNpIvaQMVypDIygTqbmB+Lopg7/XABeltUhgZEcgbBSLc9z7pxC4BZiyA2naW3jb4W64zPEso1etWOukJyxoAOxntDrOod2Ig++2H4Nw5qNenUL0oFFKUKxLFgx7wGnww4uTgoAsFArvIFqaASNh3/OOQ5Ys8Ee6KV2pNfu9afQz9MDOJZZ6mapspEU0OoHV97UBBCkWjYxyxay2cFLQ7Sy6SndgmXeioIAubn34fYQeqnveuuBnFKxBaEn9WLjRb9p1YHEuXz61KjqpB0gGVZWBDExts3dNj5Y4zpMuBH7Nef/E8v44AR5rlmjgD/wDEj/8AYmMLVpkG+8A/O4+hx7xS9lst+jtldB7AsG0633hG8UzuAcCeIexWSLBuxIkT+0qDmQLT0AxmtjR00HPY/KvRar2j+JUcajcBS4JuxtcAmeQwqPGkDVdZXxMZUh1sAI1DqNLCY8UDwmKyUVFLtKdWizqy6QKoI06pZWYQCSCBcbAG5xLxDiCCizTOtGgWi4iWOwG4kn3Tjk61JJQrZ9yHlbeqRUr8dpNmrEaWpL3+UqzkqW5QG+GOuL8UVKYFMdpDoW0QdKySTbdjyUXM2BxxSqsQiOVpgKuzgNEXMHSVBIgAwDBN4jApssyFnDae8xs4KCnJNSqC+83kkorEQAdzxRxK7e3sLU32Cuc4mool1So2oFBoAeSReChIkC8EzbFivx6kmoBiXBgrpIZSYgsrQQLz58pxmxURW7OjIckPr1h0cEzOpruSZ/VPquTBEHBDP0kHZ1pQaiEdjKU7TpOka9EN3SFJjV3gpF9/CTa5Ica4NdwXO06qFFdCgGlFka+zUadTiZEmeQsRzOM63Dlo5gUXvTcMoIFyjCN12ZTBJ6AmAIxf4NTY11BUg0wzt0hl0iCNwZkH907EEYG/a+xGVpESD24uCZ8D49LD8ylwVHzclnguUAzDUqkagrIes6lcMCesE33kdb7BRYDy/hjG/Z8qLw9M0wJdVramliSqVKhg3gmBE7xbbGH4f+lcYzJV62lQC5Bk00QEABUG5kgTvzJxrHFu99kWoVZ7UT6+WHnzx5l7W8Bz2XzTZzJvUbtahJWkrllsPGgkOttz5WxueF8TdsoMxXpNTcIWqUyGUgpOqA1wDpkeRGFKFJNMKCQNvXTDE+vl5Y8WyP6XxjMlWraVALkEk06aAgAKg3MkCdzuTg77XcDz2XzTZzKPUftahJWkrllMDxoJDrbc+VtsW8ST0t7j0m0znEqVMsKjqPG199Ck6j7hIn345NTwGD4SLde7vIHQ8zjO5rhTZ+ilatqov2dVHRqZlajN4oLAgApYcw3vxlPZzitbJHMrXV2SnAYT4a0wgBN4YA3HIA4mOO0/UVHpdTMhWLPZQrXPQEEmeVsV6Gcp1CAsNDmSoY+JWexHkwPuOPOvZHhlXPVqlWq7lRJY30tUbZYnYTqjlC8jjd8IyBoMCGkOV8U2K0+zFgOiD4k+Qwpx0ugaodHy1Sopp6GbSx8IYkA6S/npYEeUnD5fMZee0V0YANdVA0qhMmAJsVI5eE4j4PwAUHVu11QlRRsJDv2pm8yCSOkYhyvs8tBaoDk6qelpiNJerUYCIP8A3zjeY0/GRBPIaK1VnpsWBCrswAjUTyv4h8xivwXLLKNNQzSbxPUYT+r2BOkfDFfgfGsvQDwGgtuokHSIBBZpM7+jiXhPEAeyGkglWWYESFDbhifuHliVOLdWDTDnZgkTq+b9R54H8Qyal2JaqBoXwvWUb1PwuB874JUzcfH+GKWfqkVGimW/VrcaLXqfiYH6YpiRZy2Z7khXOwjSwPgW8NFsQZ7vEGGFtiDO56HFrJHu/Ben4FxFnz3vh5dTiSkBc9w7saSslXUna6XlEDDUdFgqi4bTY9TivniaVOnpIggKQURpAQtYsJtG2J8txV8wAGWnAfU1NW16r6h3iRpWeXkL9RnHhUKU3JCKO7pEkhiPETYW0xA6kyccueLc4KXFsVFrg/BhmKNUGqys7MsgIZmLtIlt+tgBEYh9pKD5SqjUqzM1VYOtacyhgGygfe6db4n9mqNVVch0Kl7KVNohS2qREgbRyF74F+21ZnrBamgAUwVgyIJMyTF5HIcsYQTeeUdq3KcUlZoc1wkVgorMWI+8QJLWvHh09ViDjN5jMtWNKk5Xx8kpQCAWsNPS0ed8G89VrUwEp1JLAgO4BZW2mFgHcfXfGZDEvSW1OXTSbkC8ATafvW6HF4MclGTl9jOnps0eVq1EJZagXQJAWnTEwdnKgShFrfnfDfa+T+h0SRH69bdP1dTF/L8FZiCaqiLxpnVF4Pe8JIgjpNxviD7R8jVzWToihTLt2iuVWJC6Hk3jmwHxxv8AD8sZS2fAYlJfUc+xo/7EP/DzP+erjNfY7/vNX/g//wBJjb+wvD2pcPp0K6aW/WhkaJhqjm8dQR88Yp/ZPP5DMdrkT2i3AIKFtBvpqI8TsLidpttj0E09avk19Qrx/wBuM7lqjh8kq0xUdEd1qAOATpIMwSVANuuD3DeLtm+GPmHVVZ6deVWYGg1EtJn7s4zHtVwLiOezTIYXLo57NmKKgUxLQveYx1HxGN3wjhNPL5ZMsplFUqZjvaiS5PvLMfjiZ6FFVyJ1R5p9j3+81v8Agn/MmDHHvbrN5ao4fJAUxUdEdw4DgE6SDEGVE264FP7J5/h+YNXI/rFMgEFC2g301Efc2FxO022xc9q+B8Rz+bamQBl0c9mzFVQKYloXvOfh8saPRKep1Q9rND7P59s5lRWZQhqF5AuB32HP3Yxn2okTl9I061Z2FrsAigmAJIEgHpj0Dg/Cly9BaCjUEkajuTqYk22kkn44x/2i8Gr1zljQoO4VGB0wQJ0EbR0PyxGJrxL7CjyaD2W4elLKUFWe+gY9SzhWbmJG/wAgMEqikFAZMNuTy0vvJN/9OuI+C0yMvRV1ZStNVYdCoVTyttiSoQUUzJ1Dre5E7dL4xb3JGNTvAQCYJBgWEAR59flirnUDrVUqO8pUnYwZm21lNrcsSrAgyRJI5nz+9FrbAdOmOqlJmpF0hxpIKrBYGBBNpJ7pHXy6TLhgjO8Q9mn1L2NRdMQRUgwfxKQu9h0+uLuXyK0SrpqdhqtqHeim9tKrb64K166qpcsAouWO0dZ6YiXx0/F4jzqfgfHi9Plm8kU/U3mtmTcMzpd9OlhpE6iO60xOgkXAMj4e7E2Y/aNf7if5qnQY6oKNQ8XPm+OMzQUu0l40ps1QfeqfvAfPHuPk50LIZcmkP1j7KZkT4Bbw7YfNJpIGom25idzvbEVPPinSpEg6ToUsQQEHZk6jP3ZUAnkDPLDNmO0Aa3Md0lllWZSQ3MWxLKRPxDI1axUzTQoTBhmMEifwxtHunGT4zmtVOksNBeSYIEw1gSIvq+Qxv19fPHnfHHihTUXJZCALnugtIA/s/ljweh6nJmyfMd00E3ppIscB7cU5phdIqSTqvBC6lCgQbkEMSOfK5oe14qdrqdNIdIUWYhVBLatJgGW6mx+Auey/FVp02FQ6VdlZGIIU6gFOk7QCgnpqw3tArZis1OmpcU0AbTBjVq1eLnEbXkG1sejB1nbdd9ym/KEH7Vqa/qWNQIJXUhEgX72rGMztZQApqBCZGpoBEC5sOvK1/ccabhvtKoCrWBpsNiyuNYW03A3G/vxgvaLM63m4GtyAQBZjIvzsca9FqnJwnsJQk17ep6TS9rU7NWqMih5CuHsQDpZlBHIk2k3HxxqeG8Wy9a1CtTqaRsjgkCOYFwMeW8M4ZRzOWydOqzqQtSCpVR3q1QGWZSBETG55Ttgd7UcG/wBnV6T5euWDAtTcQHVlOlgYsfpzBFr9HTdLig5Ri97f9Cir2s9xcgCTsLkydsDMr7RZSoYp5mkxCliFcEhVBLN7gMccOzxzGRSuQAXoliBtqi8X2mceT/Ztl+0zfZkwHoVVnoGWJ+uNYY002+w0j1X/AKV5H/zdD/mDywRyGfpV110ai1FkjUh1CRBIkc7j54wv/wAKqP8A5mr/AIUxq/ZfgC5KiaKuXBcvLAAydIi39nCmoJeViddghm83TpJrquqKN2c6V58zigfaPKaBV/SafZligeYXWACVnaYvjyX2mzVXPcQNEttWNCmpPdQBtEx5xqJ3+Qxu6v2fUzlBlRXfu1GrB9K+MqEgr+G0xM+eLeOMa1MdJch+nVWpdHVlYsQynUpGrqDB3xWznEKdBUNWoiKbBmsCYmJJvafljC+x/DM/k8yFakwos5SpdGSRIDgTvIF42+l37VVAy1ED/wAXpH3WweGtajYq3o13Ds4lVdVJ1qJcBlJItptawInFXiPFaFLSlStTVhp7rOqmA0TDNOwP+uMr7IcWXK8Nas/Kq4AtLMdEKPVt+WMpw/K1OI5otUaAzBqr8kUkKAvnsoHl5HDWJW74Q9Ju+Do0mpqFQEVdIDFmIZmemL/umN4Gwtjaoka6lBF766gZN3i2oEiPh5bYHZULTVKYgoAAqsJhQJsdwbbyN/mW4Y/dgAgLYA3Ii3iFmERB3iJxjsSZvjvD2zFE02D0nf8AadmVNp2gtpBYXMfQnD5MFTRRtRi2ttJLEU3u0MbnfbB/ieX/AO8HKze78Xw/L3YBV6jAqU0lpaBKi+h4mF648vJqXUpNbXsaL6QrSW49dMR5ljraFnurtp/E/Uz9DhZDtbdqEnTMrbvWkFSDEdQxnoMPW/aNceFP8z+U49RmSOODuWpKzBdgVt93TpEyd7H4HHebUarAbeWB/C8oz5bLidLU1pNcc+xggrzB1kEWtOLK5Y0xpJHMwohRJJhReAJj+W2JKRZTJp+BP8K4yxoKuYrMBBBI7o+6bEW5Y11R+zVnfQqqCWYuQABcknTjCZHidGpWqVcwdNFlZ1GprNbYrBJIm0dRGPnejU6lLsh5460kjTcFqIaCkEQS8bCe81oPSNvLD0ai9rUjT3VpqVEWu7AEcrMD8cZIcfy9RWp5agaaoS2tSUYEsojuDYy1gTZDtY4oZqvUHaBWILSJDMCSPjJkxuI7xx24ujlJuT29iHHaix7RH9YoeN3NgIC2jYeoxmOPkHQQR97+GPWeEZiiUVl0wRq5babz5/yx5V7RqIpsojVq5eSn3WmPVu/4f5sib7f6d66msXhVz3C2XGaOTyn6JOoLVLRokDtamky+33sPw/2Mz2cq6swdCzDVHdGYDxEIik3vMGB3p95v2VCfomUDJLEVdLQLEVaraZ3vBPTu+7G34JJV3P3ntvsqhCffIb5DGkOqazSxqK779+ThUqbJXy6UsuaSWRKRVRI2UQL88eOfZ0H/AEluz8f6PW0XAOvT3YJ2Mxj2viH7Kp/Ybr0x4p9nOa7PMtUWCUy9ZwORKrN45Wx14vokXHhhZctx2163/No/+7HrbMJ3G/UdceSj7Vcx/wCDQ+b/APuxuvYrjz53Lms6qpFRkhS0QAhm5N+9icsZctJf8FJM8u4f/wDOB/8Amt/6px7cT58v5Y8k9svZrMZXNHOZdWZDU7UMoLGnUJ1EMOmqSDtBg+ZXMe3+Y/QEzASkKrVmo7MVGlFbUqk+K+xJxeSOunEbV8G3bnZT3ibx+I4wn2pn/q1Af/Uvz+62KHsRwPNVa4zNftVpqS3f1A1GM2AP3ZMk7Wj3EPtWY/o1DUT+15x+F4+mJhFRyJXYktzGZt/+zqA/+4q/5U59ceieyfD6NLKp2TCprZGZr955WbcouIO0dZxn/ZngAzvDSkwy1Ham3INCyG8jt9cBvZvjb5CsaFcEU9a9oh3RlIOsD3DluIN7Y0ktaaXKbG9z1d27yWPPlFtJ5gHyt/LFrh+ZAqmmfviQP3lgHpcj5afPFXUrCm6srK0aSIKkFWIIPrfHGaqlSSLQhIsRdYIibbxb58scnBBozjO8UyhRkAnQXsQWtZu6Y2HT5e8nks+KjhT3X0ElDvYgE+Y2g+fWRi1mCIgiZBt1i8YhxjkqXpuh8A1UFvF/ify88U89l1d2SXEosnXVAVQz6mMGLDaeceeLaDUARYETYz05m/1wJ9ouN08oIa5YSqASXZTuzMSYFrmfnGNGSi7luKUyKZSAa7AorShK6A1gRJhdItzjHTZkVO8u0kAiTMEjGY+z+cwa1WsqMFWlQTujQqqCSig8j+rJ6mPLGszaQ0AACBsMSUgkEmxEg2IIsR5jHj+a4BqqaKTQO8xS5UCR4RIi02H4eQx6wuSpbdmkeaqfzx4z7VNoCBDEGpsSD90xHLfHi/Bk8jnGLrj8lyVmp/2AlDLVhJeoxB1RHf2SFvsWMX+8fdgdVpjSTsdzY8p3lYsJ+l74N+1nC2ahUHahVlYEGTdYBPMXmBeQPjl6OWfL5UAmHLloEylOBCkcixBbSdoEwSRj0+jTcJSk7dkaaW5u+DZHL1KNImkhBRR4ZsVG/wAMY8dooDU6hUkDvyVJDQYLDlaee3LAytmBQr5esrMKYcowkwNBHaAXt3agxc4lQemlVB93XcTMDUo5CRH5zjTBgePl8jbujYcD4aKtOlWq/rCURgX7zSQTdje2o403DKYUMqgBQ1gBAEqLAcuvxx5Rwfhz5jJ0wK5p6a1a51G2mjAsdt/njRfZnxar21bJVm1lNTKxJJlCKbDUblbqRPQ4zx9K4ZJS13XKJUUr3PRCD6+HnjkJ5fT348u4bmczxLiOsVdFGhVWppkhRTRxChRu7BTJPnygYucAp57I51cu/aVsvUIlgrvTXVIDBiCKZB8QmIv0OOx4q77laT0XT5fTywtPu+Xn78ecrm3/ANv6O0fR+HUdH+7z4dt7+/HX2u5upTOW7Oq6T2s6GKzHZxOkj0cCxeZL1VhpPRF9fXDafL1GPOftbztSmct2dV0las6HZZg04nSRPP54Ne2XstWzlRHpZgUwq6SDquZJnu4WhUm3yKjQEXN/vNziO95YiWkpUSF26e/lFseT8O4E9eq9GnnSWpk6rVQLGJEm98HPbRamWyGWpiq2tXCl1LKW7tTnvG3Pli/CVpJj09jcUwBIUCOUR0HT4fXFevRU7qp76+JVJ8Q2MW9e/GGb2dz9cU6tPN6UelSIBrVg09mmqQFiSQTvzxc9oM/mMlw+lSarqrMxXtAzNADF5BcST4RJ/hheHdJMVGyKAFYgAbWMXmw+EnbpiHN217eBhvciBG3vNj0OMAeB54ZNKwqMamvth3qhqaGQQAYu1p0zeY3tgiGzOeyel9dKspgllZNQSDMQCJDAGLSD5YUsarkKNlUTYgkEGQREg9R8OXPHScQZ9KVNKksAtRDcObD9W07zG535cvLMzwarTrrl2zxFV40rGYvqJA+71BweXg2ZyuUzPaVHcldSsO2lNAJmSLXgzPLHm4sEsDWmdptbaX/O5rKmbPIV9ZX95GYlfASGAkTOkmxjnM9cA/bHg1GoWrVy50KvcRlXUAzhQZE21sbEb87YyHAcjnc3lR2GYdSlaoGJqVxKlKOkA0w20NY9cFsrwbNUKOY/S6tSpIp6CKmZZRDHUDrVRzG4Ivj0ckFFN3uiYQTkk/U64bxZFVKSpUVUAKhTTUCoA5ZjCyZmbzffBrOZjs3KnMKpMEhqq6pN7gra0WxmMnT76/Gf8LYscfpVGrs3Z1DIS606pBhFXfSOmOSGWTjZ35+lxRyKKdKj00K/JV+LR+SnHm/2uZbTSykgawjqxHPSKf0mfnj0lVqjmp+JA/yn88Y/7TuBZnNJQFCl2hXtNUMqxqCR42HQ4voumxdPO4bX7nnJ29zU5PKENrYrESoG8kC5nYgW574k4qKfY1DWANMKzMD+FZJvyNt8YfitPjnbVOw1dlqOiDlo0cvFf54Me0IzFTh65aNWbq0k1pKhjBTtjMhNyRvF7Y1jijCkmtwqzzPJ8Parw/MVpEU6yMF3PeGmqfdDUjP7mPR8vxHt+CO5MkZWojddVNSh+emfjij7N/Z6tOnrqvUWtUpVKbpKFAKgYRIBNu6bNuMR+y/BM5TyGcy1WiVZ0Y0hrpnUzoVKghreFd4Hex0zlGXD4Y20Y+lmq1Lh9N6TFQcxVViApF0olQZBg2b5HG4+zP2dNEHOVGDPWUaNJmEbvksfxEgW5R5279lvZZzw6tlM0nZl6jEXVitk0uCpIsy7eXnif7PclnMur5fM0itNSWpvqRhedSgK0wfEJHNpxM3GpVXP8g63oCfZP/vGc9y/5nx6Qaqg6SwBOwJvueWMH/0WzeVz4r5MzQqVF7USoK02cGorK+6gTBXvfxj9nPZPN1M2M5nz3kYFQSrMzCy2Q6UUbwOY2wpqMm5WJ09wB7TNmBxiqcoD2/d0RpJ/Yrq8dvDq3xD9opzfbj9Ins79jOnaE1xpvvG+NYvAsx/tr9K7I9j+OVj9ho2mfFbbD/adwPMZk5fsKRfR2mqCojV2ceI+R+WNFNKUeOCk90Bvtdo6Wy12MrV3M86e2PRW4Yp3er/zH6eRxkftM4FmMy1A0KRfSKgaCojUUjc+R+WN2fh6GMZPyR+5D4R5h9m+WBzubB1WnZmB/aRcgyfji99rGVVcrS0z+2G7Mfu1D94nFn2F4JmKGbzVSrSKK86SSpB75NoPTFn7SuFVsxl6aUKZdhVDEDSCF0uJuepHzxepeLd/tFX5jNnh3FCKRy2rsDSoFe9Sj9lT12cz4tWLn2u5VEo0SqxNRuv4SeeGzFTjFLRToUz2aUqSju0TBFNA4lr2bVgvxLgVfP8AD6aZghM0pL3CgagWADabAFSNvI4E6km6+35DuaDhNBewomNqaHc/h9+LPZKeQPLryFt8ec1cjxZskMqUM6zSN6V6AUAAvPhnUJmSLHGu9jeAfoWWFIkF2Yu5Xw6iAIE8gABPO5tjOUUlyS0Y72vpk8aywDaSexg7x32vvjWce4bpyuYdqtRiKFWxY6bowuCT+eA3tBwau/FsvXSkxpL2Wp+7A0sxab8pGNVx+gXytdEGpmo1FUCJLFWAA+OKcvpSG6tHlns0eIDJzkNX7ep2mkUiY7OhptV/vbY23C3rZjJpRzVXRXYlX1KhJOslBpQgKdIHITjLcIo8TyeVAoUGDNWqFwyqx06KIQ3PMh/ljU+yFfO1u0bPUVBXQaJKIpJOrUQb/u/PDy7p8fkbdbo6p+x8EEVzN/uCLgj8XnghxClU1ALUUAKBdJNufiGIq2RqVtQrqSC1lV00hYgDYEnxTbngfnvZ9C5Y07tc99dz5AWxzqKjwOeWc35nZthhncC5IAG5MAAX3Jw55xHqMZjiXs7mM5TC5nMohmQlJJpq0EAksQzke8DywzM5zntzllqLTpzVkgFk8InpElvy88EeBRVapmj/AN4dNPa1FDb/ABNqY/DpjNZH2DFMKxqtVqMdJYAKtNCO+2ksSSVlZn722N5SQKAqgACwA5AbDC7lXSFO3+nnhSPUY66euuEMMkYEeo64aRb/AE6HHfr64bp65HAA1vL6eWGt6jrjvDD188AHB9/5dMOSPL1GOMzOhokGDBEkzB2AE4pValWWgMBqQi092O+PO4+oxSVisIAjqPmOpxzPmPp0xSp1KurZo7ZuRjs7gfCSDPl78RtUrQAA/wCyMkg/tflyg7WuPKXoCwmT5j1GGB8/V8VsizmdeoHSliDYwNV9iZ/LzxbHrfqcS1QzifP1GET6+WH9c+mEfW/lhAcg+vnhifV+mOwPV/PDH1v0wAMT6vjhpi2/KZI58hiUj1fyxXq5kKwW7MTsLxvc3sMFgRU6JABqNqPMwQNvoPkMdnMDZAWI6TpHvbYe658scvRZvGx0/hWRy+825+ED348t4zVzuVzNZEeqtMvKIC4D0yZUIQQSwBg6TqMc4wAesA+/6+eKeaN/gOuIcpl6lUU2qa6QXS3ZByW1b/raky0H7s8rk7CfN7/Aet8A0FR638sNB6H6+eFhYBCVIFh+eHg+f164WFgAUG3+vnhQfU4WFgAUH0D1wtJt/I+eFhYAFpPqcKD69+FhYAGKm3rkcPB9fDCwsADQenqffhtO1vp5YWFgAcj18sNHl9PPCwsMDkj1HlhyPXywsLAAwHq3U4aPVumFhYAHPrbyxzHq3nh8LCA4PrbpjmtSVpDAEEQQQCDtuDhsLAB0FHqPPFLN7j3Dph8LAM//2Q==">
            <a:extLst>
              <a:ext uri="{FF2B5EF4-FFF2-40B4-BE49-F238E27FC236}">
                <a16:creationId xmlns:a16="http://schemas.microsoft.com/office/drawing/2014/main" id="{4E427CDD-82DC-4004-83A0-F4E0D78F5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78" y="665501"/>
            <a:ext cx="940594" cy="114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ta:image/jpeg;base64,/9j/4AAQSkZJRgABAQAAAQABAAD/2wCEAAkGBxMTEhUTExMWFhUXGB0YGBgXGBgdGhgeFxgXGBcXGhcYHSggGBolHRcaIjEhJSkrLi4uFx8zODMtNygtLisBCgoKDg0OGxAQGy0lHyUtLy8tLS0vLS0tLS0vLS0tLS0tLS0tLS0tLS0tLS0tLS0tLS0tLS0tLS0tLS0tLS0tLf/AABEIAQQAwgMBEQACEQEDEQH/xAAbAAACAwEBAQAAAAAAAAAAAAADBAECBQAGB//EAEcQAAEDAQQGCQICCAQDCQAAAAECAxEABBIhMQUiQVFhcQYTMoGRobHR8MHhFEIjUmJygpKy8QcWosIzY9IVJENTc3SDk7P/xAAbAQACAwEBAQAAAAAAAAAAAAABAgADBAUGB//EADkRAAIBAwIDBQgBAwMFAQEAAAABAgMRIQQxEkFRBRMiYfAycYGRobHB0RQjQuEVYnIGJFKS8TM0/9oADAMBAAIRAxEAPwDyVnQi6nVGQ/KDsozqwUrXMtHRamUe8irp/H6blm7mGqCAYyHP6+VYa3tOzPR6K/cxU42awWds6TBAGB3bx96FGbU1cfX0FOhPhWVkEppIHZHgK6+ErnifFKSityWmU3ki6PAc65TTdN1PM9jGSjqY6a20b/U1WGEFU3U6yQeyNmfrWZt9TqQjG+3IqhhEOaqfAfqihd4yO4Rs1YClhJwCEk5DAYbyfm+mTa3YtSMW7JL6evTND8OhKRCU/wAo7zlScTb3LVTjzQgppBzSnbsG803FLqVKELbLcX6hAzAy3D5nTXfUWMI2V0VcYRI1R4DkPrR4mkFU4ylZevWTmmkZXRnuHCg5MKpxSeOf6CuMJOF0Y8BSqT6jOnHoEcaT+qnwHzZQvIaUYbWQoWkY6g35Db95pnKXUWFKFneK+RymEiCAIIxkDME7d0V0tPiKk+Z5LtK8qs6UXtm3VF2GkEiQkAYmQNmytFepGEHbc52g09StWipbc8hylJ2JPIDHLLCuPGcou57KrRp1UoYtdbeRKbMnMpSd+Ajw3UnEzT3UdrIs40nK6kb8BgPc1E5b3JKMdkhf8C2owoXQNwA84wHzZW7T0pSXEzhdp62nTn3UUvMO1Z279y6kiJm6gz3xVro53fzMC11o5jF8tjiw0TAQIyOA35ARnTqMlzM1ScJZcbPoroy7RY276tTafWixo2si1mTgMYwHpVdWm6ks7fUu0mqhpoeFtyfyRcq1hOZ8DGI8pHfWOrTcDuaTVxr558/XzDoi6BlOHhIHlVV84NqiuGz2eAbwO3cZPdW2WpUqdlucCl2TKjqOOWY5sESIWJ31U/8A+Ze82Rd+1ZP/AGr8DdmdBuEbCpJ7vgrLJHXpSvtywWJwXzH9IpehY+ZNiOtuw/v6nxoy2Fg7yYa0PCMMhSpZLm7K7EwMvmw01ylJpIC8MJ54fxGihX7L+P3AlWsOPvH1HhTWwR4kvXMugY/xCkZa1Z/IOjM8KUdblXXAZxEDy+Y01iq92wKuB+bqYN2jkJkeUfXnXUppKiuLax47VTc9a+7y+IZAu4cMtn8XtXPqV5VIpPkd/Sdnw085Sjlv6HFBViRM7T64ZcKpvY3OGfuXSsIE4ndO0+1HcDdl5fcUU/J81H58irqUIuXieDDrK1VU2qSuw63YOWzDlXVhKDjZNHkq1Kv3l5Rd/cVUtRMnDOTGOO4VROrDitFmyho6yg51IvOysFQVKIjVAy4fPOrI1IJWSu/oZ6unqylecuFfV/D9mVaWjfVrfmO07+VLxMtjTgkkmw7CJQnkPSrG8mSMbo5Qy5jLzqmtDigzXodQ6VVO9k9y7YwA34+OMcK5reT10VhdGFxA2EHb7ikuXJcmQUTiMCPsfpTd47cL2Kqmmhd1I4lbcLZh2IjFXqMPKlk8llFWhcO+NVf73+0UqexbbcWsRz5fPnCnm+RXp45bfkFVuPM9x96RFs8uxRBx7j9PejyA90gbhkE8/ImiitvDv5i57SeGZ4ymKa+5JK7Xx+6CjaOP3pS3n8iTkeJoLcWTaXvKOObNgwHEjtHxw7jTC07fBY975slpkqEjLf8AM6l7Bv8A+IwEhI1c95+gqSqSkkm8LkUU9NTpyc4rxPdvzKoTH13nnS3NCssIu5aJyxHr4UUhJS5IWCys7h44bRumtVGg5+45Wv7Rjp1n2uS6EhtM7c8yftW9aSmlk85PtjUuWGrBXFbJVHPH0pVo6ZZLtvUrF8EMEzkCBjzzAmds40jpxg7WRatRVrQ47vOEv/gW0KUcOHhVsWpYj8zHUg6eau/T9mHaBrq5n150XFLAqqyauOsK1QP2R6elRiq6WC6FQZNCTUVdj0oynNRjllW5gzgn04/PesNWDn4or/J6LRahUEqNSV2/kviHaUcttZTuRKr27D5Gha4Ju0WNITg3vvAeQoPcNP2beSDOIxUOP0j6UqLFzYiyu6eG/wAx4T508lcrg+Hf0gi3pnZ4d+ZxoWwG9ndg+s3DIQO+NvdRtgF7u6BrGcbcTnGHzvo3Bw8Pv9evMgfX4ajLEjkqxnn9vKhYCf7KuE4AboniZk9wk0yXUpm2mkvV/wBZZNnSFDLLDGYAGA/eOFSWAQjxLy2Xrmx1KtgEn09qQuSSBumDGZ9PpRsLJ3wULmz53e/OjYTitgFdKgQJGMHZPjkKN7EjHijZXXn65euY0LOchEbINb6euglZqx5zVf8AT9eUnKE1L34YJxojP537a2U69OezOJqOz9RQfji/x8wd/ZieVCtV4cRzIOk0neeOpdQW7/CDh04YDDw+9V09PfxVHdsv1HaFnwadcMV82Spajma0xilhHNqTlL2mYdoOurH8x9apk1dmqFKfCsP5DjI1UzjgO7Cjwp7ixryhdR9fMNZmheBgR55j53VmnCLqW5I6tCvOGm4m8ydl7lv8ziszWnhVjlqbvclpWMeHzhXN1NHhd1sz1nZOuVaPdyfiX1QVzZOOPznWVHWnyQ20NVB/aHoKD3FpPwhIlau4+opeRZF7iCm5JAGIOHj9/M1YI7vK9er/AHKXCMvCcuFQujdLBCBtJ+czQsBuT3KkzwGwfU8aJXFrl68/ecEzh8gfIojSd1wFFmZ4kDzqJCTnuvgXGsojZCvoPepyET4pv4/hFrKvUG6B5ifrUkshpybiGS9AjZQsTiS2KnLdQ5jLboBWu7zjAcvnlTpXKpSjEls7d/OtP8Kq1exzX27o4Std++z9MKbUlOYOO0feq56WpC10aKHbGmrXVNvGdhpl4bFE8DVcqFSG6L6XaOmrLwTT8v8AAMoTOfifepCcoO6DXoUq0OCWUQFo3nuu+1XqvWls/oc2fZ+hgvEl8yi1RhBH73sKupKvVbV7JGPVT7O0iUlDib2XrFjFfOsrHad2/lV/cJYuYf8AVKks8KVxpCwEAncPSnc1Ew0qEqksf4GGlZHLL5831XSg7NvdmrWVoucacPZirfsHNXmEsk7s/Sq5cMvCzRT7yk1UhixfrDhvBHma5dai6crcj12i1y1VJS2knleuTHWD+iSf2v8AdVMlk2UfZDIVCzxT6H70tsFv9wontq+Z0XsGnu0y5TIzxGFQstzQoSCNwiT9B60Sp5925ZfwbvvRIlb16yVWIHE+lS5PMCkYp/ePl/amzZlL/t9/r7BGBjzvDxM+9CWwtO6lnz+4Nk4Rxgjf+YRuzpn1EUrK3rr+Q6j83cBS3HtzYNx3ZtoqLbsgVKihG83a2fd7yEtjM511tNpeDMtzx/afa3fXhT9nr1/x5BK3WODcHaW7ySKqrRTg7mnRVJQrxcd72+ZzKsBQoT44Jl2vo9xXlD4r45ClVGUVfYpjUlyb+ZwVTQikUznKW7DIBWN5HnOyqKjVGpxf2vfyfJnQowlrKHdLM4Zj5p7r4PKMO0HWVzPrRk1fcSMZJJNDrYBQkAYQJ44DCquG7+5rdWShd77LyXUOg4jnVjwjJHMkDKwMyPr4UspqKLadGU3ZLcFZ5mZgzgNp7/pVFJRlK98nT1UqtKCSV0GeMc8h6x83U+qUXAz9lVJwrY+P4+poIRDaB+1n/Fh5VyW8ns6StH4/kL/4g5H6UvIu5gFDXPIfWpfBI+0yCIVzoci5bC13BXP0VNP0MzV010/dywEkDj5fB51FhBll2Kv5kmigSeGwbicQOEf6aifMqle6j62KtDCNoVPznJpmJBfNO5ZxMEqGREH1nn991BXasSVlJSBqeGc+3E8tncaZRYsqsXlPb1c6yGZJ3/CeNdPR04q8uZ5XtvUVG1Tv4bXfm/MZIreedbIoikKqqrlcPU1aZuEnV/8AH77L9/AERCp2Hyz8qpVqU/J/c2ty1dG+84fNr/AWtDOamcKZCsslUYiqa8eKNvNGrRVe6qOa5Rf+DNtDxvKw2n1qh0YJ2sbo62rJJtjTWCU8h6UYoqqSvYKjMRTSvZiU0uJCyGcQVYa2PAbTxrFKEuFyfU7lKvT7xU47W+psWuwNqQQwgmFEhxSjK0wLouwAIIJyGeZrNxpM6PdOSzsZgcChjIO0HPjG+ts5RnCzw0cajTnRq8SV4yNhcEJAIwOOIwjHurkq569zisXW6IUNcRjgfUUM2LeKPEs9SlqTCwcMcD35VFsTiXEmmUenA91RF3IVXIC+/wBKe+xVJYl7vwXZGt/Cfp70L4BbxfMG8ZB40yYklhkvJ1gdoP0IoJ4FmvFf1sDUmDM54fQU17ortwyuVdnGNuP9vGohpxusFLQsXcgRn89KeKdzNUlBRu1j1/8AAlkTqie+uzpVamref3PF9qtvUyT5WX0T/IQmtJyrHUHKyCo3dkQtJwOEeeO3l821mUnKop8tkdKVKNOhKje873fw5fDmWRh9avnBTTTMVGtKjNTi7NFEjDjWejCoo+1jz/Z0NbW006jtTs+bT/GxYCr1NrdGB0k8xlj5Mm6e6pe8/cS3DSfV2+RkvjWVzPrVUnlmiHsoeZGqnkPSgkgtu+AreYppLFxYS8SRwNK1dDxk4u6HGbYrAYRxn0+9Y3pFxXvg667Vk6fDbJkuT1iiqCc4GwZUuoTUrl2hknTxyPq3Q6FMROS1T363+6vHdqSlGrfyR25+0zc6kbh4Vzu9fURJFlMA5gHuFKq0ovcFl0E3tDMKi80gx+yB5ir462vHaTCJWjoxZVTLWecKWP8AdWiPaNdc/oh+KVrXYu50Rs+ab6TvCp8lA7qtj2nVW6TH72p1Fl9CGSDruY7dX2qxdrzv7K+pJVZtNYOPQZomesX4J4VH2w0sxXzA60/IInoNZ/zLdVwlI2RsTSPtiotoL6iSnOW7Lf5Gs5EXnct6P+il/wBYq/8Aivr+yKpNc/seD0/o1LFoW0CVBJSQTgeyDswPPhXe0td1aUZ7XDHxK76i6Mq9Hp1w04ryPDdoSc9RN+f2wTVphIgbaWom1YuoSUJqT5fc4fSKip3ikwSrWm5R5nTVjdlcqinJpIgA7c6Sm7wRfq1aq7bEhNOylEigDPMyXzrK5n1qiW7NkPZQ8z2RyHpUSGbsFRmOdPsitZkiopLjWLpMUrzuWLFrEPDb85Vnrx4oZ5G7Q1OCtZcz3vQJ7Ve/gX/MkpP/AOdeR7Yh7HxX2/Z6acry4uqT9fIasvTVhVkRaihab6w31YAKwo628YXIcn9UzWSXZNVah0U07K9+Vv8A7j3mdamPBxfQ0XOkdmQmVupQbt+4VJK7sxeuJJJEjZNZ/wDTq8p8MY3za+bX97G76FrtmgH0qAKVBQORBBB3wRnkfA1n7uadmmi1SVhFvTtnUsIS4CoquAQrtDrJGI/5S/5eInTLR1ox4nHFr8tsftCqtBuyZdrSzKnC0lYUsG6oAE3TEwSBAMbzSPS1uDvGrLflsHvYXtceCxhiMcsc43b6o4ZdGHiXUzn9OMJQFhxKwV9WA2pKiVk9nAxIzMkRWqGjrTlwcNsXzjAkq0Ur3AsdJmFLcSFQlu9LpKLmoUhQBCyrNYAlInZOEtLs6tGCdsu2M3ztyty64FjqINtDll03ZlqDbbyVrUm8Epk4RMmBqjA5xurPU0eojFznGyRFVjJpJnzDpM5etT5/aw/hSge9eq0keGhBeX3NUPZb8/shBIz5/evRaSV6SPGdr0+DVzS9/wA0mTWpI5V0RFMTc40RCIoWvuOp8OxINRrNycTtwkigS51QhlP9pXM+tUS3ZtgvCh1rsjkPSpEMluFRmOdWywVU7MqDVUkWU2XpLlijdlb4ORFVz4ZrhuXU1UoyVTheD2/+H2PWDZ1bXq7Xk+2vCo+Un+D1UWpRi+sUaa+hbFyEKWD1CGASQdVBTrlOAKylISThgK567XqqXiStxOXzvj3Xdyh6Zculhf8AygsNvtB1BbeSAStslaSkEAJIVF2DPjvwvfa1OU41HFpxfJ4fvF/jySausgdK9DStS+rDF1V64haYDJUtC77YSnBRKYOWw7wWodrRUY8fFdWu1/dZNWfkCWmlysdofom83aA64sG66pd+9JdCk2hIlAbF1Q67MqVlAgRU1XalGdFwit0la22Y87+XJINOhKM7slzoy+HbUYSpu0KUogWl5swpoIILaWygqkdonaN1LHtGj3dNPEopf2p7O+97klRnxS6PzBt9FX1lQeSwQtkspXh1lnF54haAhsJLig4kqKbglO2rJdpUIpOm5YldrlLbDu72Vna9xVQm91/gcY6I3rinuoKkuNrhDWpdabuXUhWRUcSeCRjdFUz7U4U40uK1pLLzeTvf4bDLTvd25AtIdAUuDVdDZvOrF1uMXH2nkA3FJMJ6q7gQcZBEUKfbnd5cW8RW/RNN563BLTX2fU2dD6EFmQ5CpUtKQqAQkFAVBF5SlY3pJUoknHbWPUa56qUbrCePjbokvki2lS4Lny62qKnHFb1L8zh5CvWQSUUvJG2nfu/mBScTz+grtaFN0l8TyPb1lrJLyX2JNbThHVGiXOmiArURCahLkpqBuSBQZDJfOsrmfWqHub4NcKHWeyOQ9KCeAyWQreYq15RRHwyyBfdupJiTsHHnVdSStcuoU3KXCBbdvZ47h9q5lWUmz0mmpU4LCyMBz4fpWexrue56AK11Rl1TXq5XG7XV4K/V/g02SUf+KPbLeCElSiEpSCVEmAAMSSdgivPKm5SUY5bFbSyzNsHSeyPJWW7Q0oIEr1gLoyvG9GrxyrRV7N1NJpSg87FSrU5bM1QaxtFpNC1yHTTWIdOFKk2QhLozkRjjO7PwIjupnB7WyC6FLfp+ys4O2hpByhS0g48Jmraeh1FXMIN+5Fcpwi8sZtLmqaSlC8k7FyR8aexUeJPmDXtkaErKK8l9gbYw+bMPpXa0V+6XxPG9uW/lyv0X2JJrdscO92VogIpQkiiA6aJCRUAdUCZL/aVzPrWeW7N8PZXuH2hqjkPSlGazcKgYjnTXEUcpC1rOrl9htqurLw4NGkh/UV2VYHCDXLkenh7gi0+NIrDS2Pc9A+0r/wBNP9S+J9a4/a3sL3v7F7vaPu/Jo/4kGbEpEkBxxptZGGqp1IV45d9Yex1/3Kb5JtfIz6m7hYV6eaJYa0c/1TSEFDQQkhIBCS43KSczikHHaKt7N1NaprI8cm7u/wAbMSvTjGk2ked0x01RaFNiyrdSptm0qVIKMRZ1FBgHWIIJFdHTdlyoqTrJNSlG3P8Auz9yqpXUrcPJfgPZLUU6OctKNIvOPiy3lNl5CurUoJxuxeSUkxJM1XOCerVKVCKjxYdt1n4BT/puSnm2waw2p2z2yxtpt7to61ClPtuFKriQ3fChHY9Td40KtKnW09VypKPC7Raxd3t8SRk4yjaV77jnRbRBtgTpC0uulbi+sZQlakpaSlUISEjAzGOEHnJOfW6paX/taMVZKzbW7ayPSp9545M8za+ljKNH2myQ4p5Tj4MJ1U33lEKUonL3rpR7PqS1cNRdKKUffhFHfJU3DmavRZ+7bLX/ANxVaVm0n9KlDcNjitcXTtgVRroOVCn/AFeBcO13n5DUmlJ+G7ufSn04V5mm8nTR8ifZh1xJzSogdxI9K9jCV4p9TVFcSQslP1ru6PFGJ4btrOtqfD7IrWxHGuSRRYCCKAeZ0Ut2NbB1EliRUBYlIok3Mu0DWVzPrWaTyzfBPhQ60NVPIelAZvIVOYqNYJF5AvDVPKlksMtpNKav1AIXmRkK5jjnJ6WMly5Fr5nLCO8R6VODdAlUWG9me+6CIN4ztbR/UonDvridrPwL3/g2yXs/8T0+ndEotTDjDkhKxmM0kEFKhxBANcXT6mWnqqpHl9VzRVUgpx4WeN0zoPS71ldZdcs7ierCUpRIW6oLQQtSlgBJhJOBAM5Guxp9X2ZTrqpBSTvd32WHjBknCs4tMc6b6NddfY6ttSrrFrBKUkiVsBKElQyJOQ21X2ZWhCnUc5byhz/3erjaiDbVlyZgttIGj3Who55m0JshCnlMBIWRcCxfGsok44iTBre+N6uM++Tg54jxbb8ilW4GuHNtzQGgU2G1WNVnaUlt9KmLRitUFwJuE3ibpvTw1KzrVy1dGtGq1eD4o7LZ+vmO6Spyi4rfDL9HtI2yytosH4Jxx1tV1LuTBbKp6wr3gE4cM5woanT6bUTeqdVKLV2v7r9LBpzqQXd8OSydDWg6IeYDSuucWvUMAm9aCZMx+XHlSPU0V2hCo5eFJZ5eyMqcnQatn/I3o7o7pBp98tPsNMuvdaTcK3CMNWCAlIgRv2zSV9doqlOHHFylFW6IkaVWLdmke0dTga4UXY2pnyjSmq+/P66/6pr2FDNOPuRqovwJ+8z/AJ5V6TTq1KPuPAdpSctXVf8AuZStJzWiwqPJNjopUG5FBDM6KjuFJEgSal7As2cBRvcFrGU/N5XM+tZ5bs3w9lDzI1U8hQuG2QiDiO6m5AStJFAaKuLdID+HEQCdscjsO/GqJ0Lm6lr3F3YQHI7sFel7wz5VVGElLifxNVSrTlDgi8PK/R7DQFuDCVurBIbs6lqAOJuXSQJ24157XUnW4YLnK3zuegrS4IRfRfo02OnbMEusWlgXQoKca1VAlIBSpJMzfTXPn2PU2hKMs2w/f+jKtVHmmjd0jp2z2cpD76GyvshaonjwHE4VzqWirVrunFu29i+VSEfaZoNrBAIIIIkEZEHI8qzuLjgZNcixVQStuTcrUYxwNEFgbrqUxeIEmMTtOQqyMJT2VwOSW5jf50sF5LYtTalqUEJCJVJUQAJSCMznWv8A0rVtNuDSSvnBU9RTXMXsfS/rXkobszqmFrLabTh1alJCshmUSkgKq6p2X3dNylNcaV+Hnb9ix1HFJJLHU8ZpxU2l7H85HqK7enX9GNuh1KDvH15mfGQ4D0Femopqml5HzvWSUq82urKirkY2TREONQB0UpY9jiajCiU0CEmaFgtiDyReOBzPrVEllnSp+wscgjJ1U8h6UVsVPcMjMc6PIi3K06K3udTFZZNVyWGWw3RuvGbLav8A2z3ld+1ecn/+lP8A5r8nttX/APn8H+AenLbal6GX17KEoLLCm3ELm8CtqLyDilUQc4qmhToR7QXdyd7yumvJ7MwylN0crGDVsTFmW5b7VbG0OBpYalxF8IQ22ibqYMElROAms1aVeMaNHTu3Fd4xdtjRUG5SnyHOjTzKrcr8PBZFiZS3ExdDjgHaxwyxxwrPrI1I6X+r7XG2/fbyLKTi6nh2seQ0U2lTjTTtqds7V61OKKHuqBKXogqOGQOya7FZtQc4QUpeBK6vyMsbN2bssnqegelF/hbU448t1hl1wMuudpTbYkkk5iI8SMIgcrtTTxdenCMVGckrpbXbNOnqPgk27pGRojSNo/AaQS+tfXdV+ISSoylFoavJCdqYKSI2TWyvRpLVUZU0uG/D8UyqE5d3NPfcX0dpBam7FZnjLjVsaBkyVtPMuLaUd8pWUnljnVtWiozq1qezg/8A2TSf2FhNtRi+v0Z6Ho5otlvSNtS20hCUNMABKQLpUFExhgTGPKubrNTUejpSlJtuUr53sX06ce9kkuQpolq3aOes9mddQ9ZHCWmyEgKQYUsTAnZtKhG3Crq8tLrqc60IuNRZf2932Fp95Smot3Rj6bxtT8ZXz4j71v06tRhfodWhfhfrmxE16eGUfOa2Jv3v7lKtM5JoA5EGgyIiosDt3JoMkSyagXZFm0zwpZSsGMOLLM990XlYHM7eNZ3e51INcKCMnVTyHpTrYzt3YRGYotYBF5RAp0IzpphS00rWCJ2PW9HbKl5a2nBqrZcSoAwYUpsHEV5HXVZUoKcd1Jfk99WipRV+af4PRae6NptFi/BoV1aAG0gxMJbUgxzhMVyNNrnS1P8AIkrvL+dzPUpcVPgRm6R0TbLO+6/Y0NvIfjrGXVXYWkXb6SSAQRmD/bTS1OnrUo09Q3Fx2kunTr7iqVOcJNwzfkY1k0Lb9HizuWdhL6vw/UvICgIUHVOpUDIJ7cYT2TvBrXU1Wk1nHCrPhXFeL8rJfgqjTqUrOKvgtojomovWVu1shwdQ845IJQlxx8LCbwMEgKiJ37KGo7QUadSdCVvFFLzSRIUfElNcmJli0Isz+iwhSCu19SwpQMdU4pbpM7U3W1GR/wCZwq5OlOtDWtp2heXvSS+efoLeSi6VueA2mdA25taytZtJfsr1n/RNXQ3dR1jYMZyQQJ3xtpdPqtNViuFcCjOMsve7sw1KdSLzm6saVs6KOqtGjbQlEFpLabQCoCOrSLpicSCVpwk5bKy0+0IRpV6cnhuTj8X6Y8qL4oSS956DRmhVotdrfWRceDSUAHGG0EKJ3Yqw5Vz62qg9PSpreLbfxZfGD45N8zL6P9DF2d0LetKrQlkFNmSoYNBWBJxxVGrhgBPCNWq7UjWp8NOHC5e0+otHTuMryd7bHl9OC5a3h+1P8wB+tdfTPiowfkdGlKyaM5ZmvT0vZR851KtUkujf3K1cZmdNAhxNQBAoJjNHUGOSKgpcKNJYsTdjIfGsrmfWqZbm6EfChtvsjkPSnWwktwreYqPYEFlEEUVIDjckCmuI4lgKW7I0rHsugyQXQf8AlH+pua8f2w2qT/5fs91F/wBKk/L8I90U15pSCWFI2yGB/muz9YWzfSQ4tsqKRdlu/OM5G4Y5iumuzK7pqaaeE7c8mf8AkR4rMdtOnbO2lxRdTDSVKcjG6EkpIMbZBEZkg1THRV58KUfa2+I7rQznY5zpDZkpKi+iAUggKkgrMJvAYp78gCTlQj2fqZPh4Xz+nr4gdams3GXNIMpWEF1AWcQkqSFEYmbpMxqnwO6q46es48Si7dbDucU7NgLPpuzLUlKLQ0tSjgErSonAHIHcoHvFPPR6iEXKUGkt7gVWDdkzSmsdm2PZgl5GrFGwx8v6WtxbHeN0/wChH3r1mhd9PD1zZbSd0/XQyFjGvUad3pxfkeC7RjbVVF/uZStJzzjSvAd2RQzYZWTJooLOilkGJIqJBbscBRaFMl/tK5n1qiSybYPwo0Ghqp5D0pVcZ2uETmOdMRcga8jUexILxWG3LMUgKGIOH7pGw90Ec6y6atdcMvgdbtXQqMnUprHNfkHWs4T2PX9BUQ8B/wAk/wBTdeP7YzSf/L9nvGrU6a/2/o94a81GLuKeW0f04syyhC1BDi0lREgpRAWrFRIPYQVExAwBIJFdWr2RWheUcpfN7flmeGpi8MC9atGOAy2oqWo9lm0By84hbhWAlF8SlSlBQG2a0Rp6+H9ysurjaysrPNt8WEboy9MJbLLYW2OuhbjbqerhC5LgtasypSgTeLkypWEznSQq6udXu3ZNO+VhcPuuuXJElCko8XrJR6z2F1KWXrzS1Ol1CHXG1OLUUlBcwUtKkkBQM7jlhTqerpydSmlJJWdk0lztydwWpyXC8ZLWxejnVKWt9LiVpS31aVqUk3EuqGo3io3XFETOwikp/wA6EVGELNNu7Wctc35r8DS7lu7YewO2CzrW6l0Fam0rUtS1LJbKEXCcwJS2mBEmMKrqx1uoioOOE3iyWef1YYulB3TDu9LLMkSpRSBIUFpWhaSOrupLa0g63WpgmMx3Vx7MrS2tytZpprN8rpYd6mCZt2dYWkKgiQDBGOInGsNROEnHoXKV1c+c9P27tqKt7aVeBUP9tek7Llegl0bL6fsSMF0ax516zRu9GLPD9tR4dbUXnf5pA4rScogio0S9iSKCDcrRRHIkUGFOzJigg3uTFG4DJfi8rPM+tUy3Zuh7KHmuyOQ9KRBeWXRmO6mexI7oG4qE4mAYHiRVdV2g2jTpIcVeKe1zVbfBQtN0qvAREyFJMpM7BBUO8VyYS4Xl26Hrq8HUilGN74fu/wAPYVSwsjFJO/Lv21v/AJlO2+Tzr7E1Tn7OD13Qm0IVaCBIIaIhQIPbRvzy2bq812rGSoX81+T0dSpGTily5M9lpCwNvILbqbyZBiSMRiCFJIIPEGvP0a86MuODsyqUFNWYino5ZwRdbKRc6soStwIUgJKQlbYVdcF1RGsDnWn/AFCu1mXO97K998O2PgJ3FPoZSEWRh5wpZfJYCS45K3AgdSUp7SyogNHYDlvrY5aivSjeUfFeywr5v06lNqcJPDwEVobRoZS2epSkFCSqWwpXUhLqULWRKxdSCQfy1WtTru8cst2eM2V8XS5Z+ozp0uGwwP8As8qWtLzIvsqaUlDiAnq0KUpeqk4QVGTSL+aoqMoSxJSym3dpJb+4NqLbythOxfgG1Je/FhasAlTjjYwQjqrsJSnAJWAcNxq+rLWVE4d1Zc7J83fq+aEiqUXfiBaH0RZVOWiztPKU2lCGnWQc1JbSjrC5mSEdWnVIAUhW3J9TqdRGEKs4JSu2pdE+Vvm83wCFODk4p4NkdG2Mx1l7WJX1iitRV1d4qUom9g0gQcIERWH/AFGtztbGLYxfb5vzLu4iP2GxoZaS02IQgQkSThzOJrJVqzrVHOe7LYRUVZHhv8RES6kxm0R/qVh8316Hsm/c/H9FsNpLyPMub94Br1Wgf9O3Rs8l/wBQR/7rj6xT/BStxwTgmo3YiVyerOJjAUrmkPGnOWyKxRQrWDgajbGS5kmgrheNiBRYEZL/AGlcz61RLc3Q9lD7PZTyHpUJazLozFR4Q0btomwoS6ccknAe52HhXO1VeXspYPS9kdn02+8k89F+TVJQhOwAbuP1J9a53ikz0ajClHogVnUS5KsMME7pI8Tx4YUaitDHUqpTlKs+LphdPVh5KykhSVFKhkQSD5bOFZ3ZqzWDXUpRniSPa6O6TMuJAWtLa4xSswAYxhRwI3Vw63Z1WDvFcS8v0ceacHaSsabdo1ingFDcQZGB24jzG+ss6T4FLzt8RFJN2M1/QTLq3VlbwDph1KXClK+rHVwYxyTGBE1pjrKtKMYWj4dm1dq+St0FJt9RK39CWXr4U66G1FSg2nqwlJW2G1KSbl6bu8kDGrqXa9Sml4U31zd5v16lctMnzx0C6U6HMv3rylpvPF83bshXUhlISbuAAAUJnEbjS0e1qtK1kni2fffP2DLTRZb/ACk0S6pbjq3H23GnFkolQeS2kmAkAFKWkgQIzkGg+1KloxjFJRaaWeV/Pm3kn8dZbe5oaO0UGXHFpcWQ5dJQq7dCkoQ3eBuhUlLacyRnhWWvqnWpxjKKuuedm27dOZZCnwttM0hWXJYQaHE7hPEf4htazKuCx/SR6mvQ9kTfDJeaLKXtW6o8a2rVTvu+oB+ter0L9qPxPOdvwdqVTya+z/JUiummeXsQ66lCb6jgNm80k52LqFCVSVkYS9IqefQk4JnBOzDHxwrMsyR2JQVKjJrexuGtqscF3OqMiOBoEJFRjIyLQdZXM+tUSWTdF+FDzPZTyHpRWwJe0ybxvBIzJGMYd3GqdRV4Itm7QaV16iRqWZm6kDxO87zxriTnxSue809FUqaggOkDBRuvecYA+dNS5leqdnBPqN2dOatuqNmRCjzzFCavT+P4DHGoS6x+zCCqDeAQmCcM5OczKiZiMDBA29kZZVe5JxXkYKdOVOpKTftO9ugdjV7JKTvSSDvzFUyzh59+TT3NN7xVy1pti2x1hU6u4ZuBx0XpOI1VSTjxp6UYOaTSz1S/Rj11GEaLmllH0rRd/qkdbF+6LwBmDunaRlO2K8rrHTdaTprF8GGHFwri3G01meRmRFC5CYqPBCalgHVOGxDyvT9v9C2rc5H8yVe1drsiXjnHy/JZTdqi+J4WzJGE7JHz5sr1Okk1NryOb23BPTxb5S/AMjWyrr3weM4fEYenH+sXAOoBCd04FRG/HbwFZZO7O5QhwQSsY5SmZlV7YQfOdlQuHNF6QLZIIUoKyEjDxx8xTQlwu5RqNOqsbbM1HNKtgTJ7hlwmr++jbJzP4FW7WLFmtJtnaRzHtUVaLJLQ1EsZGmnkr7KgeWfhTKUXzKXQqx3iZr4N5WG0+tVytdmmC8KHGeynkPQVORGssuxi4mJ7iO/nWPWewdnsdf1lbma84Vxz2qIWkKBBFFOzuGUFJWkWQ3lrHMbsYmPU+NTjw0VvTpyUm3dD9g0ct5RS2mboBJJAAmYzOM3TluxijCk5ZJW1MaTSauzSY6JPGCtSEbx2lDuGrPfVio8jLPV3zFfM2GejFnSnWKsu3ejvyjyo91Eq/k1bbiTOj2ittTaVhpKgoOmCFlJBT/8AGf1gmDhB21g1VeEVKELOVrW+/wAfIqqVp1ElJu19/wAHqkmvMSQxcGlaugE0tsgOmpbBCCaZERUrprBsYfTJq9ZFn9UpV4KAPkTXQ7Nlw6hLqmR4afmfNk4kbsJ8I+tes0srVEUdrU1PSyv5P5MBpY3G1mQIuzvN4nVThiYBJ3AV05T5I8vptKl45fA85aLSXFANoKicAkJJJPADGqzeIrbUkm8kggwQQQRwIOIqXIQznNQg2xaik3kkAxnAJ88hUJc9FYOkEgJcQXFbIgg+OXhQsP3iSbkDasQK+tUlKSckpGqn3NaKdJbyORqNa34ae3UXfIvKw2n1oSWWCMsIbZ7KeQ9KbkhXuw1mH6QQSN+AxywnYKw6xeHY7fY8mp3v+zRQ6k4Azt+fNtcyUWkeup1Iy2YYDdVZoViG14xiTwBO2nUJSWCmpXp03aTtzNuyWhdlQSEw67ASFg4JRJKlDAzKjq4HI76vjHu4XZzp1O/rWjjHPoKuOuOYuOrViRdN0o/+u7cPeknjVcqraty8sfXct/hU37V36+RzTxTkGiBiAplrDbOqkVnlBNWu/wD2l+wR0VO//wA/Q2npa+kSpLa+EKSfGT6Vkl2dRe119SyelsrxfzHGemaBgttSRvTCgO7A+VZ5dmSfsyQkqE48vkajXSayqydE5xCp8IrK+z9Qv7SjnbPyZK+k9lSP+MJ3AKJ8AKEdBXf9pLPo/kzPtHTVodhtxe4wEg5b8du6tMeyqkl4pJfUPBN7L5iNo6dKAMMDATrL3CcgKuj2THnL6DOnJK4u90ztGxDQ7lHZP6wqxdl0er+n6D3EubXy8jN0h0utCkqbcLYSpJBN0iBJGEqj1rTS7OowkpRTuvP/AAJKKjbjdl/k8rb9KFA1Myc90bgc9ldWlQaacjJq9bCUXCGbmBabReUVEyTmcyd/GtZyBjQWkjZn0PJQlwoMhK5idhwMggmRUCU0rblvurfcUCtxV5UZSdwnuqEvd3FGlZCoAvG+MqJAiFQSRQIa+jdKjBK7xO/3nKrFVcTJV0kJ5WAz6dZXM7RvqOWStUJJbDbXZHIelWIoe7CWNgqM5iccxXN1dTken7I09o8TS+7/AMBFslJ1dsb8TMnkIrMpJ7nUlRlDEOdv2xtt9QABkqT2jhjSYbLrzirbtbmhoXTSWHkrPYKSF5ZYmRxBTV1FXdjHq54U369WNzpxaELSAkTB1iAojAhWsEmCkoVeF4EZjVOd1RqKsZKKc5KUuXl+DHacBSDIInMd/hyrnvDsd2LTWCiszy96FyyIpaKa4ZrwsHaqiC0L2H/iDjI8RPqKdvwmVK1T10/wFtGdKjRMolUhPAEeCk1GVLl65oGUk4b0x5AUxW4tq3Vfgs0AoIvZEpB75SaaCXHZldSUu6ut7L8odXouxrvXrybqgg/pF9pUXe0TJMiK6SVjgSUXvueI6RaMNmduTKSJSrASNxA2iiimUbGO6cqYQoDQCXvb6hCUHHHGoAIrPu8qhC6VUSBUICtvDHCgQquyqBIjLiKAT09nN4AJOQE+GQO+hXrqCstwaDQOtNylsbNmRAGFcmcrnsaVJQSSLgUhbkswtJUQJJGcUbPcrc43aW5oaBsrfXrCkBSC0tZvCQkpgpPAg+prXQbZyNdGKVhCyWMJQk4lRAxnPby2nxrPOpJtnRoaeFNK3Qbu4d59aqbLkUcTBHKpcePMWcGCu+mQZ+ywNrQZmihhdGCgdxB9/I025nmne/xGLUiCRx9aVMtYOzDBXj6e1Fla2Z18e3zuogTV0BI1CNoVh6j1o3tJMTgTg4jqtJWe5eVdCgQqNpUBCTxiulCXEjhVlCDdzyWmkPWhwKukIGCZ4nM/aajqwXMqenrVPFwu3mBX0dWR2kyNmNW0v6ivExaqf8apwVNxSxsNtPAWhK1JTN5AgE4G5BnFMxMbMsajwNGSkrrYzVDjUCWbdx+eNABKs6JA6UndvPOoQYQ9AxxGQHPLA0rILLeEnA+NEJ7vRrACE4bB6VyqsryZ6zSUVTprA9OUVRY1lZgVLZFbsibI5cERtxpm7sWnRSjYdZtakqLjYBUW1tqSTAUFpjPYQQk90bZqyjV4Hkya7SOpHw7oBZ7QCkJx1YEEQRhtFVyRopyTWOXUYQrwBJ86VhSwc4cRUsPHYTeOCuRp0CfsM7SJ9BQQUIhNMhKiyOW7Eg7wKEcEfs4BWP8ANUkgQ5irgi6fm/3p+pU7q1jm5g/vD2oPoNBdeoIfm5YcM/tTdCtK/EvL9hHjGM8e6R9KWO9iyr7N/XIra30oxUqOfnzzrfoZ4aZ5/wD6g08pOnOO+UeU01aw44CBw7uJ3zNapO7ObSp8EbGcudoilLCW07ahC6hhUIFbVv8AmdSxCicahChUagT6PZhqJ5D0FcaW7Pa0/ZXuDA0r2GKCoSwN5PhUiyxKxSzOKxN03QQJwzUFEDhglXhVjpvh4kZP5cJVOBr3DQVeGeO8Ziqr2ZdOCaC2Z4A3FZk4HxMRs2+FM8q6M7k4S4JP3BCulLkhZzEHkadEkvCytsOPcKCCKx5Y+GdOhKl+G/QIoyI/VMd2Y9u6oLFWvErYlYkcvrQYKW7QJw7N0+SaNxbW9eRVOR8f9Sqj3JHZ+ubBo7Z4g+RH0o3wRRtVT6olWKeWFDmHhTg4v3GLp5KpC7x7IHIj5NbdLJWaOJ2lB8cZva1vcJWhtAbaupgkm8cyYG/dW3FlY40OLjkm8cjPcTSlpyTHGgQ4JG01CFm28Y3/AHijchZhPd9KDIQtOJ50Anv7OdVI4D0FcaW7PbQXhT8hlIy50reBgdEnMtdBEHbQ9wzSasxyw2cizOKwj8Q3Mjeh1PdioDvrTB3pSOXqYqOog+T/AEzF0esyrdMDGchjB3TSVUrov0LnKD4tuQ51v6VuBtMngUkfX13UtNeFsOqf9SEfMacGIx2fWkNCAKTnTCstbBj3D0oIK2ExmaYklgh05xtAPzxo7FSyl5pHWQax7qD2DCNpv4FVZnn/ANIqEe/x/RDezin6j3osSO9vL8/5BzBB+ZwfKaiJJ8/W9gc5j5l7jzo8gvEn55+gppIXkhPjwg4RumR3c606ZXk2cvtOfDBR6/SxhuMFTl0AmMhz+DxrajiGq30PtC84b26xn+mi2FQbM+36BdZm8mUj8ycRnhO6ggNNbiKoqALDE54b6KITMGJ20GQARxoWCfQbNgkfuj0rjS3Pbw9he4NeypXsMdGFQBwoMdBF6VH4ddmSkKvuIWVzgnqzIAEaxJA860U5OEWnzOfWoLU1IuL8K3/wKWRolVwRgmTjljAn5sNLbHE+pdOsovuocl8h6wt3UpOZIxO/aT5+AFLOV3YShC0VJu7a3JdMLwypUaEDcOfOmQryjrWOzxSKVMNPYXCcaYJRQwMbBH1otlcI+yuhFmOtzT6f3oPYKXi969fci0DPvPp7UYsE4vf1y/RSzqx7j/UKL2Ehmfz+5RYx+b6iYZRuvXUouJBznDvIn1EUb8gb2fw9fIIXdRxEJhdy9eEmEXjq7iZiferKU+FmPWUeO+Tb6PaGQ0i+tI61esT+rOSRyGHdXROBGPM0SRMnbRHQBaEmQcjgeNEaR4XpXoXq1FxI1CPA+1C5RJWMNAOwT7VBAjbO/wCTUZCirMJPtQCe3Y7KeQ9K48llnuIeyvcFnECltgY47tlQHMoGFugpSk3QRJx/l4mIPeKsS4PEzHOarNwW3P8AXmFseiHHW31tEXbOE34xJUowUjEYpTrGeA24X06V4ucjDq9Y4zVGl9OppWRhKGxdGGZnM86yzk5SNtKmoRsiLHBAwyFK9y5YigbqMRhRQ6YECT30wGHticEcopUSDEXU7BRGBXTiOf8ATTCLD+P4AtmCnvHl9qjWCO/Gg7mR5UqQ8thZoYjiD5gGnexngvEn1/QNRx+cDUsHLx65FVdkndj53qbmgX8Evn+R/RllK3Uj8sSrkCDHjFW6eN5e4x9oScaWOeD0yyZOG2ugcS2ABVII2ioBYyAcScgMZ9KKDexS1sX2lIUBiCKDQkj5mElK1JyukjzipyKhtkgwBzOePthQZBVx0ycRnwqBPaWY6qeQ9BXGnuz3FP2V7i47VC2By5GqYz2fSgJK9sHqugzyQhTBSJbN4H9YOEmechQPdvrZiUVL4HDlHuqjp/H5jGi7CGkaQsyAZUS62ScVda2AMQdi0EeFal4oo5z8EmujuefSf0W4RXKliVj0cHeCYKzpkjkPSgy3KigzhxEcfpUJEEUR40wxa1HURvoIEEKqSDRG5A3gQRxB9DTLYRvxJCiU5cD7ioO90GXkKULYJtOI4f2p2UpZSAODE8I+eVQGzJbGBAHOo1kMbcJu9HW9VS/1gAnknM+PpXQoQ4Y36nB1lbvKluSwPuLxk+H1rQY3vZFGl448PtQJyJcWAYjbNFCsopQ86jAfNra3Dzu0XjnxJpUVPcrcN+J3HDlUIUcs5BIgZ1CG2xpFV0YDIb/euXKmrs9ZDUy4VhBP+0VTknz96Hdqw61MuiCp0ircnz96ndoX+TLojd6MaZWgvEJRMIzB/bO/jV8Y2hY5leq3W4n0QfQXSp9b9pUoNkhRQNU9lBJSM/2z4CrbWmkZb3pylbN7GLbNLLHWgBMXnIzwxVAz+RVFSmu8N1HUS/jpeRzWlVg4BOzYfequ7Rreol5F7RpZYIwTkdh4candKwI15XBHSq5yT4H3qd2h+/kcvSyy2mQnwPHjU7tXEhqJeQJOk1xknz96Pdof+RK3Ii16SWYwT+Ybdw48KKpordeXEnZCqdJL3J89/Oo6aLf5Er7IurSKtyfP3qKmgPUStyKsaRXOQ2b+PGj3aKlqJX5EWq3KvZJ8D71FBB7+V9kDTpBQJwTlx386PAid/Kx6OyaVUltMJTgNx966C2OBKV3c5Ol1k4pR/q96dit5KOaWXiLqB3H3oIVsovSyyeynZsPvRQSF6VXuT5+9RgPH6RtErUYEzx386VCPcDZ3tbIZcdh50AC7ltVJyzojH//Z">
            <a:extLst>
              <a:ext uri="{FF2B5EF4-FFF2-40B4-BE49-F238E27FC236}">
                <a16:creationId xmlns:a16="http://schemas.microsoft.com/office/drawing/2014/main" id="{CA4F6F2F-662A-43DF-BEF4-2CEFC5FD4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84" y="5108340"/>
            <a:ext cx="859199" cy="11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32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8F7EF71-3C34-48E6-A3AE-2AA50BBDC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5725" cy="51657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A650F82-D524-4A58-A4A8-488E06F707E3}"/>
              </a:ext>
            </a:extLst>
          </p:cNvPr>
          <p:cNvSpPr txBox="1"/>
          <p:nvPr/>
        </p:nvSpPr>
        <p:spPr>
          <a:xfrm>
            <a:off x="974195" y="1920895"/>
            <a:ext cx="32173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mandine" pitchFamily="2" charset="0"/>
              </a:rPr>
              <a:t>Les Arts</a:t>
            </a:r>
          </a:p>
          <a:p>
            <a:pPr algn="ctr"/>
            <a:r>
              <a:rPr lang="fr-FR" sz="1600" dirty="0">
                <a:latin typeface="Amandine" pitchFamily="2" charset="0"/>
              </a:rPr>
              <a:t>Pistes envisagées </a:t>
            </a:r>
          </a:p>
          <a:p>
            <a:pPr algn="ctr"/>
            <a:r>
              <a:rPr lang="fr-FR" sz="1600" dirty="0">
                <a:latin typeface="Amandine" pitchFamily="2" charset="0"/>
              </a:rPr>
              <a:t>Année 2020/2021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42A3E63-3C73-425B-8E99-AD3979C10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975" y="548040"/>
            <a:ext cx="2397830" cy="25218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668353-D230-46A8-A7EE-BCE7D14F1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723" y="346770"/>
            <a:ext cx="2397830" cy="22352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DBA5A2E-7E10-4FE5-82ED-C707B3960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6737" y="3788105"/>
            <a:ext cx="2397830" cy="26815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5B05BC-6DCA-4095-B6B6-E3A1B6D29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453" y="2821493"/>
            <a:ext cx="2397830" cy="249265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2B41060-9FD2-4AEC-8FCE-1E5C81733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9917" y="3970334"/>
            <a:ext cx="2236083" cy="239078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B38F60A-1809-4562-81E9-9956F2718945}"/>
              </a:ext>
            </a:extLst>
          </p:cNvPr>
          <p:cNvSpPr txBox="1"/>
          <p:nvPr/>
        </p:nvSpPr>
        <p:spPr>
          <a:xfrm>
            <a:off x="4866789" y="548040"/>
            <a:ext cx="25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ndine" pitchFamily="2" charset="0"/>
              </a:rPr>
              <a:t>1. La peinture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9B58F17-CEAB-4B83-BBE2-C7E5313B61D2}"/>
              </a:ext>
            </a:extLst>
          </p:cNvPr>
          <p:cNvSpPr txBox="1"/>
          <p:nvPr/>
        </p:nvSpPr>
        <p:spPr>
          <a:xfrm>
            <a:off x="9237108" y="4138588"/>
            <a:ext cx="25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ndine" pitchFamily="2" charset="0"/>
              </a:rPr>
              <a:t>5. La musique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C6802AB-2C0F-4390-9E44-A6DF3127F9E6}"/>
              </a:ext>
            </a:extLst>
          </p:cNvPr>
          <p:cNvSpPr txBox="1"/>
          <p:nvPr/>
        </p:nvSpPr>
        <p:spPr>
          <a:xfrm>
            <a:off x="3646026" y="4275966"/>
            <a:ext cx="25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ndine" pitchFamily="2" charset="0"/>
              </a:rPr>
              <a:t>4. La danse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C2BBF81-0F01-46EA-8377-A03855F300A3}"/>
              </a:ext>
            </a:extLst>
          </p:cNvPr>
          <p:cNvSpPr txBox="1"/>
          <p:nvPr/>
        </p:nvSpPr>
        <p:spPr>
          <a:xfrm>
            <a:off x="6418374" y="3037242"/>
            <a:ext cx="25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ndine" pitchFamily="2" charset="0"/>
              </a:rPr>
              <a:t>3. Le théâtre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FE4253D-1E14-472C-96C9-1E95F4F858C3}"/>
              </a:ext>
            </a:extLst>
          </p:cNvPr>
          <p:cNvSpPr txBox="1"/>
          <p:nvPr/>
        </p:nvSpPr>
        <p:spPr>
          <a:xfrm>
            <a:off x="8619905" y="1100550"/>
            <a:ext cx="25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ndine" pitchFamily="2" charset="0"/>
              </a:rPr>
              <a:t>2. L’architecture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6DC1206-1806-4830-8344-3606076E5B6A}"/>
              </a:ext>
            </a:extLst>
          </p:cNvPr>
          <p:cNvSpPr txBox="1"/>
          <p:nvPr/>
        </p:nvSpPr>
        <p:spPr>
          <a:xfrm>
            <a:off x="5217164" y="1023688"/>
            <a:ext cx="2098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mandine" pitchFamily="2" charset="0"/>
              </a:rPr>
              <a:t>Projet expo-musée (production plastiques et rédaction de fiches artistes) + </a:t>
            </a:r>
            <a:r>
              <a:rPr lang="fr-FR" sz="1600" dirty="0" err="1">
                <a:latin typeface="Amandine" pitchFamily="2" charset="0"/>
              </a:rPr>
              <a:t>street</a:t>
            </a:r>
            <a:r>
              <a:rPr lang="fr-FR" sz="1600" dirty="0">
                <a:latin typeface="Amandine" pitchFamily="2" charset="0"/>
              </a:rPr>
              <a:t> art</a:t>
            </a:r>
          </a:p>
          <a:p>
            <a:pPr algn="ctr"/>
            <a:r>
              <a:rPr lang="fr-FR" sz="1600" dirty="0">
                <a:latin typeface="Amandine" pitchFamily="2" charset="0"/>
              </a:rPr>
              <a:t>Les grands maitres de la peinture </a:t>
            </a:r>
            <a:r>
              <a:rPr lang="fr-FR" sz="1600" dirty="0">
                <a:latin typeface="Bahnschrift Light" panose="020B0502040204020203" pitchFamily="34" charset="0"/>
              </a:rPr>
              <a:t>TV5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F00E4BD-FED1-466D-B435-EF0E7E4C87F5}"/>
              </a:ext>
            </a:extLst>
          </p:cNvPr>
          <p:cNvSpPr txBox="1"/>
          <p:nvPr/>
        </p:nvSpPr>
        <p:spPr>
          <a:xfrm>
            <a:off x="9092731" y="1520536"/>
            <a:ext cx="1787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mandine" pitchFamily="2" charset="0"/>
              </a:rPr>
              <a:t>Basic </a:t>
            </a:r>
            <a:r>
              <a:rPr lang="fr-FR" sz="1600" dirty="0" err="1">
                <a:latin typeface="Amandine" pitchFamily="2" charset="0"/>
              </a:rPr>
              <a:t>Space</a:t>
            </a:r>
            <a:r>
              <a:rPr lang="fr-FR" sz="1600" dirty="0">
                <a:latin typeface="Amandine" pitchFamily="2" charset="0"/>
              </a:rPr>
              <a:t> </a:t>
            </a:r>
            <a:r>
              <a:rPr lang="fr-FR" sz="1600" dirty="0" err="1">
                <a:latin typeface="Amandine" pitchFamily="2" charset="0"/>
              </a:rPr>
              <a:t>Homebyme</a:t>
            </a:r>
            <a:r>
              <a:rPr lang="fr-FR" sz="1600" dirty="0">
                <a:latin typeface="Amandine" pitchFamily="2" charset="0"/>
              </a:rPr>
              <a:t> Travail autour de la maquette et de l’espace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402DE67-F7EE-4F7A-BFD6-E353B0EA036D}"/>
              </a:ext>
            </a:extLst>
          </p:cNvPr>
          <p:cNvSpPr txBox="1"/>
          <p:nvPr/>
        </p:nvSpPr>
        <p:spPr>
          <a:xfrm>
            <a:off x="4036024" y="4758210"/>
            <a:ext cx="1949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mandine" pitchFamily="2" charset="0"/>
              </a:rPr>
              <a:t>Atelier danse </a:t>
            </a:r>
          </a:p>
          <a:p>
            <a:pPr algn="ctr"/>
            <a:r>
              <a:rPr lang="fr-FR" sz="1600" dirty="0">
                <a:latin typeface="Amandine" pitchFamily="2" charset="0"/>
              </a:rPr>
              <a:t>Débat: la danse, un monde de filles?</a:t>
            </a:r>
          </a:p>
          <a:p>
            <a:pPr algn="ctr"/>
            <a:r>
              <a:rPr lang="fr-FR" sz="1600" dirty="0">
                <a:latin typeface="Amandine" pitchFamily="2" charset="0"/>
              </a:rPr>
              <a:t>Travail sur le mouvement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B1218064-C5F2-48AD-93B5-EBD32B19FCC3}"/>
              </a:ext>
            </a:extLst>
          </p:cNvPr>
          <p:cNvSpPr txBox="1"/>
          <p:nvPr/>
        </p:nvSpPr>
        <p:spPr>
          <a:xfrm>
            <a:off x="6936424" y="3429000"/>
            <a:ext cx="1683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mandine" pitchFamily="2" charset="0"/>
              </a:rPr>
              <a:t>Atelier théâtre autour de </a:t>
            </a:r>
          </a:p>
          <a:p>
            <a:pPr algn="ctr"/>
            <a:r>
              <a:rPr lang="fr-FR" sz="1600" dirty="0">
                <a:latin typeface="Amandine" pitchFamily="2" charset="0"/>
              </a:rPr>
              <a:t>« John Chatterton détective » et/ou d’une fin de loup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4C9B310-5996-40EC-8AC3-483A16433D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13" y="4752439"/>
            <a:ext cx="826111" cy="650562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A0C2D7BC-0051-44F4-A91D-ED7CCE775C4E}"/>
              </a:ext>
            </a:extLst>
          </p:cNvPr>
          <p:cNvSpPr txBox="1"/>
          <p:nvPr/>
        </p:nvSpPr>
        <p:spPr>
          <a:xfrm>
            <a:off x="9650531" y="4506218"/>
            <a:ext cx="2010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mandine" pitchFamily="2" charset="0"/>
              </a:rPr>
              <a:t>Découverte des familles d’instruments et fabrication d’un instrument.</a:t>
            </a:r>
          </a:p>
          <a:p>
            <a:pPr algn="ctr"/>
            <a:r>
              <a:rPr lang="fr-FR" sz="1600" dirty="0">
                <a:latin typeface="Amandine" pitchFamily="2" charset="0"/>
              </a:rPr>
              <a:t>Film</a:t>
            </a:r>
          </a:p>
          <a:p>
            <a:pPr algn="ctr"/>
            <a:r>
              <a:rPr lang="fr-FR" sz="1600" dirty="0">
                <a:latin typeface="Amandine" pitchFamily="2" charset="0"/>
              </a:rPr>
              <a:t>« Tous en scène »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C225FA0-76E0-4E00-AF7A-027E0795AAAE}"/>
              </a:ext>
            </a:extLst>
          </p:cNvPr>
          <p:cNvSpPr txBox="1"/>
          <p:nvPr/>
        </p:nvSpPr>
        <p:spPr>
          <a:xfrm>
            <a:off x="476720" y="4735828"/>
            <a:ext cx="3331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mandine" pitchFamily="2" charset="0"/>
              </a:rPr>
              <a:t>Tout au long de l’année: </a:t>
            </a:r>
          </a:p>
          <a:p>
            <a:pPr algn="ctr"/>
            <a:r>
              <a:rPr lang="fr-FR" sz="1600" dirty="0">
                <a:latin typeface="Amandine" pitchFamily="2" charset="0"/>
              </a:rPr>
              <a:t>1 vendredi par mois organisation d’un marché de connaissances appelé </a:t>
            </a:r>
            <a:r>
              <a:rPr lang="fr-FR" sz="1600" b="1" dirty="0">
                <a:latin typeface="Amandine" pitchFamily="2" charset="0"/>
              </a:rPr>
              <a:t>« Incroyables talents » </a:t>
            </a:r>
            <a:r>
              <a:rPr lang="fr-FR" sz="1600" dirty="0">
                <a:latin typeface="Amandine" pitchFamily="2" charset="0"/>
              </a:rPr>
              <a:t>où les élèves présentent à leurs camarades quelque chose qu’il savent et aiment faire (danse; sport; chant…)</a:t>
            </a:r>
          </a:p>
        </p:txBody>
      </p:sp>
    </p:spTree>
    <p:extLst>
      <p:ext uri="{BB962C8B-B14F-4D97-AF65-F5344CB8AC3E}">
        <p14:creationId xmlns:p14="http://schemas.microsoft.com/office/powerpoint/2010/main" val="12794165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172</Words>
  <Application>Microsoft Office PowerPoint</Application>
  <PresentationFormat>Grand écran</PresentationFormat>
  <Paragraphs>29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Amandine</vt:lpstr>
      <vt:lpstr>Arial</vt:lpstr>
      <vt:lpstr>Bahnschrift Light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Michel</dc:creator>
  <cp:lastModifiedBy>Adeline Michel</cp:lastModifiedBy>
  <cp:revision>21</cp:revision>
  <dcterms:created xsi:type="dcterms:W3CDTF">2020-06-10T09:28:42Z</dcterms:created>
  <dcterms:modified xsi:type="dcterms:W3CDTF">2020-08-09T10:07:31Z</dcterms:modified>
</cp:coreProperties>
</file>