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6" r:id="rId3"/>
    <p:sldId id="305" r:id="rId4"/>
    <p:sldId id="307" r:id="rId5"/>
    <p:sldId id="264" r:id="rId6"/>
    <p:sldId id="276" r:id="rId7"/>
    <p:sldId id="266" r:id="rId8"/>
    <p:sldId id="283" r:id="rId9"/>
    <p:sldId id="267" r:id="rId10"/>
    <p:sldId id="284" r:id="rId11"/>
    <p:sldId id="268" r:id="rId12"/>
    <p:sldId id="285" r:id="rId13"/>
    <p:sldId id="269" r:id="rId14"/>
    <p:sldId id="286" r:id="rId15"/>
    <p:sldId id="274" r:id="rId16"/>
    <p:sldId id="287" r:id="rId17"/>
    <p:sldId id="275" r:id="rId18"/>
    <p:sldId id="288" r:id="rId19"/>
    <p:sldId id="260" r:id="rId20"/>
    <p:sldId id="291" r:id="rId21"/>
    <p:sldId id="263" r:id="rId22"/>
    <p:sldId id="292" r:id="rId23"/>
    <p:sldId id="270" r:id="rId24"/>
    <p:sldId id="293" r:id="rId25"/>
    <p:sldId id="271" r:id="rId26"/>
    <p:sldId id="294" r:id="rId27"/>
    <p:sldId id="272" r:id="rId28"/>
    <p:sldId id="295" r:id="rId29"/>
    <p:sldId id="273" r:id="rId30"/>
    <p:sldId id="296" r:id="rId31"/>
    <p:sldId id="290" r:id="rId32"/>
    <p:sldId id="297" r:id="rId33"/>
    <p:sldId id="261" r:id="rId34"/>
    <p:sldId id="298" r:id="rId35"/>
    <p:sldId id="265" r:id="rId36"/>
    <p:sldId id="299" r:id="rId37"/>
    <p:sldId id="277" r:id="rId38"/>
    <p:sldId id="300" r:id="rId39"/>
    <p:sldId id="278" r:id="rId40"/>
    <p:sldId id="301" r:id="rId41"/>
    <p:sldId id="279" r:id="rId42"/>
    <p:sldId id="302" r:id="rId43"/>
    <p:sldId id="280" r:id="rId44"/>
    <p:sldId id="303" r:id="rId45"/>
    <p:sldId id="281" r:id="rId46"/>
    <p:sldId id="304" r:id="rId47"/>
  </p:sldIdLst>
  <p:sldSz cx="12192000" cy="6858000"/>
  <p:notesSz cx="6888163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BCD7"/>
    <a:srgbClr val="FDE261"/>
    <a:srgbClr val="FFFFFF"/>
    <a:srgbClr val="E16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9C914A-7D32-4BCE-B73B-7053C12BA2A4}" v="72" dt="2020-04-24T20:11:37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a milicevic" userId="45c546ad099c9ab6" providerId="LiveId" clId="{C99C914A-7D32-4BCE-B73B-7053C12BA2A4}"/>
    <pc:docChg chg="undo redo custSel addSld delSld modSld sldOrd">
      <pc:chgData name="marina milicevic" userId="45c546ad099c9ab6" providerId="LiveId" clId="{C99C914A-7D32-4BCE-B73B-7053C12BA2A4}" dt="2020-04-24T20:15:47.441" v="5795" actId="1076"/>
      <pc:docMkLst>
        <pc:docMk/>
      </pc:docMkLst>
      <pc:sldChg chg="add del setBg">
        <pc:chgData name="marina milicevic" userId="45c546ad099c9ab6" providerId="LiveId" clId="{C99C914A-7D32-4BCE-B73B-7053C12BA2A4}" dt="2020-04-24T13:43:57.907" v="2922" actId="47"/>
        <pc:sldMkLst>
          <pc:docMk/>
          <pc:sldMk cId="3754912296" sldId="256"/>
        </pc:sldMkLst>
      </pc:sldChg>
      <pc:sldChg chg="addSp delSp modSp">
        <pc:chgData name="marina milicevic" userId="45c546ad099c9ab6" providerId="LiveId" clId="{C99C914A-7D32-4BCE-B73B-7053C12BA2A4}" dt="2020-04-24T14:05:21.969" v="3947" actId="1076"/>
        <pc:sldMkLst>
          <pc:docMk/>
          <pc:sldMk cId="455699105" sldId="257"/>
        </pc:sldMkLst>
        <pc:picChg chg="add mod">
          <ac:chgData name="marina milicevic" userId="45c546ad099c9ab6" providerId="LiveId" clId="{C99C914A-7D32-4BCE-B73B-7053C12BA2A4}" dt="2020-04-24T13:59:32.569" v="3906" actId="1076"/>
          <ac:picMkLst>
            <pc:docMk/>
            <pc:sldMk cId="455699105" sldId="257"/>
            <ac:picMk id="3" creationId="{9C05998B-F47B-4A78-B804-558349E53A30}"/>
          </ac:picMkLst>
        </pc:picChg>
        <pc:picChg chg="add mod">
          <ac:chgData name="marina milicevic" userId="45c546ad099c9ab6" providerId="LiveId" clId="{C99C914A-7D32-4BCE-B73B-7053C12BA2A4}" dt="2020-04-24T14:05:05.417" v="3941" actId="14861"/>
          <ac:picMkLst>
            <pc:docMk/>
            <pc:sldMk cId="455699105" sldId="257"/>
            <ac:picMk id="5" creationId="{0FDDD5D6-C714-4167-989B-87DE5FC2E227}"/>
          </ac:picMkLst>
        </pc:picChg>
        <pc:picChg chg="add mod">
          <ac:chgData name="marina milicevic" userId="45c546ad099c9ab6" providerId="LiveId" clId="{C99C914A-7D32-4BCE-B73B-7053C12BA2A4}" dt="2020-04-24T14:05:13.447" v="3944" actId="1076"/>
          <ac:picMkLst>
            <pc:docMk/>
            <pc:sldMk cId="455699105" sldId="257"/>
            <ac:picMk id="10" creationId="{7BD6D2C4-7015-4A79-8352-6DB659B50B03}"/>
          </ac:picMkLst>
        </pc:picChg>
        <pc:picChg chg="add mod">
          <ac:chgData name="marina milicevic" userId="45c546ad099c9ab6" providerId="LiveId" clId="{C99C914A-7D32-4BCE-B73B-7053C12BA2A4}" dt="2020-04-24T14:00:22.120" v="3911" actId="1076"/>
          <ac:picMkLst>
            <pc:docMk/>
            <pc:sldMk cId="455699105" sldId="257"/>
            <ac:picMk id="32" creationId="{2F0D0EC7-5C46-4E95-9659-2C3C414D031F}"/>
          </ac:picMkLst>
        </pc:picChg>
        <pc:picChg chg="add mod">
          <ac:chgData name="marina milicevic" userId="45c546ad099c9ab6" providerId="LiveId" clId="{C99C914A-7D32-4BCE-B73B-7053C12BA2A4}" dt="2020-04-24T14:05:04.652" v="3939" actId="14861"/>
          <ac:picMkLst>
            <pc:docMk/>
            <pc:sldMk cId="455699105" sldId="257"/>
            <ac:picMk id="33" creationId="{65B38B65-42A2-4C7B-9441-F5F472F3D0BA}"/>
          </ac:picMkLst>
        </pc:picChg>
        <pc:picChg chg="add mod">
          <ac:chgData name="marina milicevic" userId="45c546ad099c9ab6" providerId="LiveId" clId="{C99C914A-7D32-4BCE-B73B-7053C12BA2A4}" dt="2020-04-24T14:03:08.091" v="3921" actId="1076"/>
          <ac:picMkLst>
            <pc:docMk/>
            <pc:sldMk cId="455699105" sldId="257"/>
            <ac:picMk id="37" creationId="{BA519E7F-FE35-4B8A-B162-AB2D8FFD2281}"/>
          </ac:picMkLst>
        </pc:picChg>
        <pc:picChg chg="add mod">
          <ac:chgData name="marina milicevic" userId="45c546ad099c9ab6" providerId="LiveId" clId="{C99C914A-7D32-4BCE-B73B-7053C12BA2A4}" dt="2020-04-24T14:03:27.358" v="3925" actId="1076"/>
          <ac:picMkLst>
            <pc:docMk/>
            <pc:sldMk cId="455699105" sldId="257"/>
            <ac:picMk id="39" creationId="{0009200B-01B3-4BBB-83A6-1E8F562893D7}"/>
          </ac:picMkLst>
        </pc:picChg>
        <pc:picChg chg="add del mod">
          <ac:chgData name="marina milicevic" userId="45c546ad099c9ab6" providerId="LiveId" clId="{C99C914A-7D32-4BCE-B73B-7053C12BA2A4}" dt="2020-04-24T14:05:17.359" v="3945" actId="478"/>
          <ac:picMkLst>
            <pc:docMk/>
            <pc:sldMk cId="455699105" sldId="257"/>
            <ac:picMk id="40" creationId="{58CA0619-C332-4723-920D-45D06C0D9653}"/>
          </ac:picMkLst>
        </pc:picChg>
        <pc:picChg chg="add mod">
          <ac:chgData name="marina milicevic" userId="45c546ad099c9ab6" providerId="LiveId" clId="{C99C914A-7D32-4BCE-B73B-7053C12BA2A4}" dt="2020-04-24T14:05:21.969" v="3947" actId="1076"/>
          <ac:picMkLst>
            <pc:docMk/>
            <pc:sldMk cId="455699105" sldId="257"/>
            <ac:picMk id="42" creationId="{4BE40A9E-F9BC-4352-AE64-F805E762A7EE}"/>
          </ac:picMkLst>
        </pc:picChg>
      </pc:sldChg>
      <pc:sldChg chg="add">
        <pc:chgData name="marina milicevic" userId="45c546ad099c9ab6" providerId="LiveId" clId="{C99C914A-7D32-4BCE-B73B-7053C12BA2A4}" dt="2020-04-22T14:34:54.685" v="960"/>
        <pc:sldMkLst>
          <pc:docMk/>
          <pc:sldMk cId="1754550812" sldId="260"/>
        </pc:sldMkLst>
      </pc:sldChg>
      <pc:sldChg chg="delSp add">
        <pc:chgData name="marina milicevic" userId="45c546ad099c9ab6" providerId="LiveId" clId="{C99C914A-7D32-4BCE-B73B-7053C12BA2A4}" dt="2020-04-24T13:44:06.627" v="2923" actId="478"/>
        <pc:sldMkLst>
          <pc:docMk/>
          <pc:sldMk cId="2188760614" sldId="261"/>
        </pc:sldMkLst>
        <pc:picChg chg="del">
          <ac:chgData name="marina milicevic" userId="45c546ad099c9ab6" providerId="LiveId" clId="{C99C914A-7D32-4BCE-B73B-7053C12BA2A4}" dt="2020-04-24T13:44:06.627" v="2923" actId="478"/>
          <ac:picMkLst>
            <pc:docMk/>
            <pc:sldMk cId="2188760614" sldId="261"/>
            <ac:picMk id="4" creationId="{8BC48BDE-6B15-4B09-8169-3A72D49A48A0}"/>
          </ac:picMkLst>
        </pc:picChg>
        <pc:picChg chg="del">
          <ac:chgData name="marina milicevic" userId="45c546ad099c9ab6" providerId="LiveId" clId="{C99C914A-7D32-4BCE-B73B-7053C12BA2A4}" dt="2020-04-24T13:44:06.627" v="2923" actId="478"/>
          <ac:picMkLst>
            <pc:docMk/>
            <pc:sldMk cId="2188760614" sldId="261"/>
            <ac:picMk id="5" creationId="{C66B6F9C-3AD5-48C8-B081-DC6DFB8E3635}"/>
          </ac:picMkLst>
        </pc:picChg>
        <pc:picChg chg="del">
          <ac:chgData name="marina milicevic" userId="45c546ad099c9ab6" providerId="LiveId" clId="{C99C914A-7D32-4BCE-B73B-7053C12BA2A4}" dt="2020-04-24T13:44:06.627" v="2923" actId="478"/>
          <ac:picMkLst>
            <pc:docMk/>
            <pc:sldMk cId="2188760614" sldId="261"/>
            <ac:picMk id="9" creationId="{094EA002-B893-419C-9E70-F69383DEDA6F}"/>
          </ac:picMkLst>
        </pc:picChg>
        <pc:picChg chg="del">
          <ac:chgData name="marina milicevic" userId="45c546ad099c9ab6" providerId="LiveId" clId="{C99C914A-7D32-4BCE-B73B-7053C12BA2A4}" dt="2020-04-24T13:44:06.627" v="2923" actId="478"/>
          <ac:picMkLst>
            <pc:docMk/>
            <pc:sldMk cId="2188760614" sldId="261"/>
            <ac:picMk id="10" creationId="{1FEAAD2D-42E3-42F0-8084-383109B4E15A}"/>
          </ac:picMkLst>
        </pc:picChg>
        <pc:picChg chg="del">
          <ac:chgData name="marina milicevic" userId="45c546ad099c9ab6" providerId="LiveId" clId="{C99C914A-7D32-4BCE-B73B-7053C12BA2A4}" dt="2020-04-24T13:44:06.627" v="2923" actId="478"/>
          <ac:picMkLst>
            <pc:docMk/>
            <pc:sldMk cId="2188760614" sldId="261"/>
            <ac:picMk id="12" creationId="{E1EC1A77-EFDE-421F-A141-BB139DDEA17F}"/>
          </ac:picMkLst>
        </pc:picChg>
        <pc:picChg chg="del">
          <ac:chgData name="marina milicevic" userId="45c546ad099c9ab6" providerId="LiveId" clId="{C99C914A-7D32-4BCE-B73B-7053C12BA2A4}" dt="2020-04-24T13:44:06.627" v="2923" actId="478"/>
          <ac:picMkLst>
            <pc:docMk/>
            <pc:sldMk cId="2188760614" sldId="261"/>
            <ac:picMk id="13" creationId="{1F4B960E-8EF2-4B73-9525-1D70D5A471AA}"/>
          </ac:picMkLst>
        </pc:picChg>
      </pc:sldChg>
      <pc:sldChg chg="add">
        <pc:chgData name="marina milicevic" userId="45c546ad099c9ab6" providerId="LiveId" clId="{C99C914A-7D32-4BCE-B73B-7053C12BA2A4}" dt="2020-04-22T14:34:54.685" v="960"/>
        <pc:sldMkLst>
          <pc:docMk/>
          <pc:sldMk cId="2598183103" sldId="263"/>
        </pc:sldMkLst>
      </pc:sldChg>
      <pc:sldChg chg="modSp">
        <pc:chgData name="marina milicevic" userId="45c546ad099c9ab6" providerId="LiveId" clId="{C99C914A-7D32-4BCE-B73B-7053C12BA2A4}" dt="2020-04-24T20:12:21.535" v="5738" actId="1076"/>
        <pc:sldMkLst>
          <pc:docMk/>
          <pc:sldMk cId="2708280508" sldId="264"/>
        </pc:sldMkLst>
        <pc:spChg chg="mod">
          <ac:chgData name="marina milicevic" userId="45c546ad099c9ab6" providerId="LiveId" clId="{C99C914A-7D32-4BCE-B73B-7053C12BA2A4}" dt="2020-04-24T20:12:04.055" v="5733" actId="1076"/>
          <ac:spMkLst>
            <pc:docMk/>
            <pc:sldMk cId="2708280508" sldId="264"/>
            <ac:spMk id="10" creationId="{2EBEEF4D-65AD-4320-831E-126A4883C623}"/>
          </ac:spMkLst>
        </pc:spChg>
        <pc:spChg chg="mod">
          <ac:chgData name="marina milicevic" userId="45c546ad099c9ab6" providerId="LiveId" clId="{C99C914A-7D32-4BCE-B73B-7053C12BA2A4}" dt="2020-04-24T20:12:07.132" v="5734" actId="1076"/>
          <ac:spMkLst>
            <pc:docMk/>
            <pc:sldMk cId="2708280508" sldId="264"/>
            <ac:spMk id="36" creationId="{B1A71BBA-1F56-43FD-A408-C9DBFAF781A0}"/>
          </ac:spMkLst>
        </pc:spChg>
        <pc:spChg chg="mod">
          <ac:chgData name="marina milicevic" userId="45c546ad099c9ab6" providerId="LiveId" clId="{C99C914A-7D32-4BCE-B73B-7053C12BA2A4}" dt="2020-04-24T20:12:09.882" v="5735" actId="1076"/>
          <ac:spMkLst>
            <pc:docMk/>
            <pc:sldMk cId="2708280508" sldId="264"/>
            <ac:spMk id="37" creationId="{8204B4B1-BC11-4E51-95DE-5B483522A4D2}"/>
          </ac:spMkLst>
        </pc:spChg>
        <pc:spChg chg="mod">
          <ac:chgData name="marina milicevic" userId="45c546ad099c9ab6" providerId="LiveId" clId="{C99C914A-7D32-4BCE-B73B-7053C12BA2A4}" dt="2020-04-24T20:12:13.053" v="5736" actId="1076"/>
          <ac:spMkLst>
            <pc:docMk/>
            <pc:sldMk cId="2708280508" sldId="264"/>
            <ac:spMk id="38" creationId="{7AEA31AE-5207-47EB-8769-A3CFD81FA8BA}"/>
          </ac:spMkLst>
        </pc:spChg>
        <pc:spChg chg="mod">
          <ac:chgData name="marina milicevic" userId="45c546ad099c9ab6" providerId="LiveId" clId="{C99C914A-7D32-4BCE-B73B-7053C12BA2A4}" dt="2020-04-24T20:12:17.568" v="5737" actId="1076"/>
          <ac:spMkLst>
            <pc:docMk/>
            <pc:sldMk cId="2708280508" sldId="264"/>
            <ac:spMk id="39" creationId="{F38797FB-E0B8-470D-A301-F177EC78E142}"/>
          </ac:spMkLst>
        </pc:spChg>
        <pc:spChg chg="mod">
          <ac:chgData name="marina milicevic" userId="45c546ad099c9ab6" providerId="LiveId" clId="{C99C914A-7D32-4BCE-B73B-7053C12BA2A4}" dt="2020-04-24T20:12:21.535" v="5738" actId="1076"/>
          <ac:spMkLst>
            <pc:docMk/>
            <pc:sldMk cId="2708280508" sldId="264"/>
            <ac:spMk id="40" creationId="{D15C03E8-4AEA-4A2F-BCC0-ECF7C731E6B5}"/>
          </ac:spMkLst>
        </pc:spChg>
      </pc:sldChg>
      <pc:sldChg chg="addSp delSp modSp add">
        <pc:chgData name="marina milicevic" userId="45c546ad099c9ab6" providerId="LiveId" clId="{C99C914A-7D32-4BCE-B73B-7053C12BA2A4}" dt="2020-04-24T13:44:19.765" v="2928" actId="478"/>
        <pc:sldMkLst>
          <pc:docMk/>
          <pc:sldMk cId="4201461360" sldId="265"/>
        </pc:sldMkLst>
        <pc:spChg chg="add del">
          <ac:chgData name="marina milicevic" userId="45c546ad099c9ab6" providerId="LiveId" clId="{C99C914A-7D32-4BCE-B73B-7053C12BA2A4}" dt="2020-04-24T13:44:18.077" v="2927" actId="478"/>
          <ac:spMkLst>
            <pc:docMk/>
            <pc:sldMk cId="4201461360" sldId="265"/>
            <ac:spMk id="17" creationId="{D1A748F8-8625-49AF-AF90-AC44C22C861F}"/>
          </ac:spMkLst>
        </pc:spChg>
        <pc:spChg chg="add mod">
          <ac:chgData name="marina milicevic" userId="45c546ad099c9ab6" providerId="LiveId" clId="{C99C914A-7D32-4BCE-B73B-7053C12BA2A4}" dt="2020-04-24T13:44:12.594" v="2925" actId="571"/>
          <ac:spMkLst>
            <pc:docMk/>
            <pc:sldMk cId="4201461360" sldId="265"/>
            <ac:spMk id="30" creationId="{F75D3ADA-1727-40E3-BE3B-EBAC14EE3B73}"/>
          </ac:spMkLst>
        </pc:spChg>
        <pc:picChg chg="add del">
          <ac:chgData name="marina milicevic" userId="45c546ad099c9ab6" providerId="LiveId" clId="{C99C914A-7D32-4BCE-B73B-7053C12BA2A4}" dt="2020-04-24T13:44:19.765" v="2928" actId="478"/>
          <ac:picMkLst>
            <pc:docMk/>
            <pc:sldMk cId="4201461360" sldId="265"/>
            <ac:picMk id="5" creationId="{A21856AB-40AE-49A5-9442-5880E67EC8C4}"/>
          </ac:picMkLst>
        </pc:picChg>
        <pc:picChg chg="add del">
          <ac:chgData name="marina milicevic" userId="45c546ad099c9ab6" providerId="LiveId" clId="{C99C914A-7D32-4BCE-B73B-7053C12BA2A4}" dt="2020-04-24T13:44:19.765" v="2928" actId="478"/>
          <ac:picMkLst>
            <pc:docMk/>
            <pc:sldMk cId="4201461360" sldId="265"/>
            <ac:picMk id="9" creationId="{E7A7E70A-22AD-4158-994F-B001ACB774A9}"/>
          </ac:picMkLst>
        </pc:picChg>
        <pc:picChg chg="add del">
          <ac:chgData name="marina milicevic" userId="45c546ad099c9ab6" providerId="LiveId" clId="{C99C914A-7D32-4BCE-B73B-7053C12BA2A4}" dt="2020-04-24T13:44:19.765" v="2928" actId="478"/>
          <ac:picMkLst>
            <pc:docMk/>
            <pc:sldMk cId="4201461360" sldId="265"/>
            <ac:picMk id="10" creationId="{CF583AAD-338B-4FF4-BDC4-4555CE3CA16B}"/>
          </ac:picMkLst>
        </pc:picChg>
        <pc:picChg chg="add del">
          <ac:chgData name="marina milicevic" userId="45c546ad099c9ab6" providerId="LiveId" clId="{C99C914A-7D32-4BCE-B73B-7053C12BA2A4}" dt="2020-04-24T13:44:19.765" v="2928" actId="478"/>
          <ac:picMkLst>
            <pc:docMk/>
            <pc:sldMk cId="4201461360" sldId="265"/>
            <ac:picMk id="12" creationId="{F01EE75B-06F3-401A-81C6-4353A402B135}"/>
          </ac:picMkLst>
        </pc:picChg>
        <pc:picChg chg="add del">
          <ac:chgData name="marina milicevic" userId="45c546ad099c9ab6" providerId="LiveId" clId="{C99C914A-7D32-4BCE-B73B-7053C12BA2A4}" dt="2020-04-24T13:44:19.765" v="2928" actId="478"/>
          <ac:picMkLst>
            <pc:docMk/>
            <pc:sldMk cId="4201461360" sldId="265"/>
            <ac:picMk id="13" creationId="{FC48A265-2F27-4E9B-9C17-2E3B46DFAD8B}"/>
          </ac:picMkLst>
        </pc:picChg>
        <pc:picChg chg="add del">
          <ac:chgData name="marina milicevic" userId="45c546ad099c9ab6" providerId="LiveId" clId="{C99C914A-7D32-4BCE-B73B-7053C12BA2A4}" dt="2020-04-24T13:44:19.765" v="2928" actId="478"/>
          <ac:picMkLst>
            <pc:docMk/>
            <pc:sldMk cId="4201461360" sldId="265"/>
            <ac:picMk id="29" creationId="{9B264D28-EE68-4E23-9A3C-E8DF1ED67A7B}"/>
          </ac:picMkLst>
        </pc:picChg>
        <pc:picChg chg="add mod">
          <ac:chgData name="marina milicevic" userId="45c546ad099c9ab6" providerId="LiveId" clId="{C99C914A-7D32-4BCE-B73B-7053C12BA2A4}" dt="2020-04-24T13:44:12.594" v="2925" actId="571"/>
          <ac:picMkLst>
            <pc:docMk/>
            <pc:sldMk cId="4201461360" sldId="265"/>
            <ac:picMk id="31" creationId="{AAA2E1E7-12BE-45ED-B95C-11E73C0CF464}"/>
          </ac:picMkLst>
        </pc:picChg>
        <pc:picChg chg="add mod">
          <ac:chgData name="marina milicevic" userId="45c546ad099c9ab6" providerId="LiveId" clId="{C99C914A-7D32-4BCE-B73B-7053C12BA2A4}" dt="2020-04-24T13:44:12.594" v="2925" actId="571"/>
          <ac:picMkLst>
            <pc:docMk/>
            <pc:sldMk cId="4201461360" sldId="265"/>
            <ac:picMk id="33" creationId="{246FBDF8-18D4-4462-9DEC-7299A2DE8ABB}"/>
          </ac:picMkLst>
        </pc:picChg>
      </pc:sldChg>
      <pc:sldChg chg="modSp">
        <pc:chgData name="marina milicevic" userId="45c546ad099c9ab6" providerId="LiveId" clId="{C99C914A-7D32-4BCE-B73B-7053C12BA2A4}" dt="2020-04-24T20:12:46.573" v="5746" actId="1076"/>
        <pc:sldMkLst>
          <pc:docMk/>
          <pc:sldMk cId="223936161" sldId="266"/>
        </pc:sldMkLst>
        <pc:spChg chg="mod">
          <ac:chgData name="marina milicevic" userId="45c546ad099c9ab6" providerId="LiveId" clId="{C99C914A-7D32-4BCE-B73B-7053C12BA2A4}" dt="2020-04-24T20:12:27.284" v="5739" actId="1076"/>
          <ac:spMkLst>
            <pc:docMk/>
            <pc:sldMk cId="223936161" sldId="266"/>
            <ac:spMk id="10" creationId="{2EBEEF4D-65AD-4320-831E-126A4883C623}"/>
          </ac:spMkLst>
        </pc:spChg>
        <pc:spChg chg="mod">
          <ac:chgData name="marina milicevic" userId="45c546ad099c9ab6" providerId="LiveId" clId="{C99C914A-7D32-4BCE-B73B-7053C12BA2A4}" dt="2020-04-24T20:12:37.859" v="5743" actId="1076"/>
          <ac:spMkLst>
            <pc:docMk/>
            <pc:sldMk cId="223936161" sldId="266"/>
            <ac:spMk id="16" creationId="{833836BE-6098-46CE-85FE-814BF3532767}"/>
          </ac:spMkLst>
        </pc:spChg>
        <pc:spChg chg="mod">
          <ac:chgData name="marina milicevic" userId="45c546ad099c9ab6" providerId="LiveId" clId="{C99C914A-7D32-4BCE-B73B-7053C12BA2A4}" dt="2020-04-24T20:12:30.533" v="5740" actId="1076"/>
          <ac:spMkLst>
            <pc:docMk/>
            <pc:sldMk cId="223936161" sldId="266"/>
            <ac:spMk id="36" creationId="{B1A71BBA-1F56-43FD-A408-C9DBFAF781A0}"/>
          </ac:spMkLst>
        </pc:spChg>
        <pc:spChg chg="mod">
          <ac:chgData name="marina milicevic" userId="45c546ad099c9ab6" providerId="LiveId" clId="{C99C914A-7D32-4BCE-B73B-7053C12BA2A4}" dt="2020-04-24T20:12:34.101" v="5741" actId="1076"/>
          <ac:spMkLst>
            <pc:docMk/>
            <pc:sldMk cId="223936161" sldId="266"/>
            <ac:spMk id="37" creationId="{8204B4B1-BC11-4E51-95DE-5B483522A4D2}"/>
          </ac:spMkLst>
        </pc:spChg>
        <pc:spChg chg="mod">
          <ac:chgData name="marina milicevic" userId="45c546ad099c9ab6" providerId="LiveId" clId="{C99C914A-7D32-4BCE-B73B-7053C12BA2A4}" dt="2020-04-24T20:12:40.466" v="5744" actId="1076"/>
          <ac:spMkLst>
            <pc:docMk/>
            <pc:sldMk cId="223936161" sldId="266"/>
            <ac:spMk id="38" creationId="{7AEA31AE-5207-47EB-8769-A3CFD81FA8BA}"/>
          </ac:spMkLst>
        </pc:spChg>
        <pc:spChg chg="mod">
          <ac:chgData name="marina milicevic" userId="45c546ad099c9ab6" providerId="LiveId" clId="{C99C914A-7D32-4BCE-B73B-7053C12BA2A4}" dt="2020-04-24T20:12:44.277" v="5745" actId="1076"/>
          <ac:spMkLst>
            <pc:docMk/>
            <pc:sldMk cId="223936161" sldId="266"/>
            <ac:spMk id="39" creationId="{F38797FB-E0B8-470D-A301-F177EC78E142}"/>
          </ac:spMkLst>
        </pc:spChg>
        <pc:spChg chg="mod">
          <ac:chgData name="marina milicevic" userId="45c546ad099c9ab6" providerId="LiveId" clId="{C99C914A-7D32-4BCE-B73B-7053C12BA2A4}" dt="2020-04-24T20:12:46.573" v="5746" actId="1076"/>
          <ac:spMkLst>
            <pc:docMk/>
            <pc:sldMk cId="223936161" sldId="266"/>
            <ac:spMk id="40" creationId="{D15C03E8-4AEA-4A2F-BCC0-ECF7C731E6B5}"/>
          </ac:spMkLst>
        </pc:spChg>
      </pc:sldChg>
      <pc:sldChg chg="modSp">
        <pc:chgData name="marina milicevic" userId="45c546ad099c9ab6" providerId="LiveId" clId="{C99C914A-7D32-4BCE-B73B-7053C12BA2A4}" dt="2020-04-24T20:13:24.470" v="5759" actId="1076"/>
        <pc:sldMkLst>
          <pc:docMk/>
          <pc:sldMk cId="2620324932" sldId="267"/>
        </pc:sldMkLst>
        <pc:spChg chg="mod">
          <ac:chgData name="marina milicevic" userId="45c546ad099c9ab6" providerId="LiveId" clId="{C99C914A-7D32-4BCE-B73B-7053C12BA2A4}" dt="2020-04-24T20:12:52.884" v="5747" actId="1076"/>
          <ac:spMkLst>
            <pc:docMk/>
            <pc:sldMk cId="2620324932" sldId="267"/>
            <ac:spMk id="10" creationId="{2EBEEF4D-65AD-4320-831E-126A4883C623}"/>
          </ac:spMkLst>
        </pc:spChg>
        <pc:spChg chg="mod">
          <ac:chgData name="marina milicevic" userId="45c546ad099c9ab6" providerId="LiveId" clId="{C99C914A-7D32-4BCE-B73B-7053C12BA2A4}" dt="2020-04-24T20:13:17.941" v="5756" actId="1076"/>
          <ac:spMkLst>
            <pc:docMk/>
            <pc:sldMk cId="2620324932" sldId="267"/>
            <ac:spMk id="17" creationId="{D1A748F8-8625-49AF-AF90-AC44C22C861F}"/>
          </ac:spMkLst>
        </pc:spChg>
        <pc:spChg chg="mod">
          <ac:chgData name="marina milicevic" userId="45c546ad099c9ab6" providerId="LiveId" clId="{C99C914A-7D32-4BCE-B73B-7053C12BA2A4}" dt="2020-04-24T20:12:55.712" v="5748" actId="1076"/>
          <ac:spMkLst>
            <pc:docMk/>
            <pc:sldMk cId="2620324932" sldId="267"/>
            <ac:spMk id="36" creationId="{B1A71BBA-1F56-43FD-A408-C9DBFAF781A0}"/>
          </ac:spMkLst>
        </pc:spChg>
        <pc:spChg chg="mod">
          <ac:chgData name="marina milicevic" userId="45c546ad099c9ab6" providerId="LiveId" clId="{C99C914A-7D32-4BCE-B73B-7053C12BA2A4}" dt="2020-04-24T20:12:58.211" v="5749" actId="1076"/>
          <ac:spMkLst>
            <pc:docMk/>
            <pc:sldMk cId="2620324932" sldId="267"/>
            <ac:spMk id="37" creationId="{8204B4B1-BC11-4E51-95DE-5B483522A4D2}"/>
          </ac:spMkLst>
        </pc:spChg>
        <pc:spChg chg="mod">
          <ac:chgData name="marina milicevic" userId="45c546ad099c9ab6" providerId="LiveId" clId="{C99C914A-7D32-4BCE-B73B-7053C12BA2A4}" dt="2020-04-24T20:13:01.570" v="5750" actId="1076"/>
          <ac:spMkLst>
            <pc:docMk/>
            <pc:sldMk cId="2620324932" sldId="267"/>
            <ac:spMk id="38" creationId="{7AEA31AE-5207-47EB-8769-A3CFD81FA8BA}"/>
          </ac:spMkLst>
        </pc:spChg>
        <pc:spChg chg="mod">
          <ac:chgData name="marina milicevic" userId="45c546ad099c9ab6" providerId="LiveId" clId="{C99C914A-7D32-4BCE-B73B-7053C12BA2A4}" dt="2020-04-24T20:13:24.470" v="5759" actId="1076"/>
          <ac:spMkLst>
            <pc:docMk/>
            <pc:sldMk cId="2620324932" sldId="267"/>
            <ac:spMk id="39" creationId="{F38797FB-E0B8-470D-A301-F177EC78E142}"/>
          </ac:spMkLst>
        </pc:spChg>
        <pc:spChg chg="mod">
          <ac:chgData name="marina milicevic" userId="45c546ad099c9ab6" providerId="LiveId" clId="{C99C914A-7D32-4BCE-B73B-7053C12BA2A4}" dt="2020-04-24T20:13:20.456" v="5758" actId="1076"/>
          <ac:spMkLst>
            <pc:docMk/>
            <pc:sldMk cId="2620324932" sldId="267"/>
            <ac:spMk id="40" creationId="{D15C03E8-4AEA-4A2F-BCC0-ECF7C731E6B5}"/>
          </ac:spMkLst>
        </pc:spChg>
      </pc:sldChg>
      <pc:sldChg chg="modSp">
        <pc:chgData name="marina milicevic" userId="45c546ad099c9ab6" providerId="LiveId" clId="{C99C914A-7D32-4BCE-B73B-7053C12BA2A4}" dt="2020-04-24T20:13:46.650" v="5767" actId="1076"/>
        <pc:sldMkLst>
          <pc:docMk/>
          <pc:sldMk cId="1297236620" sldId="268"/>
        </pc:sldMkLst>
        <pc:spChg chg="mod">
          <ac:chgData name="marina milicevic" userId="45c546ad099c9ab6" providerId="LiveId" clId="{C99C914A-7D32-4BCE-B73B-7053C12BA2A4}" dt="2020-04-24T20:13:33.718" v="5762" actId="1076"/>
          <ac:spMkLst>
            <pc:docMk/>
            <pc:sldMk cId="1297236620" sldId="268"/>
            <ac:spMk id="7" creationId="{47688E02-A615-419A-AA42-DD13A9CC9E59}"/>
          </ac:spMkLst>
        </pc:spChg>
        <pc:spChg chg="mod">
          <ac:chgData name="marina milicevic" userId="45c546ad099c9ab6" providerId="LiveId" clId="{C99C914A-7D32-4BCE-B73B-7053C12BA2A4}" dt="2020-04-24T20:13:30.454" v="5760" actId="1076"/>
          <ac:spMkLst>
            <pc:docMk/>
            <pc:sldMk cId="1297236620" sldId="268"/>
            <ac:spMk id="10" creationId="{2EBEEF4D-65AD-4320-831E-126A4883C623}"/>
          </ac:spMkLst>
        </pc:spChg>
        <pc:spChg chg="mod">
          <ac:chgData name="marina milicevic" userId="45c546ad099c9ab6" providerId="LiveId" clId="{C99C914A-7D32-4BCE-B73B-7053C12BA2A4}" dt="2020-04-24T20:13:36.671" v="5763" actId="1076"/>
          <ac:spMkLst>
            <pc:docMk/>
            <pc:sldMk cId="1297236620" sldId="268"/>
            <ac:spMk id="36" creationId="{B1A71BBA-1F56-43FD-A408-C9DBFAF781A0}"/>
          </ac:spMkLst>
        </pc:spChg>
        <pc:spChg chg="mod">
          <ac:chgData name="marina milicevic" userId="45c546ad099c9ab6" providerId="LiveId" clId="{C99C914A-7D32-4BCE-B73B-7053C12BA2A4}" dt="2020-04-24T20:13:38.733" v="5764" actId="1076"/>
          <ac:spMkLst>
            <pc:docMk/>
            <pc:sldMk cId="1297236620" sldId="268"/>
            <ac:spMk id="37" creationId="{8204B4B1-BC11-4E51-95DE-5B483522A4D2}"/>
          </ac:spMkLst>
        </pc:spChg>
        <pc:spChg chg="mod">
          <ac:chgData name="marina milicevic" userId="45c546ad099c9ab6" providerId="LiveId" clId="{C99C914A-7D32-4BCE-B73B-7053C12BA2A4}" dt="2020-04-24T20:13:42.073" v="5765" actId="1076"/>
          <ac:spMkLst>
            <pc:docMk/>
            <pc:sldMk cId="1297236620" sldId="268"/>
            <ac:spMk id="38" creationId="{7AEA31AE-5207-47EB-8769-A3CFD81FA8BA}"/>
          </ac:spMkLst>
        </pc:spChg>
        <pc:spChg chg="mod">
          <ac:chgData name="marina milicevic" userId="45c546ad099c9ab6" providerId="LiveId" clId="{C99C914A-7D32-4BCE-B73B-7053C12BA2A4}" dt="2020-04-24T20:13:44.291" v="5766" actId="1076"/>
          <ac:spMkLst>
            <pc:docMk/>
            <pc:sldMk cId="1297236620" sldId="268"/>
            <ac:spMk id="39" creationId="{F38797FB-E0B8-470D-A301-F177EC78E142}"/>
          </ac:spMkLst>
        </pc:spChg>
        <pc:spChg chg="mod">
          <ac:chgData name="marina milicevic" userId="45c546ad099c9ab6" providerId="LiveId" clId="{C99C914A-7D32-4BCE-B73B-7053C12BA2A4}" dt="2020-04-24T20:13:46.650" v="5767" actId="1076"/>
          <ac:spMkLst>
            <pc:docMk/>
            <pc:sldMk cId="1297236620" sldId="268"/>
            <ac:spMk id="40" creationId="{D15C03E8-4AEA-4A2F-BCC0-ECF7C731E6B5}"/>
          </ac:spMkLst>
        </pc:spChg>
      </pc:sldChg>
      <pc:sldChg chg="modSp">
        <pc:chgData name="marina milicevic" userId="45c546ad099c9ab6" providerId="LiveId" clId="{C99C914A-7D32-4BCE-B73B-7053C12BA2A4}" dt="2020-04-24T20:14:15.842" v="5774" actId="1076"/>
        <pc:sldMkLst>
          <pc:docMk/>
          <pc:sldMk cId="1703345998" sldId="269"/>
        </pc:sldMkLst>
        <pc:spChg chg="mod">
          <ac:chgData name="marina milicevic" userId="45c546ad099c9ab6" providerId="LiveId" clId="{C99C914A-7D32-4BCE-B73B-7053C12BA2A4}" dt="2020-04-24T20:13:59.257" v="5769" actId="1076"/>
          <ac:spMkLst>
            <pc:docMk/>
            <pc:sldMk cId="1703345998" sldId="269"/>
            <ac:spMk id="10" creationId="{2EBEEF4D-65AD-4320-831E-126A4883C623}"/>
          </ac:spMkLst>
        </pc:spChg>
        <pc:spChg chg="mod">
          <ac:chgData name="marina milicevic" userId="45c546ad099c9ab6" providerId="LiveId" clId="{C99C914A-7D32-4BCE-B73B-7053C12BA2A4}" dt="2020-04-24T20:14:03.365" v="5770" actId="1076"/>
          <ac:spMkLst>
            <pc:docMk/>
            <pc:sldMk cId="1703345998" sldId="269"/>
            <ac:spMk id="36" creationId="{B1A71BBA-1F56-43FD-A408-C9DBFAF781A0}"/>
          </ac:spMkLst>
        </pc:spChg>
        <pc:spChg chg="mod">
          <ac:chgData name="marina milicevic" userId="45c546ad099c9ab6" providerId="LiveId" clId="{C99C914A-7D32-4BCE-B73B-7053C12BA2A4}" dt="2020-04-24T20:14:06.739" v="5771" actId="1076"/>
          <ac:spMkLst>
            <pc:docMk/>
            <pc:sldMk cId="1703345998" sldId="269"/>
            <ac:spMk id="37" creationId="{8204B4B1-BC11-4E51-95DE-5B483522A4D2}"/>
          </ac:spMkLst>
        </pc:spChg>
        <pc:spChg chg="mod">
          <ac:chgData name="marina milicevic" userId="45c546ad099c9ab6" providerId="LiveId" clId="{C99C914A-7D32-4BCE-B73B-7053C12BA2A4}" dt="2020-04-24T20:14:10.895" v="5772" actId="1076"/>
          <ac:spMkLst>
            <pc:docMk/>
            <pc:sldMk cId="1703345998" sldId="269"/>
            <ac:spMk id="38" creationId="{7AEA31AE-5207-47EB-8769-A3CFD81FA8BA}"/>
          </ac:spMkLst>
        </pc:spChg>
        <pc:spChg chg="mod">
          <ac:chgData name="marina milicevic" userId="45c546ad099c9ab6" providerId="LiveId" clId="{C99C914A-7D32-4BCE-B73B-7053C12BA2A4}" dt="2020-04-24T20:14:13.703" v="5773" actId="1076"/>
          <ac:spMkLst>
            <pc:docMk/>
            <pc:sldMk cId="1703345998" sldId="269"/>
            <ac:spMk id="39" creationId="{F38797FB-E0B8-470D-A301-F177EC78E142}"/>
          </ac:spMkLst>
        </pc:spChg>
        <pc:spChg chg="mod">
          <ac:chgData name="marina milicevic" userId="45c546ad099c9ab6" providerId="LiveId" clId="{C99C914A-7D32-4BCE-B73B-7053C12BA2A4}" dt="2020-04-24T20:14:15.842" v="5774" actId="1076"/>
          <ac:spMkLst>
            <pc:docMk/>
            <pc:sldMk cId="1703345998" sldId="269"/>
            <ac:spMk id="40" creationId="{D15C03E8-4AEA-4A2F-BCC0-ECF7C731E6B5}"/>
          </ac:spMkLst>
        </pc:spChg>
      </pc:sldChg>
      <pc:sldChg chg="add">
        <pc:chgData name="marina milicevic" userId="45c546ad099c9ab6" providerId="LiveId" clId="{C99C914A-7D32-4BCE-B73B-7053C12BA2A4}" dt="2020-04-22T14:34:54.685" v="960"/>
        <pc:sldMkLst>
          <pc:docMk/>
          <pc:sldMk cId="3210135738" sldId="270"/>
        </pc:sldMkLst>
      </pc:sldChg>
      <pc:sldChg chg="add">
        <pc:chgData name="marina milicevic" userId="45c546ad099c9ab6" providerId="LiveId" clId="{C99C914A-7D32-4BCE-B73B-7053C12BA2A4}" dt="2020-04-22T14:34:54.685" v="960"/>
        <pc:sldMkLst>
          <pc:docMk/>
          <pc:sldMk cId="557856453" sldId="271"/>
        </pc:sldMkLst>
      </pc:sldChg>
      <pc:sldChg chg="add">
        <pc:chgData name="marina milicevic" userId="45c546ad099c9ab6" providerId="LiveId" clId="{C99C914A-7D32-4BCE-B73B-7053C12BA2A4}" dt="2020-04-22T14:34:54.685" v="960"/>
        <pc:sldMkLst>
          <pc:docMk/>
          <pc:sldMk cId="1832661671" sldId="272"/>
        </pc:sldMkLst>
      </pc:sldChg>
      <pc:sldChg chg="add">
        <pc:chgData name="marina milicevic" userId="45c546ad099c9ab6" providerId="LiveId" clId="{C99C914A-7D32-4BCE-B73B-7053C12BA2A4}" dt="2020-04-22T14:34:54.685" v="960"/>
        <pc:sldMkLst>
          <pc:docMk/>
          <pc:sldMk cId="717265935" sldId="273"/>
        </pc:sldMkLst>
      </pc:sldChg>
      <pc:sldChg chg="modSp">
        <pc:chgData name="marina milicevic" userId="45c546ad099c9ab6" providerId="LiveId" clId="{C99C914A-7D32-4BCE-B73B-7053C12BA2A4}" dt="2020-04-24T20:14:44.033" v="5780" actId="1076"/>
        <pc:sldMkLst>
          <pc:docMk/>
          <pc:sldMk cId="213554238" sldId="274"/>
        </pc:sldMkLst>
        <pc:spChg chg="mod">
          <ac:chgData name="marina milicevic" userId="45c546ad099c9ab6" providerId="LiveId" clId="{C99C914A-7D32-4BCE-B73B-7053C12BA2A4}" dt="2020-04-24T20:14:22.897" v="5775" actId="1076"/>
          <ac:spMkLst>
            <pc:docMk/>
            <pc:sldMk cId="213554238" sldId="274"/>
            <ac:spMk id="10" creationId="{2EBEEF4D-65AD-4320-831E-126A4883C623}"/>
          </ac:spMkLst>
        </pc:spChg>
        <pc:spChg chg="mod">
          <ac:chgData name="marina milicevic" userId="45c546ad099c9ab6" providerId="LiveId" clId="{C99C914A-7D32-4BCE-B73B-7053C12BA2A4}" dt="2020-04-24T20:14:25.927" v="5776" actId="1076"/>
          <ac:spMkLst>
            <pc:docMk/>
            <pc:sldMk cId="213554238" sldId="274"/>
            <ac:spMk id="36" creationId="{B1A71BBA-1F56-43FD-A408-C9DBFAF781A0}"/>
          </ac:spMkLst>
        </pc:spChg>
        <pc:spChg chg="mod">
          <ac:chgData name="marina milicevic" userId="45c546ad099c9ab6" providerId="LiveId" clId="{C99C914A-7D32-4BCE-B73B-7053C12BA2A4}" dt="2020-04-24T20:14:30.255" v="5777" actId="1076"/>
          <ac:spMkLst>
            <pc:docMk/>
            <pc:sldMk cId="213554238" sldId="274"/>
            <ac:spMk id="37" creationId="{8204B4B1-BC11-4E51-95DE-5B483522A4D2}"/>
          </ac:spMkLst>
        </pc:spChg>
        <pc:spChg chg="mod">
          <ac:chgData name="marina milicevic" userId="45c546ad099c9ab6" providerId="LiveId" clId="{C99C914A-7D32-4BCE-B73B-7053C12BA2A4}" dt="2020-04-24T20:14:35.926" v="5778" actId="1076"/>
          <ac:spMkLst>
            <pc:docMk/>
            <pc:sldMk cId="213554238" sldId="274"/>
            <ac:spMk id="38" creationId="{7AEA31AE-5207-47EB-8769-A3CFD81FA8BA}"/>
          </ac:spMkLst>
        </pc:spChg>
        <pc:spChg chg="mod">
          <ac:chgData name="marina milicevic" userId="45c546ad099c9ab6" providerId="LiveId" clId="{C99C914A-7D32-4BCE-B73B-7053C12BA2A4}" dt="2020-04-24T20:14:40.519" v="5779" actId="1076"/>
          <ac:spMkLst>
            <pc:docMk/>
            <pc:sldMk cId="213554238" sldId="274"/>
            <ac:spMk id="39" creationId="{F38797FB-E0B8-470D-A301-F177EC78E142}"/>
          </ac:spMkLst>
        </pc:spChg>
        <pc:spChg chg="mod">
          <ac:chgData name="marina milicevic" userId="45c546ad099c9ab6" providerId="LiveId" clId="{C99C914A-7D32-4BCE-B73B-7053C12BA2A4}" dt="2020-04-24T20:14:44.033" v="5780" actId="1076"/>
          <ac:spMkLst>
            <pc:docMk/>
            <pc:sldMk cId="213554238" sldId="274"/>
            <ac:spMk id="40" creationId="{D15C03E8-4AEA-4A2F-BCC0-ECF7C731E6B5}"/>
          </ac:spMkLst>
        </pc:spChg>
      </pc:sldChg>
      <pc:sldChg chg="modSp">
        <pc:chgData name="marina milicevic" userId="45c546ad099c9ab6" providerId="LiveId" clId="{C99C914A-7D32-4BCE-B73B-7053C12BA2A4}" dt="2020-04-24T20:15:08.935" v="5787" actId="1076"/>
        <pc:sldMkLst>
          <pc:docMk/>
          <pc:sldMk cId="495440266" sldId="275"/>
        </pc:sldMkLst>
        <pc:spChg chg="mod">
          <ac:chgData name="marina milicevic" userId="45c546ad099c9ab6" providerId="LiveId" clId="{C99C914A-7D32-4BCE-B73B-7053C12BA2A4}" dt="2020-04-24T20:14:51.563" v="5781" actId="1076"/>
          <ac:spMkLst>
            <pc:docMk/>
            <pc:sldMk cId="495440266" sldId="275"/>
            <ac:spMk id="10" creationId="{2EBEEF4D-65AD-4320-831E-126A4883C623}"/>
          </ac:spMkLst>
        </pc:spChg>
        <pc:spChg chg="mod">
          <ac:chgData name="marina milicevic" userId="45c546ad099c9ab6" providerId="LiveId" clId="{C99C914A-7D32-4BCE-B73B-7053C12BA2A4}" dt="2020-04-24T20:14:54.984" v="5782" actId="1076"/>
          <ac:spMkLst>
            <pc:docMk/>
            <pc:sldMk cId="495440266" sldId="275"/>
            <ac:spMk id="36" creationId="{B1A71BBA-1F56-43FD-A408-C9DBFAF781A0}"/>
          </ac:spMkLst>
        </pc:spChg>
        <pc:spChg chg="mod">
          <ac:chgData name="marina milicevic" userId="45c546ad099c9ab6" providerId="LiveId" clId="{C99C914A-7D32-4BCE-B73B-7053C12BA2A4}" dt="2020-04-24T20:15:00.936" v="5784" actId="1076"/>
          <ac:spMkLst>
            <pc:docMk/>
            <pc:sldMk cId="495440266" sldId="275"/>
            <ac:spMk id="37" creationId="{8204B4B1-BC11-4E51-95DE-5B483522A4D2}"/>
          </ac:spMkLst>
        </pc:spChg>
        <pc:spChg chg="mod">
          <ac:chgData name="marina milicevic" userId="45c546ad099c9ab6" providerId="LiveId" clId="{C99C914A-7D32-4BCE-B73B-7053C12BA2A4}" dt="2020-04-24T20:15:03.966" v="5785" actId="1076"/>
          <ac:spMkLst>
            <pc:docMk/>
            <pc:sldMk cId="495440266" sldId="275"/>
            <ac:spMk id="38" creationId="{7AEA31AE-5207-47EB-8769-A3CFD81FA8BA}"/>
          </ac:spMkLst>
        </pc:spChg>
        <pc:spChg chg="mod">
          <ac:chgData name="marina milicevic" userId="45c546ad099c9ab6" providerId="LiveId" clId="{C99C914A-7D32-4BCE-B73B-7053C12BA2A4}" dt="2020-04-24T20:15:06.341" v="5786" actId="1076"/>
          <ac:spMkLst>
            <pc:docMk/>
            <pc:sldMk cId="495440266" sldId="275"/>
            <ac:spMk id="39" creationId="{F38797FB-E0B8-470D-A301-F177EC78E142}"/>
          </ac:spMkLst>
        </pc:spChg>
        <pc:spChg chg="mod">
          <ac:chgData name="marina milicevic" userId="45c546ad099c9ab6" providerId="LiveId" clId="{C99C914A-7D32-4BCE-B73B-7053C12BA2A4}" dt="2020-04-24T20:15:08.935" v="5787" actId="1076"/>
          <ac:spMkLst>
            <pc:docMk/>
            <pc:sldMk cId="495440266" sldId="275"/>
            <ac:spMk id="40" creationId="{D15C03E8-4AEA-4A2F-BCC0-ECF7C731E6B5}"/>
          </ac:spMkLst>
        </pc:spChg>
      </pc:sldChg>
      <pc:sldChg chg="addSp delSp modSp">
        <pc:chgData name="marina milicevic" userId="45c546ad099c9ab6" providerId="LiveId" clId="{C99C914A-7D32-4BCE-B73B-7053C12BA2A4}" dt="2020-04-22T14:29:10.542" v="907" actId="478"/>
        <pc:sldMkLst>
          <pc:docMk/>
          <pc:sldMk cId="1144946936" sldId="276"/>
        </pc:sldMkLst>
        <pc:spChg chg="add del">
          <ac:chgData name="marina milicevic" userId="45c546ad099c9ab6" providerId="LiveId" clId="{C99C914A-7D32-4BCE-B73B-7053C12BA2A4}" dt="2020-04-22T14:27:51.448" v="901" actId="478"/>
          <ac:spMkLst>
            <pc:docMk/>
            <pc:sldMk cId="1144946936" sldId="276"/>
            <ac:spMk id="6" creationId="{7753A4BD-F76D-49D9-B3DD-2C5E9D3C32AC}"/>
          </ac:spMkLst>
        </pc:spChg>
        <pc:spChg chg="add del">
          <ac:chgData name="marina milicevic" userId="45c546ad099c9ab6" providerId="LiveId" clId="{C99C914A-7D32-4BCE-B73B-7053C12BA2A4}" dt="2020-04-22T14:27:51.448" v="901" actId="478"/>
          <ac:spMkLst>
            <pc:docMk/>
            <pc:sldMk cId="1144946936" sldId="276"/>
            <ac:spMk id="7" creationId="{47688E02-A615-419A-AA42-DD13A9CC9E59}"/>
          </ac:spMkLst>
        </pc:spChg>
        <pc:spChg chg="add del">
          <ac:chgData name="marina milicevic" userId="45c546ad099c9ab6" providerId="LiveId" clId="{C99C914A-7D32-4BCE-B73B-7053C12BA2A4}" dt="2020-04-22T14:27:51.448" v="901" actId="478"/>
          <ac:spMkLst>
            <pc:docMk/>
            <pc:sldMk cId="1144946936" sldId="276"/>
            <ac:spMk id="8" creationId="{F63AFEFD-2F8A-4167-86DC-906386FE8A32}"/>
          </ac:spMkLst>
        </pc:spChg>
        <pc:spChg chg="add del">
          <ac:chgData name="marina milicevic" userId="45c546ad099c9ab6" providerId="LiveId" clId="{C99C914A-7D32-4BCE-B73B-7053C12BA2A4}" dt="2020-04-22T14:27:51.448" v="901" actId="478"/>
          <ac:spMkLst>
            <pc:docMk/>
            <pc:sldMk cId="1144946936" sldId="276"/>
            <ac:spMk id="10" creationId="{2EBEEF4D-65AD-4320-831E-126A4883C623}"/>
          </ac:spMkLst>
        </pc:spChg>
        <pc:spChg chg="add del">
          <ac:chgData name="marina milicevic" userId="45c546ad099c9ab6" providerId="LiveId" clId="{C99C914A-7D32-4BCE-B73B-7053C12BA2A4}" dt="2020-04-22T14:27:51.448" v="901" actId="478"/>
          <ac:spMkLst>
            <pc:docMk/>
            <pc:sldMk cId="1144946936" sldId="276"/>
            <ac:spMk id="16" creationId="{833836BE-6098-46CE-85FE-814BF3532767}"/>
          </ac:spMkLst>
        </pc:spChg>
        <pc:spChg chg="del">
          <ac:chgData name="marina milicevic" userId="45c546ad099c9ab6" providerId="LiveId" clId="{C99C914A-7D32-4BCE-B73B-7053C12BA2A4}" dt="2020-04-22T14:27:51.448" v="901" actId="478"/>
          <ac:spMkLst>
            <pc:docMk/>
            <pc:sldMk cId="1144946936" sldId="276"/>
            <ac:spMk id="17" creationId="{D1A748F8-8625-49AF-AF90-AC44C22C861F}"/>
          </ac:spMkLst>
        </pc:spChg>
        <pc:spChg chg="add del">
          <ac:chgData name="marina milicevic" userId="45c546ad099c9ab6" providerId="LiveId" clId="{C99C914A-7D32-4BCE-B73B-7053C12BA2A4}" dt="2020-04-22T14:27:51.448" v="901" actId="478"/>
          <ac:spMkLst>
            <pc:docMk/>
            <pc:sldMk cId="1144946936" sldId="276"/>
            <ac:spMk id="18" creationId="{FEF9D448-58DC-4E15-8C9A-FB4A30C0C0BE}"/>
          </ac:spMkLst>
        </pc:spChg>
        <pc:spChg chg="add mod">
          <ac:chgData name="marina milicevic" userId="45c546ad099c9ab6" providerId="LiveId" clId="{C99C914A-7D32-4BCE-B73B-7053C12BA2A4}" dt="2020-04-22T14:28:02.831" v="905" actId="1076"/>
          <ac:spMkLst>
            <pc:docMk/>
            <pc:sldMk cId="1144946936" sldId="276"/>
            <ac:spMk id="25" creationId="{4219FC3F-483C-4E43-A22D-B32B50BA0C21}"/>
          </ac:spMkLst>
        </pc:spChg>
        <pc:spChg chg="add mod">
          <ac:chgData name="marina milicevic" userId="45c546ad099c9ab6" providerId="LiveId" clId="{C99C914A-7D32-4BCE-B73B-7053C12BA2A4}" dt="2020-04-22T14:28:02.831" v="905" actId="1076"/>
          <ac:spMkLst>
            <pc:docMk/>
            <pc:sldMk cId="1144946936" sldId="276"/>
            <ac:spMk id="26" creationId="{4B1BCEC4-D742-425D-84B7-C08D75794B22}"/>
          </ac:spMkLst>
        </pc:spChg>
        <pc:spChg chg="add mod">
          <ac:chgData name="marina milicevic" userId="45c546ad099c9ab6" providerId="LiveId" clId="{C99C914A-7D32-4BCE-B73B-7053C12BA2A4}" dt="2020-04-22T14:28:02.831" v="905" actId="1076"/>
          <ac:spMkLst>
            <pc:docMk/>
            <pc:sldMk cId="1144946936" sldId="276"/>
            <ac:spMk id="27" creationId="{E83E2926-E977-417E-BEBB-473A107749C9}"/>
          </ac:spMkLst>
        </pc:spChg>
        <pc:spChg chg="add mod">
          <ac:chgData name="marina milicevic" userId="45c546ad099c9ab6" providerId="LiveId" clId="{C99C914A-7D32-4BCE-B73B-7053C12BA2A4}" dt="2020-04-22T14:28:02.831" v="905" actId="1076"/>
          <ac:spMkLst>
            <pc:docMk/>
            <pc:sldMk cId="1144946936" sldId="276"/>
            <ac:spMk id="30" creationId="{3C02CAA7-CDC5-49ED-9E9D-39F5B26FDB0A}"/>
          </ac:spMkLst>
        </pc:spChg>
        <pc:spChg chg="add mod">
          <ac:chgData name="marina milicevic" userId="45c546ad099c9ab6" providerId="LiveId" clId="{C99C914A-7D32-4BCE-B73B-7053C12BA2A4}" dt="2020-04-22T14:28:02.831" v="905" actId="1076"/>
          <ac:spMkLst>
            <pc:docMk/>
            <pc:sldMk cId="1144946936" sldId="276"/>
            <ac:spMk id="31" creationId="{478699E4-4DCC-4721-B01B-A9B40D38A8FC}"/>
          </ac:spMkLst>
        </pc:spChg>
        <pc:spChg chg="add mod">
          <ac:chgData name="marina milicevic" userId="45c546ad099c9ab6" providerId="LiveId" clId="{C99C914A-7D32-4BCE-B73B-7053C12BA2A4}" dt="2020-04-22T14:28:02.831" v="905" actId="1076"/>
          <ac:spMkLst>
            <pc:docMk/>
            <pc:sldMk cId="1144946936" sldId="276"/>
            <ac:spMk id="33" creationId="{7A10FFA1-C9E0-4132-9F8D-4D2741807C71}"/>
          </ac:spMkLst>
        </pc:spChg>
        <pc:spChg chg="add mod">
          <ac:chgData name="marina milicevic" userId="45c546ad099c9ab6" providerId="LiveId" clId="{C99C914A-7D32-4BCE-B73B-7053C12BA2A4}" dt="2020-04-22T14:28:02.831" v="905" actId="1076"/>
          <ac:spMkLst>
            <pc:docMk/>
            <pc:sldMk cId="1144946936" sldId="276"/>
            <ac:spMk id="34" creationId="{353084BA-88AA-4E17-BEFC-AA5FCBB2FDD1}"/>
          </ac:spMkLst>
        </pc:spChg>
        <pc:spChg chg="add mod">
          <ac:chgData name="marina milicevic" userId="45c546ad099c9ab6" providerId="LiveId" clId="{C99C914A-7D32-4BCE-B73B-7053C12BA2A4}" dt="2020-04-22T14:28:02.831" v="905" actId="1076"/>
          <ac:spMkLst>
            <pc:docMk/>
            <pc:sldMk cId="1144946936" sldId="276"/>
            <ac:spMk id="35" creationId="{D7D89C5A-C00F-46B5-9ED7-7A967E94197C}"/>
          </ac:spMkLst>
        </pc:spChg>
        <pc:spChg chg="add del">
          <ac:chgData name="marina milicevic" userId="45c546ad099c9ab6" providerId="LiveId" clId="{C99C914A-7D32-4BCE-B73B-7053C12BA2A4}" dt="2020-04-22T14:27:51.448" v="901" actId="478"/>
          <ac:spMkLst>
            <pc:docMk/>
            <pc:sldMk cId="1144946936" sldId="276"/>
            <ac:spMk id="36" creationId="{B1A71BBA-1F56-43FD-A408-C9DBFAF781A0}"/>
          </ac:spMkLst>
        </pc:spChg>
        <pc:spChg chg="add del">
          <ac:chgData name="marina milicevic" userId="45c546ad099c9ab6" providerId="LiveId" clId="{C99C914A-7D32-4BCE-B73B-7053C12BA2A4}" dt="2020-04-22T14:27:51.448" v="901" actId="478"/>
          <ac:spMkLst>
            <pc:docMk/>
            <pc:sldMk cId="1144946936" sldId="276"/>
            <ac:spMk id="37" creationId="{8204B4B1-BC11-4E51-95DE-5B483522A4D2}"/>
          </ac:spMkLst>
        </pc:spChg>
        <pc:spChg chg="add del">
          <ac:chgData name="marina milicevic" userId="45c546ad099c9ab6" providerId="LiveId" clId="{C99C914A-7D32-4BCE-B73B-7053C12BA2A4}" dt="2020-04-22T14:27:51.448" v="901" actId="478"/>
          <ac:spMkLst>
            <pc:docMk/>
            <pc:sldMk cId="1144946936" sldId="276"/>
            <ac:spMk id="38" creationId="{7AEA31AE-5207-47EB-8769-A3CFD81FA8BA}"/>
          </ac:spMkLst>
        </pc:spChg>
        <pc:spChg chg="add del">
          <ac:chgData name="marina milicevic" userId="45c546ad099c9ab6" providerId="LiveId" clId="{C99C914A-7D32-4BCE-B73B-7053C12BA2A4}" dt="2020-04-22T14:27:51.448" v="901" actId="478"/>
          <ac:spMkLst>
            <pc:docMk/>
            <pc:sldMk cId="1144946936" sldId="276"/>
            <ac:spMk id="39" creationId="{F38797FB-E0B8-470D-A301-F177EC78E142}"/>
          </ac:spMkLst>
        </pc:spChg>
        <pc:spChg chg="add del">
          <ac:chgData name="marina milicevic" userId="45c546ad099c9ab6" providerId="LiveId" clId="{C99C914A-7D32-4BCE-B73B-7053C12BA2A4}" dt="2020-04-22T14:27:51.448" v="901" actId="478"/>
          <ac:spMkLst>
            <pc:docMk/>
            <pc:sldMk cId="1144946936" sldId="276"/>
            <ac:spMk id="40" creationId="{D15C03E8-4AEA-4A2F-BCC0-ECF7C731E6B5}"/>
          </ac:spMkLst>
        </pc:spChg>
        <pc:spChg chg="add mod">
          <ac:chgData name="marina milicevic" userId="45c546ad099c9ab6" providerId="LiveId" clId="{C99C914A-7D32-4BCE-B73B-7053C12BA2A4}" dt="2020-04-22T14:28:02.831" v="905" actId="1076"/>
          <ac:spMkLst>
            <pc:docMk/>
            <pc:sldMk cId="1144946936" sldId="276"/>
            <ac:spMk id="41" creationId="{F6C8EE12-3132-4C44-B0D4-9AC744C10400}"/>
          </ac:spMkLst>
        </pc:spChg>
        <pc:spChg chg="add mod">
          <ac:chgData name="marina milicevic" userId="45c546ad099c9ab6" providerId="LiveId" clId="{C99C914A-7D32-4BCE-B73B-7053C12BA2A4}" dt="2020-04-22T14:28:02.831" v="905" actId="1076"/>
          <ac:spMkLst>
            <pc:docMk/>
            <pc:sldMk cId="1144946936" sldId="276"/>
            <ac:spMk id="42" creationId="{903F8B6A-8644-47C2-ABE4-03E2ECCE7225}"/>
          </ac:spMkLst>
        </pc:spChg>
        <pc:spChg chg="add mod">
          <ac:chgData name="marina milicevic" userId="45c546ad099c9ab6" providerId="LiveId" clId="{C99C914A-7D32-4BCE-B73B-7053C12BA2A4}" dt="2020-04-22T14:28:02.831" v="905" actId="1076"/>
          <ac:spMkLst>
            <pc:docMk/>
            <pc:sldMk cId="1144946936" sldId="276"/>
            <ac:spMk id="43" creationId="{463A5B79-0AAA-4DCD-923A-9580EABA371C}"/>
          </ac:spMkLst>
        </pc:spChg>
        <pc:spChg chg="add mod">
          <ac:chgData name="marina milicevic" userId="45c546ad099c9ab6" providerId="LiveId" clId="{C99C914A-7D32-4BCE-B73B-7053C12BA2A4}" dt="2020-04-22T14:28:02.831" v="905" actId="1076"/>
          <ac:spMkLst>
            <pc:docMk/>
            <pc:sldMk cId="1144946936" sldId="276"/>
            <ac:spMk id="44" creationId="{98EB590F-028B-4DEA-901A-F87F7119D0A7}"/>
          </ac:spMkLst>
        </pc:spChg>
        <pc:graphicFrameChg chg="add del mod">
          <ac:chgData name="marina milicevic" userId="45c546ad099c9ab6" providerId="LiveId" clId="{C99C914A-7D32-4BCE-B73B-7053C12BA2A4}" dt="2020-04-22T14:27:51.448" v="901" actId="478"/>
          <ac:graphicFrameMkLst>
            <pc:docMk/>
            <pc:sldMk cId="1144946936" sldId="276"/>
            <ac:graphicFrameMk id="2" creationId="{D0F1D340-2C77-4FA6-8775-557CF699677E}"/>
          </ac:graphicFrameMkLst>
        </pc:graphicFrameChg>
        <pc:graphicFrameChg chg="add del">
          <ac:chgData name="marina milicevic" userId="45c546ad099c9ab6" providerId="LiveId" clId="{C99C914A-7D32-4BCE-B73B-7053C12BA2A4}" dt="2020-04-22T14:27:51.448" v="901" actId="478"/>
          <ac:graphicFrameMkLst>
            <pc:docMk/>
            <pc:sldMk cId="1144946936" sldId="276"/>
            <ac:graphicFrameMk id="15" creationId="{95C5221F-3F03-48C0-B44C-E53394FBC2C9}"/>
          </ac:graphicFrameMkLst>
        </pc:graphicFrameChg>
        <pc:graphicFrameChg chg="add del mod">
          <ac:chgData name="marina milicevic" userId="45c546ad099c9ab6" providerId="LiveId" clId="{C99C914A-7D32-4BCE-B73B-7053C12BA2A4}" dt="2020-04-22T14:29:04.617" v="906" actId="478"/>
          <ac:graphicFrameMkLst>
            <pc:docMk/>
            <pc:sldMk cId="1144946936" sldId="276"/>
            <ac:graphicFrameMk id="24" creationId="{5EACDE98-3358-4744-9448-F34DB0964D5A}"/>
          </ac:graphicFrameMkLst>
        </pc:graphicFrameChg>
        <pc:graphicFrameChg chg="add del mod">
          <ac:chgData name="marina milicevic" userId="45c546ad099c9ab6" providerId="LiveId" clId="{C99C914A-7D32-4BCE-B73B-7053C12BA2A4}" dt="2020-04-22T14:29:10.542" v="907" actId="478"/>
          <ac:graphicFrameMkLst>
            <pc:docMk/>
            <pc:sldMk cId="1144946936" sldId="276"/>
            <ac:graphicFrameMk id="29" creationId="{ED665F98-F92B-4F7F-9253-F7C327F464F6}"/>
          </ac:graphicFrameMkLst>
        </pc:graphicFrameChg>
      </pc:sldChg>
      <pc:sldChg chg="delSp add">
        <pc:chgData name="marina milicevic" userId="45c546ad099c9ab6" providerId="LiveId" clId="{C99C914A-7D32-4BCE-B73B-7053C12BA2A4}" dt="2020-04-24T13:44:29.274" v="2929" actId="478"/>
        <pc:sldMkLst>
          <pc:docMk/>
          <pc:sldMk cId="1822785112" sldId="277"/>
        </pc:sldMkLst>
        <pc:picChg chg="del">
          <ac:chgData name="marina milicevic" userId="45c546ad099c9ab6" providerId="LiveId" clId="{C99C914A-7D32-4BCE-B73B-7053C12BA2A4}" dt="2020-04-24T13:44:29.274" v="2929" actId="478"/>
          <ac:picMkLst>
            <pc:docMk/>
            <pc:sldMk cId="1822785112" sldId="277"/>
            <ac:picMk id="5" creationId="{A019F36D-E638-4F4E-92AD-762C82C46CF0}"/>
          </ac:picMkLst>
        </pc:picChg>
        <pc:picChg chg="del">
          <ac:chgData name="marina milicevic" userId="45c546ad099c9ab6" providerId="LiveId" clId="{C99C914A-7D32-4BCE-B73B-7053C12BA2A4}" dt="2020-04-24T13:44:29.274" v="2929" actId="478"/>
          <ac:picMkLst>
            <pc:docMk/>
            <pc:sldMk cId="1822785112" sldId="277"/>
            <ac:picMk id="9" creationId="{613BC72B-4F81-45F8-8595-6A9D488E82AA}"/>
          </ac:picMkLst>
        </pc:picChg>
        <pc:picChg chg="del">
          <ac:chgData name="marina milicevic" userId="45c546ad099c9ab6" providerId="LiveId" clId="{C99C914A-7D32-4BCE-B73B-7053C12BA2A4}" dt="2020-04-24T13:44:29.274" v="2929" actId="478"/>
          <ac:picMkLst>
            <pc:docMk/>
            <pc:sldMk cId="1822785112" sldId="277"/>
            <ac:picMk id="10" creationId="{2D56F7A4-02C0-4618-B4AC-96CDF2F212D1}"/>
          </ac:picMkLst>
        </pc:picChg>
        <pc:picChg chg="del">
          <ac:chgData name="marina milicevic" userId="45c546ad099c9ab6" providerId="LiveId" clId="{C99C914A-7D32-4BCE-B73B-7053C12BA2A4}" dt="2020-04-24T13:44:29.274" v="2929" actId="478"/>
          <ac:picMkLst>
            <pc:docMk/>
            <pc:sldMk cId="1822785112" sldId="277"/>
            <ac:picMk id="12" creationId="{BC2C96F4-E136-4741-A804-8E6B9DC3F970}"/>
          </ac:picMkLst>
        </pc:picChg>
        <pc:picChg chg="del">
          <ac:chgData name="marina milicevic" userId="45c546ad099c9ab6" providerId="LiveId" clId="{C99C914A-7D32-4BCE-B73B-7053C12BA2A4}" dt="2020-04-24T13:44:29.274" v="2929" actId="478"/>
          <ac:picMkLst>
            <pc:docMk/>
            <pc:sldMk cId="1822785112" sldId="277"/>
            <ac:picMk id="13" creationId="{589C0E5E-6576-42C2-BAEF-52C8A0303D34}"/>
          </ac:picMkLst>
        </pc:picChg>
        <pc:picChg chg="del">
          <ac:chgData name="marina milicevic" userId="45c546ad099c9ab6" providerId="LiveId" clId="{C99C914A-7D32-4BCE-B73B-7053C12BA2A4}" dt="2020-04-24T13:44:29.274" v="2929" actId="478"/>
          <ac:picMkLst>
            <pc:docMk/>
            <pc:sldMk cId="1822785112" sldId="277"/>
            <ac:picMk id="29" creationId="{537B2079-B99F-4FBE-902F-605D2FF9CEB2}"/>
          </ac:picMkLst>
        </pc:picChg>
      </pc:sldChg>
      <pc:sldChg chg="del">
        <pc:chgData name="marina milicevic" userId="45c546ad099c9ab6" providerId="LiveId" clId="{C99C914A-7D32-4BCE-B73B-7053C12BA2A4}" dt="2020-04-22T14:30:45.090" v="920" actId="47"/>
        <pc:sldMkLst>
          <pc:docMk/>
          <pc:sldMk cId="1873909160" sldId="277"/>
        </pc:sldMkLst>
      </pc:sldChg>
      <pc:sldChg chg="del">
        <pc:chgData name="marina milicevic" userId="45c546ad099c9ab6" providerId="LiveId" clId="{C99C914A-7D32-4BCE-B73B-7053C12BA2A4}" dt="2020-04-22T14:31:30.988" v="927" actId="47"/>
        <pc:sldMkLst>
          <pc:docMk/>
          <pc:sldMk cId="948650926" sldId="278"/>
        </pc:sldMkLst>
      </pc:sldChg>
      <pc:sldChg chg="delSp add">
        <pc:chgData name="marina milicevic" userId="45c546ad099c9ab6" providerId="LiveId" clId="{C99C914A-7D32-4BCE-B73B-7053C12BA2A4}" dt="2020-04-24T13:44:38.522" v="2930" actId="478"/>
        <pc:sldMkLst>
          <pc:docMk/>
          <pc:sldMk cId="2002935888" sldId="278"/>
        </pc:sldMkLst>
        <pc:picChg chg="del">
          <ac:chgData name="marina milicevic" userId="45c546ad099c9ab6" providerId="LiveId" clId="{C99C914A-7D32-4BCE-B73B-7053C12BA2A4}" dt="2020-04-24T13:44:38.522" v="2930" actId="478"/>
          <ac:picMkLst>
            <pc:docMk/>
            <pc:sldMk cId="2002935888" sldId="278"/>
            <ac:picMk id="5" creationId="{9882E256-9F58-4031-B5C6-587720AA5111}"/>
          </ac:picMkLst>
        </pc:picChg>
        <pc:picChg chg="del">
          <ac:chgData name="marina milicevic" userId="45c546ad099c9ab6" providerId="LiveId" clId="{C99C914A-7D32-4BCE-B73B-7053C12BA2A4}" dt="2020-04-24T13:44:38.522" v="2930" actId="478"/>
          <ac:picMkLst>
            <pc:docMk/>
            <pc:sldMk cId="2002935888" sldId="278"/>
            <ac:picMk id="9" creationId="{6F016B1A-9873-46A8-9304-48F694586AD6}"/>
          </ac:picMkLst>
        </pc:picChg>
        <pc:picChg chg="del">
          <ac:chgData name="marina milicevic" userId="45c546ad099c9ab6" providerId="LiveId" clId="{C99C914A-7D32-4BCE-B73B-7053C12BA2A4}" dt="2020-04-24T13:44:38.522" v="2930" actId="478"/>
          <ac:picMkLst>
            <pc:docMk/>
            <pc:sldMk cId="2002935888" sldId="278"/>
            <ac:picMk id="10" creationId="{70636631-F972-43FD-8709-F79839BA0818}"/>
          </ac:picMkLst>
        </pc:picChg>
        <pc:picChg chg="del">
          <ac:chgData name="marina milicevic" userId="45c546ad099c9ab6" providerId="LiveId" clId="{C99C914A-7D32-4BCE-B73B-7053C12BA2A4}" dt="2020-04-24T13:44:38.522" v="2930" actId="478"/>
          <ac:picMkLst>
            <pc:docMk/>
            <pc:sldMk cId="2002935888" sldId="278"/>
            <ac:picMk id="12" creationId="{3E12D9B3-5F34-4E4C-8B94-C71ED81D63CE}"/>
          </ac:picMkLst>
        </pc:picChg>
        <pc:picChg chg="del">
          <ac:chgData name="marina milicevic" userId="45c546ad099c9ab6" providerId="LiveId" clId="{C99C914A-7D32-4BCE-B73B-7053C12BA2A4}" dt="2020-04-24T13:44:38.522" v="2930" actId="478"/>
          <ac:picMkLst>
            <pc:docMk/>
            <pc:sldMk cId="2002935888" sldId="278"/>
            <ac:picMk id="13" creationId="{48554C88-5B1D-45A4-862E-3B228C0B2242}"/>
          </ac:picMkLst>
        </pc:picChg>
        <pc:picChg chg="del">
          <ac:chgData name="marina milicevic" userId="45c546ad099c9ab6" providerId="LiveId" clId="{C99C914A-7D32-4BCE-B73B-7053C12BA2A4}" dt="2020-04-24T13:44:38.522" v="2930" actId="478"/>
          <ac:picMkLst>
            <pc:docMk/>
            <pc:sldMk cId="2002935888" sldId="278"/>
            <ac:picMk id="29" creationId="{F6000AA6-7AA0-4811-98C0-05A21D57F64D}"/>
          </ac:picMkLst>
        </pc:picChg>
      </pc:sldChg>
      <pc:sldChg chg="del">
        <pc:chgData name="marina milicevic" userId="45c546ad099c9ab6" providerId="LiveId" clId="{C99C914A-7D32-4BCE-B73B-7053C12BA2A4}" dt="2020-04-22T14:32:14.286" v="937" actId="47"/>
        <pc:sldMkLst>
          <pc:docMk/>
          <pc:sldMk cId="1179232586" sldId="279"/>
        </pc:sldMkLst>
      </pc:sldChg>
      <pc:sldChg chg="delSp add">
        <pc:chgData name="marina milicevic" userId="45c546ad099c9ab6" providerId="LiveId" clId="{C99C914A-7D32-4BCE-B73B-7053C12BA2A4}" dt="2020-04-24T13:44:45.302" v="2931" actId="478"/>
        <pc:sldMkLst>
          <pc:docMk/>
          <pc:sldMk cId="3838978885" sldId="279"/>
        </pc:sldMkLst>
        <pc:picChg chg="del">
          <ac:chgData name="marina milicevic" userId="45c546ad099c9ab6" providerId="LiveId" clId="{C99C914A-7D32-4BCE-B73B-7053C12BA2A4}" dt="2020-04-24T13:44:45.302" v="2931" actId="478"/>
          <ac:picMkLst>
            <pc:docMk/>
            <pc:sldMk cId="3838978885" sldId="279"/>
            <ac:picMk id="5" creationId="{5E991283-314C-404C-A624-670D21480279}"/>
          </ac:picMkLst>
        </pc:picChg>
        <pc:picChg chg="del">
          <ac:chgData name="marina milicevic" userId="45c546ad099c9ab6" providerId="LiveId" clId="{C99C914A-7D32-4BCE-B73B-7053C12BA2A4}" dt="2020-04-24T13:44:45.302" v="2931" actId="478"/>
          <ac:picMkLst>
            <pc:docMk/>
            <pc:sldMk cId="3838978885" sldId="279"/>
            <ac:picMk id="9" creationId="{0426581E-59B2-4CA0-9479-A8A04AF85EA6}"/>
          </ac:picMkLst>
        </pc:picChg>
        <pc:picChg chg="del">
          <ac:chgData name="marina milicevic" userId="45c546ad099c9ab6" providerId="LiveId" clId="{C99C914A-7D32-4BCE-B73B-7053C12BA2A4}" dt="2020-04-24T13:44:45.302" v="2931" actId="478"/>
          <ac:picMkLst>
            <pc:docMk/>
            <pc:sldMk cId="3838978885" sldId="279"/>
            <ac:picMk id="10" creationId="{6A4C57CB-B6B1-4E48-B3FD-4D998C7B5A01}"/>
          </ac:picMkLst>
        </pc:picChg>
        <pc:picChg chg="del">
          <ac:chgData name="marina milicevic" userId="45c546ad099c9ab6" providerId="LiveId" clId="{C99C914A-7D32-4BCE-B73B-7053C12BA2A4}" dt="2020-04-24T13:44:45.302" v="2931" actId="478"/>
          <ac:picMkLst>
            <pc:docMk/>
            <pc:sldMk cId="3838978885" sldId="279"/>
            <ac:picMk id="12" creationId="{713E33CA-D6DC-4398-8CFD-601280D763C8}"/>
          </ac:picMkLst>
        </pc:picChg>
        <pc:picChg chg="del">
          <ac:chgData name="marina milicevic" userId="45c546ad099c9ab6" providerId="LiveId" clId="{C99C914A-7D32-4BCE-B73B-7053C12BA2A4}" dt="2020-04-24T13:44:45.302" v="2931" actId="478"/>
          <ac:picMkLst>
            <pc:docMk/>
            <pc:sldMk cId="3838978885" sldId="279"/>
            <ac:picMk id="13" creationId="{CBADAF91-389E-4CE1-BFBF-AFF297EB29E3}"/>
          </ac:picMkLst>
        </pc:picChg>
        <pc:picChg chg="del">
          <ac:chgData name="marina milicevic" userId="45c546ad099c9ab6" providerId="LiveId" clId="{C99C914A-7D32-4BCE-B73B-7053C12BA2A4}" dt="2020-04-24T13:44:45.302" v="2931" actId="478"/>
          <ac:picMkLst>
            <pc:docMk/>
            <pc:sldMk cId="3838978885" sldId="279"/>
            <ac:picMk id="29" creationId="{AC6169A5-481A-4FA8-A9B1-68096D142C9A}"/>
          </ac:picMkLst>
        </pc:picChg>
      </pc:sldChg>
      <pc:sldChg chg="delSp add">
        <pc:chgData name="marina milicevic" userId="45c546ad099c9ab6" providerId="LiveId" clId="{C99C914A-7D32-4BCE-B73B-7053C12BA2A4}" dt="2020-04-24T13:44:52.722" v="2932" actId="478"/>
        <pc:sldMkLst>
          <pc:docMk/>
          <pc:sldMk cId="3041132" sldId="280"/>
        </pc:sldMkLst>
        <pc:picChg chg="del">
          <ac:chgData name="marina milicevic" userId="45c546ad099c9ab6" providerId="LiveId" clId="{C99C914A-7D32-4BCE-B73B-7053C12BA2A4}" dt="2020-04-24T13:44:52.722" v="2932" actId="478"/>
          <ac:picMkLst>
            <pc:docMk/>
            <pc:sldMk cId="3041132" sldId="280"/>
            <ac:picMk id="5" creationId="{3B5AF1CB-3B42-4C5F-AFE8-305752EA8E63}"/>
          </ac:picMkLst>
        </pc:picChg>
        <pc:picChg chg="del">
          <ac:chgData name="marina milicevic" userId="45c546ad099c9ab6" providerId="LiveId" clId="{C99C914A-7D32-4BCE-B73B-7053C12BA2A4}" dt="2020-04-24T13:44:52.722" v="2932" actId="478"/>
          <ac:picMkLst>
            <pc:docMk/>
            <pc:sldMk cId="3041132" sldId="280"/>
            <ac:picMk id="9" creationId="{AA8E702A-A10E-4BEC-95C7-82D76EC513FA}"/>
          </ac:picMkLst>
        </pc:picChg>
        <pc:picChg chg="del">
          <ac:chgData name="marina milicevic" userId="45c546ad099c9ab6" providerId="LiveId" clId="{C99C914A-7D32-4BCE-B73B-7053C12BA2A4}" dt="2020-04-24T13:44:52.722" v="2932" actId="478"/>
          <ac:picMkLst>
            <pc:docMk/>
            <pc:sldMk cId="3041132" sldId="280"/>
            <ac:picMk id="10" creationId="{D27ED834-2658-4B03-BF30-85369AAD492A}"/>
          </ac:picMkLst>
        </pc:picChg>
        <pc:picChg chg="del">
          <ac:chgData name="marina milicevic" userId="45c546ad099c9ab6" providerId="LiveId" clId="{C99C914A-7D32-4BCE-B73B-7053C12BA2A4}" dt="2020-04-24T13:44:52.722" v="2932" actId="478"/>
          <ac:picMkLst>
            <pc:docMk/>
            <pc:sldMk cId="3041132" sldId="280"/>
            <ac:picMk id="12" creationId="{EC299D09-80B2-408C-A26B-35AFAB18C775}"/>
          </ac:picMkLst>
        </pc:picChg>
        <pc:picChg chg="del">
          <ac:chgData name="marina milicevic" userId="45c546ad099c9ab6" providerId="LiveId" clId="{C99C914A-7D32-4BCE-B73B-7053C12BA2A4}" dt="2020-04-24T13:44:52.722" v="2932" actId="478"/>
          <ac:picMkLst>
            <pc:docMk/>
            <pc:sldMk cId="3041132" sldId="280"/>
            <ac:picMk id="13" creationId="{6D3A45A5-EEAE-430E-84FE-D0486FEDF6FA}"/>
          </ac:picMkLst>
        </pc:picChg>
        <pc:picChg chg="del">
          <ac:chgData name="marina milicevic" userId="45c546ad099c9ab6" providerId="LiveId" clId="{C99C914A-7D32-4BCE-B73B-7053C12BA2A4}" dt="2020-04-24T13:44:52.722" v="2932" actId="478"/>
          <ac:picMkLst>
            <pc:docMk/>
            <pc:sldMk cId="3041132" sldId="280"/>
            <ac:picMk id="29" creationId="{07874CAC-9E58-4D0D-8B9A-8601283C08D6}"/>
          </ac:picMkLst>
        </pc:picChg>
      </pc:sldChg>
      <pc:sldChg chg="del">
        <pc:chgData name="marina milicevic" userId="45c546ad099c9ab6" providerId="LiveId" clId="{C99C914A-7D32-4BCE-B73B-7053C12BA2A4}" dt="2020-04-22T14:33:10.307" v="944" actId="47"/>
        <pc:sldMkLst>
          <pc:docMk/>
          <pc:sldMk cId="3143515921" sldId="280"/>
        </pc:sldMkLst>
      </pc:sldChg>
      <pc:sldChg chg="modSp add del">
        <pc:chgData name="marina milicevic" userId="45c546ad099c9ab6" providerId="LiveId" clId="{C99C914A-7D32-4BCE-B73B-7053C12BA2A4}" dt="2020-04-22T14:33:50.456" v="951" actId="47"/>
        <pc:sldMkLst>
          <pc:docMk/>
          <pc:sldMk cId="1208195909" sldId="281"/>
        </pc:sldMkLst>
        <pc:spChg chg="mod">
          <ac:chgData name="marina milicevic" userId="45c546ad099c9ab6" providerId="LiveId" clId="{C99C914A-7D32-4BCE-B73B-7053C12BA2A4}" dt="2020-04-22T14:21:49.064" v="736" actId="1076"/>
          <ac:spMkLst>
            <pc:docMk/>
            <pc:sldMk cId="1208195909" sldId="281"/>
            <ac:spMk id="10" creationId="{2EBEEF4D-65AD-4320-831E-126A4883C623}"/>
          </ac:spMkLst>
        </pc:spChg>
        <pc:spChg chg="mod">
          <ac:chgData name="marina milicevic" userId="45c546ad099c9ab6" providerId="LiveId" clId="{C99C914A-7D32-4BCE-B73B-7053C12BA2A4}" dt="2020-04-22T14:14:50.075" v="135" actId="1076"/>
          <ac:spMkLst>
            <pc:docMk/>
            <pc:sldMk cId="1208195909" sldId="281"/>
            <ac:spMk id="17" creationId="{D1A748F8-8625-49AF-AF90-AC44C22C861F}"/>
          </ac:spMkLst>
        </pc:spChg>
        <pc:spChg chg="mod">
          <ac:chgData name="marina milicevic" userId="45c546ad099c9ab6" providerId="LiveId" clId="{C99C914A-7D32-4BCE-B73B-7053C12BA2A4}" dt="2020-04-22T14:13:55.387" v="68" actId="1076"/>
          <ac:spMkLst>
            <pc:docMk/>
            <pc:sldMk cId="1208195909" sldId="281"/>
            <ac:spMk id="36" creationId="{B1A71BBA-1F56-43FD-A408-C9DBFAF781A0}"/>
          </ac:spMkLst>
        </pc:spChg>
        <pc:spChg chg="mod">
          <ac:chgData name="marina milicevic" userId="45c546ad099c9ab6" providerId="LiveId" clId="{C99C914A-7D32-4BCE-B73B-7053C12BA2A4}" dt="2020-04-22T14:22:33.036" v="804" actId="1076"/>
          <ac:spMkLst>
            <pc:docMk/>
            <pc:sldMk cId="1208195909" sldId="281"/>
            <ac:spMk id="37" creationId="{8204B4B1-BC11-4E51-95DE-5B483522A4D2}"/>
          </ac:spMkLst>
        </pc:spChg>
        <pc:spChg chg="mod">
          <ac:chgData name="marina milicevic" userId="45c546ad099c9ab6" providerId="LiveId" clId="{C99C914A-7D32-4BCE-B73B-7053C12BA2A4}" dt="2020-04-22T14:23:19.801" v="852" actId="1076"/>
          <ac:spMkLst>
            <pc:docMk/>
            <pc:sldMk cId="1208195909" sldId="281"/>
            <ac:spMk id="38" creationId="{7AEA31AE-5207-47EB-8769-A3CFD81FA8BA}"/>
          </ac:spMkLst>
        </pc:spChg>
        <pc:spChg chg="mod">
          <ac:chgData name="marina milicevic" userId="45c546ad099c9ab6" providerId="LiveId" clId="{C99C914A-7D32-4BCE-B73B-7053C12BA2A4}" dt="2020-04-22T14:15:03.348" v="137" actId="1076"/>
          <ac:spMkLst>
            <pc:docMk/>
            <pc:sldMk cId="1208195909" sldId="281"/>
            <ac:spMk id="39" creationId="{F38797FB-E0B8-470D-A301-F177EC78E142}"/>
          </ac:spMkLst>
        </pc:spChg>
        <pc:spChg chg="mod">
          <ac:chgData name="marina milicevic" userId="45c546ad099c9ab6" providerId="LiveId" clId="{C99C914A-7D32-4BCE-B73B-7053C12BA2A4}" dt="2020-04-22T14:24:06.053" v="896" actId="1076"/>
          <ac:spMkLst>
            <pc:docMk/>
            <pc:sldMk cId="1208195909" sldId="281"/>
            <ac:spMk id="40" creationId="{D15C03E8-4AEA-4A2F-BCC0-ECF7C731E6B5}"/>
          </ac:spMkLst>
        </pc:spChg>
      </pc:sldChg>
      <pc:sldChg chg="delSp add">
        <pc:chgData name="marina milicevic" userId="45c546ad099c9ab6" providerId="LiveId" clId="{C99C914A-7D32-4BCE-B73B-7053C12BA2A4}" dt="2020-04-24T13:44:59.923" v="2933" actId="478"/>
        <pc:sldMkLst>
          <pc:docMk/>
          <pc:sldMk cId="4197799623" sldId="281"/>
        </pc:sldMkLst>
        <pc:picChg chg="del">
          <ac:chgData name="marina milicevic" userId="45c546ad099c9ab6" providerId="LiveId" clId="{C99C914A-7D32-4BCE-B73B-7053C12BA2A4}" dt="2020-04-24T13:44:59.923" v="2933" actId="478"/>
          <ac:picMkLst>
            <pc:docMk/>
            <pc:sldMk cId="4197799623" sldId="281"/>
            <ac:picMk id="5" creationId="{17B3E00C-B396-4FE5-9CEE-21A8A306A02F}"/>
          </ac:picMkLst>
        </pc:picChg>
        <pc:picChg chg="del">
          <ac:chgData name="marina milicevic" userId="45c546ad099c9ab6" providerId="LiveId" clId="{C99C914A-7D32-4BCE-B73B-7053C12BA2A4}" dt="2020-04-24T13:44:59.923" v="2933" actId="478"/>
          <ac:picMkLst>
            <pc:docMk/>
            <pc:sldMk cId="4197799623" sldId="281"/>
            <ac:picMk id="9" creationId="{7924669D-0450-4E38-8809-B021F3AB4586}"/>
          </ac:picMkLst>
        </pc:picChg>
        <pc:picChg chg="del">
          <ac:chgData name="marina milicevic" userId="45c546ad099c9ab6" providerId="LiveId" clId="{C99C914A-7D32-4BCE-B73B-7053C12BA2A4}" dt="2020-04-24T13:44:59.923" v="2933" actId="478"/>
          <ac:picMkLst>
            <pc:docMk/>
            <pc:sldMk cId="4197799623" sldId="281"/>
            <ac:picMk id="10" creationId="{92C4EA95-F6DB-45D4-A182-4F6BCCBA480D}"/>
          </ac:picMkLst>
        </pc:picChg>
        <pc:picChg chg="del">
          <ac:chgData name="marina milicevic" userId="45c546ad099c9ab6" providerId="LiveId" clId="{C99C914A-7D32-4BCE-B73B-7053C12BA2A4}" dt="2020-04-24T13:44:59.923" v="2933" actId="478"/>
          <ac:picMkLst>
            <pc:docMk/>
            <pc:sldMk cId="4197799623" sldId="281"/>
            <ac:picMk id="12" creationId="{8DFC433C-2524-4EB3-9B22-CEA904D31274}"/>
          </ac:picMkLst>
        </pc:picChg>
        <pc:picChg chg="del">
          <ac:chgData name="marina milicevic" userId="45c546ad099c9ab6" providerId="LiveId" clId="{C99C914A-7D32-4BCE-B73B-7053C12BA2A4}" dt="2020-04-24T13:44:59.923" v="2933" actId="478"/>
          <ac:picMkLst>
            <pc:docMk/>
            <pc:sldMk cId="4197799623" sldId="281"/>
            <ac:picMk id="13" creationId="{2FACDF9F-DEA2-4624-B608-2C3278BFCEEC}"/>
          </ac:picMkLst>
        </pc:picChg>
        <pc:picChg chg="del">
          <ac:chgData name="marina milicevic" userId="45c546ad099c9ab6" providerId="LiveId" clId="{C99C914A-7D32-4BCE-B73B-7053C12BA2A4}" dt="2020-04-24T13:44:59.923" v="2933" actId="478"/>
          <ac:picMkLst>
            <pc:docMk/>
            <pc:sldMk cId="4197799623" sldId="281"/>
            <ac:picMk id="29" creationId="{45A1C7A6-096E-4FFD-857A-8627CB7041CA}"/>
          </ac:picMkLst>
        </pc:picChg>
      </pc:sldChg>
      <pc:sldChg chg="delSp modSp add del">
        <pc:chgData name="marina milicevic" userId="45c546ad099c9ab6" providerId="LiveId" clId="{C99C914A-7D32-4BCE-B73B-7053C12BA2A4}" dt="2020-04-22T14:34:23.058" v="959" actId="47"/>
        <pc:sldMkLst>
          <pc:docMk/>
          <pc:sldMk cId="2285740762" sldId="282"/>
        </pc:sldMkLst>
        <pc:spChg chg="del mod">
          <ac:chgData name="marina milicevic" userId="45c546ad099c9ab6" providerId="LiveId" clId="{C99C914A-7D32-4BCE-B73B-7053C12BA2A4}" dt="2020-04-22T14:34:10.248" v="955" actId="478"/>
          <ac:spMkLst>
            <pc:docMk/>
            <pc:sldMk cId="2285740762" sldId="282"/>
            <ac:spMk id="10" creationId="{2EBEEF4D-65AD-4320-831E-126A4883C623}"/>
          </ac:spMkLst>
        </pc:spChg>
        <pc:spChg chg="del mod">
          <ac:chgData name="marina milicevic" userId="45c546ad099c9ab6" providerId="LiveId" clId="{C99C914A-7D32-4BCE-B73B-7053C12BA2A4}" dt="2020-04-22T14:34:10.248" v="955" actId="478"/>
          <ac:spMkLst>
            <pc:docMk/>
            <pc:sldMk cId="2285740762" sldId="282"/>
            <ac:spMk id="36" creationId="{B1A71BBA-1F56-43FD-A408-C9DBFAF781A0}"/>
          </ac:spMkLst>
        </pc:spChg>
        <pc:spChg chg="del mod">
          <ac:chgData name="marina milicevic" userId="45c546ad099c9ab6" providerId="LiveId" clId="{C99C914A-7D32-4BCE-B73B-7053C12BA2A4}" dt="2020-04-22T14:34:10.248" v="955" actId="478"/>
          <ac:spMkLst>
            <pc:docMk/>
            <pc:sldMk cId="2285740762" sldId="282"/>
            <ac:spMk id="37" creationId="{8204B4B1-BC11-4E51-95DE-5B483522A4D2}"/>
          </ac:spMkLst>
        </pc:spChg>
        <pc:spChg chg="del mod">
          <ac:chgData name="marina milicevic" userId="45c546ad099c9ab6" providerId="LiveId" clId="{C99C914A-7D32-4BCE-B73B-7053C12BA2A4}" dt="2020-04-22T14:34:10.248" v="955" actId="478"/>
          <ac:spMkLst>
            <pc:docMk/>
            <pc:sldMk cId="2285740762" sldId="282"/>
            <ac:spMk id="38" creationId="{7AEA31AE-5207-47EB-8769-A3CFD81FA8BA}"/>
          </ac:spMkLst>
        </pc:spChg>
        <pc:spChg chg="del mod">
          <ac:chgData name="marina milicevic" userId="45c546ad099c9ab6" providerId="LiveId" clId="{C99C914A-7D32-4BCE-B73B-7053C12BA2A4}" dt="2020-04-22T14:34:10.248" v="955" actId="478"/>
          <ac:spMkLst>
            <pc:docMk/>
            <pc:sldMk cId="2285740762" sldId="282"/>
            <ac:spMk id="39" creationId="{F38797FB-E0B8-470D-A301-F177EC78E142}"/>
          </ac:spMkLst>
        </pc:spChg>
        <pc:spChg chg="del mod">
          <ac:chgData name="marina milicevic" userId="45c546ad099c9ab6" providerId="LiveId" clId="{C99C914A-7D32-4BCE-B73B-7053C12BA2A4}" dt="2020-04-22T14:34:10.248" v="955" actId="478"/>
          <ac:spMkLst>
            <pc:docMk/>
            <pc:sldMk cId="2285740762" sldId="282"/>
            <ac:spMk id="40" creationId="{D15C03E8-4AEA-4A2F-BCC0-ECF7C731E6B5}"/>
          </ac:spMkLst>
        </pc:spChg>
      </pc:sldChg>
      <pc:sldChg chg="addSp delSp modSp add ord">
        <pc:chgData name="marina milicevic" userId="45c546ad099c9ab6" providerId="LiveId" clId="{C99C914A-7D32-4BCE-B73B-7053C12BA2A4}" dt="2020-04-22T14:30:41.276" v="919"/>
        <pc:sldMkLst>
          <pc:docMk/>
          <pc:sldMk cId="2196653005" sldId="283"/>
        </pc:sldMkLst>
        <pc:spChg chg="mod">
          <ac:chgData name="marina milicevic" userId="45c546ad099c9ab6" providerId="LiveId" clId="{C99C914A-7D32-4BCE-B73B-7053C12BA2A4}" dt="2020-04-22T14:30:26.132" v="914" actId="1076"/>
          <ac:spMkLst>
            <pc:docMk/>
            <pc:sldMk cId="2196653005" sldId="283"/>
            <ac:spMk id="25" creationId="{4219FC3F-483C-4E43-A22D-B32B50BA0C21}"/>
          </ac:spMkLst>
        </pc:spChg>
        <pc:spChg chg="add del">
          <ac:chgData name="marina milicevic" userId="45c546ad099c9ab6" providerId="LiveId" clId="{C99C914A-7D32-4BCE-B73B-7053C12BA2A4}" dt="2020-04-22T14:30:09.485" v="911"/>
          <ac:spMkLst>
            <pc:docMk/>
            <pc:sldMk cId="2196653005" sldId="283"/>
            <ac:spMk id="29" creationId="{78A41689-0CD7-4681-9E23-79354782C3BD}"/>
          </ac:spMkLst>
        </pc:spChg>
        <pc:spChg chg="del">
          <ac:chgData name="marina milicevic" userId="45c546ad099c9ab6" providerId="LiveId" clId="{C99C914A-7D32-4BCE-B73B-7053C12BA2A4}" dt="2020-04-22T14:30:05.911" v="909" actId="478"/>
          <ac:spMkLst>
            <pc:docMk/>
            <pc:sldMk cId="2196653005" sldId="283"/>
            <ac:spMk id="34" creationId="{353084BA-88AA-4E17-BEFC-AA5FCBB2FDD1}"/>
          </ac:spMkLst>
        </pc:spChg>
        <pc:spChg chg="del">
          <ac:chgData name="marina milicevic" userId="45c546ad099c9ab6" providerId="LiveId" clId="{C99C914A-7D32-4BCE-B73B-7053C12BA2A4}" dt="2020-04-22T14:30:05.911" v="909" actId="478"/>
          <ac:spMkLst>
            <pc:docMk/>
            <pc:sldMk cId="2196653005" sldId="283"/>
            <ac:spMk id="35" creationId="{D7D89C5A-C00F-46B5-9ED7-7A967E94197C}"/>
          </ac:spMkLst>
        </pc:spChg>
        <pc:spChg chg="add del">
          <ac:chgData name="marina milicevic" userId="45c546ad099c9ab6" providerId="LiveId" clId="{C99C914A-7D32-4BCE-B73B-7053C12BA2A4}" dt="2020-04-22T14:30:09.485" v="911"/>
          <ac:spMkLst>
            <pc:docMk/>
            <pc:sldMk cId="2196653005" sldId="283"/>
            <ac:spMk id="36" creationId="{27C364E0-3172-4CD2-AAB2-2EDAA9578BAC}"/>
          </ac:spMkLst>
        </pc:spChg>
        <pc:spChg chg="add del">
          <ac:chgData name="marina milicevic" userId="45c546ad099c9ab6" providerId="LiveId" clId="{C99C914A-7D32-4BCE-B73B-7053C12BA2A4}" dt="2020-04-22T14:30:09.485" v="911"/>
          <ac:spMkLst>
            <pc:docMk/>
            <pc:sldMk cId="2196653005" sldId="283"/>
            <ac:spMk id="37" creationId="{BB2F2946-4324-4A64-B155-263D089E4B9A}"/>
          </ac:spMkLst>
        </pc:spChg>
        <pc:spChg chg="add del">
          <ac:chgData name="marina milicevic" userId="45c546ad099c9ab6" providerId="LiveId" clId="{C99C914A-7D32-4BCE-B73B-7053C12BA2A4}" dt="2020-04-22T14:30:09.485" v="911"/>
          <ac:spMkLst>
            <pc:docMk/>
            <pc:sldMk cId="2196653005" sldId="283"/>
            <ac:spMk id="39" creationId="{1CA78DC6-A068-4877-9F57-217DB006117B}"/>
          </ac:spMkLst>
        </pc:spChg>
        <pc:spChg chg="add del">
          <ac:chgData name="marina milicevic" userId="45c546ad099c9ab6" providerId="LiveId" clId="{C99C914A-7D32-4BCE-B73B-7053C12BA2A4}" dt="2020-04-22T14:30:09.485" v="911"/>
          <ac:spMkLst>
            <pc:docMk/>
            <pc:sldMk cId="2196653005" sldId="283"/>
            <ac:spMk id="40" creationId="{577AA140-FC72-4CDA-937F-03173247907E}"/>
          </ac:spMkLst>
        </pc:spChg>
        <pc:spChg chg="del">
          <ac:chgData name="marina milicevic" userId="45c546ad099c9ab6" providerId="LiveId" clId="{C99C914A-7D32-4BCE-B73B-7053C12BA2A4}" dt="2020-04-22T14:30:05.911" v="909" actId="478"/>
          <ac:spMkLst>
            <pc:docMk/>
            <pc:sldMk cId="2196653005" sldId="283"/>
            <ac:spMk id="41" creationId="{F6C8EE12-3132-4C44-B0D4-9AC744C10400}"/>
          </ac:spMkLst>
        </pc:spChg>
        <pc:spChg chg="del">
          <ac:chgData name="marina milicevic" userId="45c546ad099c9ab6" providerId="LiveId" clId="{C99C914A-7D32-4BCE-B73B-7053C12BA2A4}" dt="2020-04-22T14:30:05.911" v="909" actId="478"/>
          <ac:spMkLst>
            <pc:docMk/>
            <pc:sldMk cId="2196653005" sldId="283"/>
            <ac:spMk id="42" creationId="{903F8B6A-8644-47C2-ABE4-03E2ECCE7225}"/>
          </ac:spMkLst>
        </pc:spChg>
        <pc:spChg chg="del">
          <ac:chgData name="marina milicevic" userId="45c546ad099c9ab6" providerId="LiveId" clId="{C99C914A-7D32-4BCE-B73B-7053C12BA2A4}" dt="2020-04-22T14:30:05.911" v="909" actId="478"/>
          <ac:spMkLst>
            <pc:docMk/>
            <pc:sldMk cId="2196653005" sldId="283"/>
            <ac:spMk id="43" creationId="{463A5B79-0AAA-4DCD-923A-9580EABA371C}"/>
          </ac:spMkLst>
        </pc:spChg>
        <pc:spChg chg="del">
          <ac:chgData name="marina milicevic" userId="45c546ad099c9ab6" providerId="LiveId" clId="{C99C914A-7D32-4BCE-B73B-7053C12BA2A4}" dt="2020-04-22T14:30:05.911" v="909" actId="478"/>
          <ac:spMkLst>
            <pc:docMk/>
            <pc:sldMk cId="2196653005" sldId="283"/>
            <ac:spMk id="44" creationId="{98EB590F-028B-4DEA-901A-F87F7119D0A7}"/>
          </ac:spMkLst>
        </pc:spChg>
        <pc:spChg chg="add del">
          <ac:chgData name="marina milicevic" userId="45c546ad099c9ab6" providerId="LiveId" clId="{C99C914A-7D32-4BCE-B73B-7053C12BA2A4}" dt="2020-04-22T14:30:09.485" v="911"/>
          <ac:spMkLst>
            <pc:docMk/>
            <pc:sldMk cId="2196653005" sldId="283"/>
            <ac:spMk id="45" creationId="{4CB7D327-21AE-4270-A2E8-6DB0D6556600}"/>
          </ac:spMkLst>
        </pc:spChg>
        <pc:spChg chg="add del">
          <ac:chgData name="marina milicevic" userId="45c546ad099c9ab6" providerId="LiveId" clId="{C99C914A-7D32-4BCE-B73B-7053C12BA2A4}" dt="2020-04-22T14:30:09.485" v="911"/>
          <ac:spMkLst>
            <pc:docMk/>
            <pc:sldMk cId="2196653005" sldId="283"/>
            <ac:spMk id="46" creationId="{2DFCA192-E840-4019-9377-A69F4D5F3706}"/>
          </ac:spMkLst>
        </pc:spChg>
        <pc:spChg chg="add del">
          <ac:chgData name="marina milicevic" userId="45c546ad099c9ab6" providerId="LiveId" clId="{C99C914A-7D32-4BCE-B73B-7053C12BA2A4}" dt="2020-04-22T14:30:09.485" v="911"/>
          <ac:spMkLst>
            <pc:docMk/>
            <pc:sldMk cId="2196653005" sldId="283"/>
            <ac:spMk id="47" creationId="{1AEBD699-1B1A-4096-8867-34145AA4F147}"/>
          </ac:spMkLst>
        </pc:spChg>
        <pc:spChg chg="add del">
          <ac:chgData name="marina milicevic" userId="45c546ad099c9ab6" providerId="LiveId" clId="{C99C914A-7D32-4BCE-B73B-7053C12BA2A4}" dt="2020-04-22T14:30:09.485" v="911"/>
          <ac:spMkLst>
            <pc:docMk/>
            <pc:sldMk cId="2196653005" sldId="283"/>
            <ac:spMk id="48" creationId="{C7B32461-76DA-4EA2-98B2-C93491B27899}"/>
          </ac:spMkLst>
        </pc:spChg>
        <pc:spChg chg="add del">
          <ac:chgData name="marina milicevic" userId="45c546ad099c9ab6" providerId="LiveId" clId="{C99C914A-7D32-4BCE-B73B-7053C12BA2A4}" dt="2020-04-22T14:30:09.485" v="911"/>
          <ac:spMkLst>
            <pc:docMk/>
            <pc:sldMk cId="2196653005" sldId="283"/>
            <ac:spMk id="49" creationId="{F1C27BF3-CB3F-46EE-8E35-B5278C5F4410}"/>
          </ac:spMkLst>
        </pc:spChg>
        <pc:spChg chg="add del">
          <ac:chgData name="marina milicevic" userId="45c546ad099c9ab6" providerId="LiveId" clId="{C99C914A-7D32-4BCE-B73B-7053C12BA2A4}" dt="2020-04-22T14:30:09.485" v="911"/>
          <ac:spMkLst>
            <pc:docMk/>
            <pc:sldMk cId="2196653005" sldId="283"/>
            <ac:spMk id="50" creationId="{F0B881D1-78BC-4BE9-B583-4B208C383792}"/>
          </ac:spMkLst>
        </pc:spChg>
        <pc:spChg chg="add del">
          <ac:chgData name="marina milicevic" userId="45c546ad099c9ab6" providerId="LiveId" clId="{C99C914A-7D32-4BCE-B73B-7053C12BA2A4}" dt="2020-04-22T14:30:09.485" v="911"/>
          <ac:spMkLst>
            <pc:docMk/>
            <pc:sldMk cId="2196653005" sldId="283"/>
            <ac:spMk id="51" creationId="{03E73695-2915-49FB-820C-1278C4B1699E}"/>
          </ac:spMkLst>
        </pc:spChg>
        <pc:spChg chg="add del">
          <ac:chgData name="marina milicevic" userId="45c546ad099c9ab6" providerId="LiveId" clId="{C99C914A-7D32-4BCE-B73B-7053C12BA2A4}" dt="2020-04-22T14:30:29.661" v="915"/>
          <ac:spMkLst>
            <pc:docMk/>
            <pc:sldMk cId="2196653005" sldId="283"/>
            <ac:spMk id="52" creationId="{DD112D43-426B-439A-ABDB-2335BA5E8F69}"/>
          </ac:spMkLst>
        </pc:spChg>
        <pc:spChg chg="add del">
          <ac:chgData name="marina milicevic" userId="45c546ad099c9ab6" providerId="LiveId" clId="{C99C914A-7D32-4BCE-B73B-7053C12BA2A4}" dt="2020-04-22T14:30:29.661" v="915"/>
          <ac:spMkLst>
            <pc:docMk/>
            <pc:sldMk cId="2196653005" sldId="283"/>
            <ac:spMk id="53" creationId="{715D8623-480A-4196-933C-C525C81908C0}"/>
          </ac:spMkLst>
        </pc:spChg>
        <pc:spChg chg="add del">
          <ac:chgData name="marina milicevic" userId="45c546ad099c9ab6" providerId="LiveId" clId="{C99C914A-7D32-4BCE-B73B-7053C12BA2A4}" dt="2020-04-22T14:30:29.661" v="915"/>
          <ac:spMkLst>
            <pc:docMk/>
            <pc:sldMk cId="2196653005" sldId="283"/>
            <ac:spMk id="54" creationId="{B96FF148-A633-4438-A16D-C44B3859CB9B}"/>
          </ac:spMkLst>
        </pc:spChg>
        <pc:spChg chg="add del">
          <ac:chgData name="marina milicevic" userId="45c546ad099c9ab6" providerId="LiveId" clId="{C99C914A-7D32-4BCE-B73B-7053C12BA2A4}" dt="2020-04-22T14:30:29.661" v="915"/>
          <ac:spMkLst>
            <pc:docMk/>
            <pc:sldMk cId="2196653005" sldId="283"/>
            <ac:spMk id="55" creationId="{6B95FD2B-0C54-4904-983A-23758974F3B2}"/>
          </ac:spMkLst>
        </pc:spChg>
        <pc:spChg chg="add del">
          <ac:chgData name="marina milicevic" userId="45c546ad099c9ab6" providerId="LiveId" clId="{C99C914A-7D32-4BCE-B73B-7053C12BA2A4}" dt="2020-04-22T14:30:29.661" v="915"/>
          <ac:spMkLst>
            <pc:docMk/>
            <pc:sldMk cId="2196653005" sldId="283"/>
            <ac:spMk id="56" creationId="{C5019C4A-E4B7-469D-A39C-342E1E9F083A}"/>
          </ac:spMkLst>
        </pc:spChg>
        <pc:spChg chg="add del">
          <ac:chgData name="marina milicevic" userId="45c546ad099c9ab6" providerId="LiveId" clId="{C99C914A-7D32-4BCE-B73B-7053C12BA2A4}" dt="2020-04-22T14:30:29.661" v="915"/>
          <ac:spMkLst>
            <pc:docMk/>
            <pc:sldMk cId="2196653005" sldId="283"/>
            <ac:spMk id="57" creationId="{064373A3-705B-488D-BF80-2B8075B04D14}"/>
          </ac:spMkLst>
        </pc:spChg>
        <pc:spChg chg="add mod">
          <ac:chgData name="marina milicevic" userId="45c546ad099c9ab6" providerId="LiveId" clId="{C99C914A-7D32-4BCE-B73B-7053C12BA2A4}" dt="2020-04-22T14:30:37.240" v="917" actId="1076"/>
          <ac:spMkLst>
            <pc:docMk/>
            <pc:sldMk cId="2196653005" sldId="283"/>
            <ac:spMk id="58" creationId="{A34F8AE6-16D1-4C3F-8093-53954B172389}"/>
          </ac:spMkLst>
        </pc:spChg>
        <pc:spChg chg="add mod">
          <ac:chgData name="marina milicevic" userId="45c546ad099c9ab6" providerId="LiveId" clId="{C99C914A-7D32-4BCE-B73B-7053C12BA2A4}" dt="2020-04-22T14:30:37.240" v="917" actId="1076"/>
          <ac:spMkLst>
            <pc:docMk/>
            <pc:sldMk cId="2196653005" sldId="283"/>
            <ac:spMk id="59" creationId="{C5447799-1DE0-46F1-8705-1CC8DCBB8A8E}"/>
          </ac:spMkLst>
        </pc:spChg>
        <pc:spChg chg="add mod">
          <ac:chgData name="marina milicevic" userId="45c546ad099c9ab6" providerId="LiveId" clId="{C99C914A-7D32-4BCE-B73B-7053C12BA2A4}" dt="2020-04-22T14:30:37.240" v="917" actId="1076"/>
          <ac:spMkLst>
            <pc:docMk/>
            <pc:sldMk cId="2196653005" sldId="283"/>
            <ac:spMk id="60" creationId="{C255A491-81B8-492E-A860-79C38DAC822B}"/>
          </ac:spMkLst>
        </pc:spChg>
        <pc:spChg chg="add mod">
          <ac:chgData name="marina milicevic" userId="45c546ad099c9ab6" providerId="LiveId" clId="{C99C914A-7D32-4BCE-B73B-7053C12BA2A4}" dt="2020-04-22T14:30:37.240" v="917" actId="1076"/>
          <ac:spMkLst>
            <pc:docMk/>
            <pc:sldMk cId="2196653005" sldId="283"/>
            <ac:spMk id="61" creationId="{04F76AEF-E97E-411F-BA2C-048E64755801}"/>
          </ac:spMkLst>
        </pc:spChg>
        <pc:spChg chg="add mod">
          <ac:chgData name="marina milicevic" userId="45c546ad099c9ab6" providerId="LiveId" clId="{C99C914A-7D32-4BCE-B73B-7053C12BA2A4}" dt="2020-04-22T14:30:37.240" v="917" actId="1076"/>
          <ac:spMkLst>
            <pc:docMk/>
            <pc:sldMk cId="2196653005" sldId="283"/>
            <ac:spMk id="62" creationId="{D6E73888-104A-4D75-8140-49D00749618E}"/>
          </ac:spMkLst>
        </pc:spChg>
        <pc:spChg chg="add mod">
          <ac:chgData name="marina milicevic" userId="45c546ad099c9ab6" providerId="LiveId" clId="{C99C914A-7D32-4BCE-B73B-7053C12BA2A4}" dt="2020-04-22T14:30:37.240" v="917" actId="1076"/>
          <ac:spMkLst>
            <pc:docMk/>
            <pc:sldMk cId="2196653005" sldId="283"/>
            <ac:spMk id="63" creationId="{9B9FCD66-0326-4D91-93BA-B14B449139D4}"/>
          </ac:spMkLst>
        </pc:spChg>
        <pc:graphicFrameChg chg="add del">
          <ac:chgData name="marina milicevic" userId="45c546ad099c9ab6" providerId="LiveId" clId="{C99C914A-7D32-4BCE-B73B-7053C12BA2A4}" dt="2020-04-22T14:30:09.485" v="911"/>
          <ac:graphicFrameMkLst>
            <pc:docMk/>
            <pc:sldMk cId="2196653005" sldId="283"/>
            <ac:graphicFrameMk id="24" creationId="{593A3322-FF6F-4062-9522-F2399F8CC9D4}"/>
          </ac:graphicFrameMkLst>
        </pc:graphicFrameChg>
        <pc:graphicFrameChg chg="add del">
          <ac:chgData name="marina milicevic" userId="45c546ad099c9ab6" providerId="LiveId" clId="{C99C914A-7D32-4BCE-B73B-7053C12BA2A4}" dt="2020-04-22T14:30:09.485" v="911"/>
          <ac:graphicFrameMkLst>
            <pc:docMk/>
            <pc:sldMk cId="2196653005" sldId="283"/>
            <ac:graphicFrameMk id="38" creationId="{1C2EAFF8-0674-49AC-9F79-240C8EBCC68B}"/>
          </ac:graphicFrameMkLst>
        </pc:graphicFrameChg>
      </pc:sldChg>
      <pc:sldChg chg="addSp delSp modSp add ord">
        <pc:chgData name="marina milicevic" userId="45c546ad099c9ab6" providerId="LiveId" clId="{C99C914A-7D32-4BCE-B73B-7053C12BA2A4}" dt="2020-04-22T14:31:22.705" v="926" actId="1076"/>
        <pc:sldMkLst>
          <pc:docMk/>
          <pc:sldMk cId="2194538302" sldId="284"/>
        </pc:sldMkLst>
        <pc:spChg chg="add mod">
          <ac:chgData name="marina milicevic" userId="45c546ad099c9ab6" providerId="LiveId" clId="{C99C914A-7D32-4BCE-B73B-7053C12BA2A4}" dt="2020-04-22T14:31:22.705" v="926" actId="1076"/>
          <ac:spMkLst>
            <pc:docMk/>
            <pc:sldMk cId="2194538302" sldId="284"/>
            <ac:spMk id="24" creationId="{F7BD5F0C-FD71-4FCF-B7D9-9545AD8B1C58}"/>
          </ac:spMkLst>
        </pc:spChg>
        <pc:spChg chg="add mod">
          <ac:chgData name="marina milicevic" userId="45c546ad099c9ab6" providerId="LiveId" clId="{C99C914A-7D32-4BCE-B73B-7053C12BA2A4}" dt="2020-04-22T14:31:22.705" v="926" actId="1076"/>
          <ac:spMkLst>
            <pc:docMk/>
            <pc:sldMk cId="2194538302" sldId="284"/>
            <ac:spMk id="29" creationId="{D0B4F08D-7353-4CE3-9625-8E5C3FED2C72}"/>
          </ac:spMkLst>
        </pc:spChg>
        <pc:spChg chg="add mod">
          <ac:chgData name="marina milicevic" userId="45c546ad099c9ab6" providerId="LiveId" clId="{C99C914A-7D32-4BCE-B73B-7053C12BA2A4}" dt="2020-04-22T14:31:22.705" v="926" actId="1076"/>
          <ac:spMkLst>
            <pc:docMk/>
            <pc:sldMk cId="2194538302" sldId="284"/>
            <ac:spMk id="34" creationId="{35EF8A43-6003-47A7-BD1E-133D40809F37}"/>
          </ac:spMkLst>
        </pc:spChg>
        <pc:spChg chg="add mod">
          <ac:chgData name="marina milicevic" userId="45c546ad099c9ab6" providerId="LiveId" clId="{C99C914A-7D32-4BCE-B73B-7053C12BA2A4}" dt="2020-04-22T14:31:22.705" v="926" actId="1076"/>
          <ac:spMkLst>
            <pc:docMk/>
            <pc:sldMk cId="2194538302" sldId="284"/>
            <ac:spMk id="35" creationId="{478AA0D7-1DD8-4FCD-BB03-462D3B27E9DD}"/>
          </ac:spMkLst>
        </pc:spChg>
        <pc:spChg chg="add mod">
          <ac:chgData name="marina milicevic" userId="45c546ad099c9ab6" providerId="LiveId" clId="{C99C914A-7D32-4BCE-B73B-7053C12BA2A4}" dt="2020-04-22T14:31:22.705" v="926" actId="1076"/>
          <ac:spMkLst>
            <pc:docMk/>
            <pc:sldMk cId="2194538302" sldId="284"/>
            <ac:spMk id="36" creationId="{E6FAE7FE-7DE4-4600-8711-F7AC9414EA2D}"/>
          </ac:spMkLst>
        </pc:spChg>
        <pc:spChg chg="add mod">
          <ac:chgData name="marina milicevic" userId="45c546ad099c9ab6" providerId="LiveId" clId="{C99C914A-7D32-4BCE-B73B-7053C12BA2A4}" dt="2020-04-22T14:31:22.705" v="926" actId="1076"/>
          <ac:spMkLst>
            <pc:docMk/>
            <pc:sldMk cId="2194538302" sldId="284"/>
            <ac:spMk id="37" creationId="{12C9C916-1F8E-4561-88F4-861D530BD2EF}"/>
          </ac:spMkLst>
        </pc:spChg>
        <pc:spChg chg="del">
          <ac:chgData name="marina milicevic" userId="45c546ad099c9ab6" providerId="LiveId" clId="{C99C914A-7D32-4BCE-B73B-7053C12BA2A4}" dt="2020-04-22T14:31:18.311" v="924" actId="478"/>
          <ac:spMkLst>
            <pc:docMk/>
            <pc:sldMk cId="2194538302" sldId="284"/>
            <ac:spMk id="58" creationId="{A34F8AE6-16D1-4C3F-8093-53954B172389}"/>
          </ac:spMkLst>
        </pc:spChg>
        <pc:spChg chg="del">
          <ac:chgData name="marina milicevic" userId="45c546ad099c9ab6" providerId="LiveId" clId="{C99C914A-7D32-4BCE-B73B-7053C12BA2A4}" dt="2020-04-22T14:31:18.311" v="924" actId="478"/>
          <ac:spMkLst>
            <pc:docMk/>
            <pc:sldMk cId="2194538302" sldId="284"/>
            <ac:spMk id="59" creationId="{C5447799-1DE0-46F1-8705-1CC8DCBB8A8E}"/>
          </ac:spMkLst>
        </pc:spChg>
        <pc:spChg chg="del">
          <ac:chgData name="marina milicevic" userId="45c546ad099c9ab6" providerId="LiveId" clId="{C99C914A-7D32-4BCE-B73B-7053C12BA2A4}" dt="2020-04-22T14:31:18.311" v="924" actId="478"/>
          <ac:spMkLst>
            <pc:docMk/>
            <pc:sldMk cId="2194538302" sldId="284"/>
            <ac:spMk id="60" creationId="{C255A491-81B8-492E-A860-79C38DAC822B}"/>
          </ac:spMkLst>
        </pc:spChg>
        <pc:spChg chg="del">
          <ac:chgData name="marina milicevic" userId="45c546ad099c9ab6" providerId="LiveId" clId="{C99C914A-7D32-4BCE-B73B-7053C12BA2A4}" dt="2020-04-22T14:31:18.311" v="924" actId="478"/>
          <ac:spMkLst>
            <pc:docMk/>
            <pc:sldMk cId="2194538302" sldId="284"/>
            <ac:spMk id="61" creationId="{04F76AEF-E97E-411F-BA2C-048E64755801}"/>
          </ac:spMkLst>
        </pc:spChg>
        <pc:spChg chg="del">
          <ac:chgData name="marina milicevic" userId="45c546ad099c9ab6" providerId="LiveId" clId="{C99C914A-7D32-4BCE-B73B-7053C12BA2A4}" dt="2020-04-22T14:31:18.311" v="924" actId="478"/>
          <ac:spMkLst>
            <pc:docMk/>
            <pc:sldMk cId="2194538302" sldId="284"/>
            <ac:spMk id="62" creationId="{D6E73888-104A-4D75-8140-49D00749618E}"/>
          </ac:spMkLst>
        </pc:spChg>
        <pc:spChg chg="del">
          <ac:chgData name="marina milicevic" userId="45c546ad099c9ab6" providerId="LiveId" clId="{C99C914A-7D32-4BCE-B73B-7053C12BA2A4}" dt="2020-04-22T14:31:18.311" v="924" actId="478"/>
          <ac:spMkLst>
            <pc:docMk/>
            <pc:sldMk cId="2194538302" sldId="284"/>
            <ac:spMk id="63" creationId="{9B9FCD66-0326-4D91-93BA-B14B449139D4}"/>
          </ac:spMkLst>
        </pc:spChg>
      </pc:sldChg>
      <pc:sldChg chg="addSp delSp modSp add ord">
        <pc:chgData name="marina milicevic" userId="45c546ad099c9ab6" providerId="LiveId" clId="{C99C914A-7D32-4BCE-B73B-7053C12BA2A4}" dt="2020-04-24T20:13:52.789" v="5768" actId="404"/>
        <pc:sldMkLst>
          <pc:docMk/>
          <pc:sldMk cId="3695369395" sldId="285"/>
        </pc:sldMkLst>
        <pc:spChg chg="del">
          <ac:chgData name="marina milicevic" userId="45c546ad099c9ab6" providerId="LiveId" clId="{C99C914A-7D32-4BCE-B73B-7053C12BA2A4}" dt="2020-04-22T14:31:49.838" v="933" actId="478"/>
          <ac:spMkLst>
            <pc:docMk/>
            <pc:sldMk cId="3695369395" sldId="285"/>
            <ac:spMk id="24" creationId="{F7BD5F0C-FD71-4FCF-B7D9-9545AD8B1C58}"/>
          </ac:spMkLst>
        </pc:spChg>
        <pc:spChg chg="del">
          <ac:chgData name="marina milicevic" userId="45c546ad099c9ab6" providerId="LiveId" clId="{C99C914A-7D32-4BCE-B73B-7053C12BA2A4}" dt="2020-04-22T14:31:49.838" v="933" actId="478"/>
          <ac:spMkLst>
            <pc:docMk/>
            <pc:sldMk cId="3695369395" sldId="285"/>
            <ac:spMk id="29" creationId="{D0B4F08D-7353-4CE3-9625-8E5C3FED2C72}"/>
          </ac:spMkLst>
        </pc:spChg>
        <pc:spChg chg="del">
          <ac:chgData name="marina milicevic" userId="45c546ad099c9ab6" providerId="LiveId" clId="{C99C914A-7D32-4BCE-B73B-7053C12BA2A4}" dt="2020-04-22T14:31:49.838" v="933" actId="478"/>
          <ac:spMkLst>
            <pc:docMk/>
            <pc:sldMk cId="3695369395" sldId="285"/>
            <ac:spMk id="34" creationId="{35EF8A43-6003-47A7-BD1E-133D40809F37}"/>
          </ac:spMkLst>
        </pc:spChg>
        <pc:spChg chg="del">
          <ac:chgData name="marina milicevic" userId="45c546ad099c9ab6" providerId="LiveId" clId="{C99C914A-7D32-4BCE-B73B-7053C12BA2A4}" dt="2020-04-22T14:31:49.838" v="933" actId="478"/>
          <ac:spMkLst>
            <pc:docMk/>
            <pc:sldMk cId="3695369395" sldId="285"/>
            <ac:spMk id="35" creationId="{478AA0D7-1DD8-4FCD-BB03-462D3B27E9DD}"/>
          </ac:spMkLst>
        </pc:spChg>
        <pc:spChg chg="del">
          <ac:chgData name="marina milicevic" userId="45c546ad099c9ab6" providerId="LiveId" clId="{C99C914A-7D32-4BCE-B73B-7053C12BA2A4}" dt="2020-04-22T14:31:49.838" v="933" actId="478"/>
          <ac:spMkLst>
            <pc:docMk/>
            <pc:sldMk cId="3695369395" sldId="285"/>
            <ac:spMk id="36" creationId="{E6FAE7FE-7DE4-4600-8711-F7AC9414EA2D}"/>
          </ac:spMkLst>
        </pc:spChg>
        <pc:spChg chg="del">
          <ac:chgData name="marina milicevic" userId="45c546ad099c9ab6" providerId="LiveId" clId="{C99C914A-7D32-4BCE-B73B-7053C12BA2A4}" dt="2020-04-22T14:31:49.838" v="933" actId="478"/>
          <ac:spMkLst>
            <pc:docMk/>
            <pc:sldMk cId="3695369395" sldId="285"/>
            <ac:spMk id="37" creationId="{12C9C916-1F8E-4561-88F4-861D530BD2EF}"/>
          </ac:spMkLst>
        </pc:spChg>
        <pc:spChg chg="add mod">
          <ac:chgData name="marina milicevic" userId="45c546ad099c9ab6" providerId="LiveId" clId="{C99C914A-7D32-4BCE-B73B-7053C12BA2A4}" dt="2020-04-24T20:13:52.789" v="5768" actId="404"/>
          <ac:spMkLst>
            <pc:docMk/>
            <pc:sldMk cId="3695369395" sldId="285"/>
            <ac:spMk id="38" creationId="{8D383692-3606-4405-93C3-E6900CB902E6}"/>
          </ac:spMkLst>
        </pc:spChg>
        <pc:spChg chg="add mod">
          <ac:chgData name="marina milicevic" userId="45c546ad099c9ab6" providerId="LiveId" clId="{C99C914A-7D32-4BCE-B73B-7053C12BA2A4}" dt="2020-04-22T14:32:05.425" v="935" actId="1076"/>
          <ac:spMkLst>
            <pc:docMk/>
            <pc:sldMk cId="3695369395" sldId="285"/>
            <ac:spMk id="39" creationId="{CCAB36CD-4A1A-47E7-ADF1-4F57FB7D2DEA}"/>
          </ac:spMkLst>
        </pc:spChg>
        <pc:spChg chg="add mod">
          <ac:chgData name="marina milicevic" userId="45c546ad099c9ab6" providerId="LiveId" clId="{C99C914A-7D32-4BCE-B73B-7053C12BA2A4}" dt="2020-04-22T14:32:05.425" v="935" actId="1076"/>
          <ac:spMkLst>
            <pc:docMk/>
            <pc:sldMk cId="3695369395" sldId="285"/>
            <ac:spMk id="40" creationId="{41C9D9B9-8A28-4757-96FF-B55365E8CBE9}"/>
          </ac:spMkLst>
        </pc:spChg>
        <pc:spChg chg="add mod">
          <ac:chgData name="marina milicevic" userId="45c546ad099c9ab6" providerId="LiveId" clId="{C99C914A-7D32-4BCE-B73B-7053C12BA2A4}" dt="2020-04-22T14:32:05.425" v="935" actId="1076"/>
          <ac:spMkLst>
            <pc:docMk/>
            <pc:sldMk cId="3695369395" sldId="285"/>
            <ac:spMk id="41" creationId="{BC1790BF-4DBE-409D-83A1-E0584B0A3AB0}"/>
          </ac:spMkLst>
        </pc:spChg>
        <pc:spChg chg="add mod">
          <ac:chgData name="marina milicevic" userId="45c546ad099c9ab6" providerId="LiveId" clId="{C99C914A-7D32-4BCE-B73B-7053C12BA2A4}" dt="2020-04-22T14:32:05.425" v="935" actId="1076"/>
          <ac:spMkLst>
            <pc:docMk/>
            <pc:sldMk cId="3695369395" sldId="285"/>
            <ac:spMk id="42" creationId="{59114138-7568-40E3-A09C-A7EFA0C8E7BF}"/>
          </ac:spMkLst>
        </pc:spChg>
        <pc:spChg chg="add mod">
          <ac:chgData name="marina milicevic" userId="45c546ad099c9ab6" providerId="LiveId" clId="{C99C914A-7D32-4BCE-B73B-7053C12BA2A4}" dt="2020-04-22T14:32:08.869" v="936" actId="1076"/>
          <ac:spMkLst>
            <pc:docMk/>
            <pc:sldMk cId="3695369395" sldId="285"/>
            <ac:spMk id="43" creationId="{D893D170-20A1-4C46-8D52-A368CE71F409}"/>
          </ac:spMkLst>
        </pc:spChg>
      </pc:sldChg>
      <pc:sldChg chg="addSp delSp modSp add ord">
        <pc:chgData name="marina milicevic" userId="45c546ad099c9ab6" providerId="LiveId" clId="{C99C914A-7D32-4BCE-B73B-7053C12BA2A4}" dt="2020-04-22T14:33:05.602" v="943" actId="1076"/>
        <pc:sldMkLst>
          <pc:docMk/>
          <pc:sldMk cId="2339314175" sldId="286"/>
        </pc:sldMkLst>
        <pc:spChg chg="add mod">
          <ac:chgData name="marina milicevic" userId="45c546ad099c9ab6" providerId="LiveId" clId="{C99C914A-7D32-4BCE-B73B-7053C12BA2A4}" dt="2020-04-22T14:33:05.602" v="943" actId="1076"/>
          <ac:spMkLst>
            <pc:docMk/>
            <pc:sldMk cId="2339314175" sldId="286"/>
            <ac:spMk id="24" creationId="{72E34145-3BCD-4212-BDBA-F9DE62724C57}"/>
          </ac:spMkLst>
        </pc:spChg>
        <pc:spChg chg="add mod">
          <ac:chgData name="marina milicevic" userId="45c546ad099c9ab6" providerId="LiveId" clId="{C99C914A-7D32-4BCE-B73B-7053C12BA2A4}" dt="2020-04-22T14:33:05.602" v="943" actId="1076"/>
          <ac:spMkLst>
            <pc:docMk/>
            <pc:sldMk cId="2339314175" sldId="286"/>
            <ac:spMk id="29" creationId="{4D439C81-626B-49B5-8540-36349391CA8B}"/>
          </ac:spMkLst>
        </pc:spChg>
        <pc:spChg chg="add mod">
          <ac:chgData name="marina milicevic" userId="45c546ad099c9ab6" providerId="LiveId" clId="{C99C914A-7D32-4BCE-B73B-7053C12BA2A4}" dt="2020-04-22T14:33:05.602" v="943" actId="1076"/>
          <ac:spMkLst>
            <pc:docMk/>
            <pc:sldMk cId="2339314175" sldId="286"/>
            <ac:spMk id="34" creationId="{8CFF6CE3-7740-440E-A917-8354EA4F41D3}"/>
          </ac:spMkLst>
        </pc:spChg>
        <pc:spChg chg="add mod">
          <ac:chgData name="marina milicevic" userId="45c546ad099c9ab6" providerId="LiveId" clId="{C99C914A-7D32-4BCE-B73B-7053C12BA2A4}" dt="2020-04-22T14:33:05.602" v="943" actId="1076"/>
          <ac:spMkLst>
            <pc:docMk/>
            <pc:sldMk cId="2339314175" sldId="286"/>
            <ac:spMk id="35" creationId="{017BBE47-9AD0-4E01-8BA0-05E5CAD2989B}"/>
          </ac:spMkLst>
        </pc:spChg>
        <pc:spChg chg="add mod">
          <ac:chgData name="marina milicevic" userId="45c546ad099c9ab6" providerId="LiveId" clId="{C99C914A-7D32-4BCE-B73B-7053C12BA2A4}" dt="2020-04-22T14:33:05.602" v="943" actId="1076"/>
          <ac:spMkLst>
            <pc:docMk/>
            <pc:sldMk cId="2339314175" sldId="286"/>
            <ac:spMk id="36" creationId="{BFBA6C2C-068E-4DE9-B85E-3AA795C7FE3A}"/>
          </ac:spMkLst>
        </pc:spChg>
        <pc:spChg chg="add mod">
          <ac:chgData name="marina milicevic" userId="45c546ad099c9ab6" providerId="LiveId" clId="{C99C914A-7D32-4BCE-B73B-7053C12BA2A4}" dt="2020-04-22T14:33:05.602" v="943" actId="1076"/>
          <ac:spMkLst>
            <pc:docMk/>
            <pc:sldMk cId="2339314175" sldId="286"/>
            <ac:spMk id="37" creationId="{AE0D681B-BBBE-4155-90F6-5D5724667438}"/>
          </ac:spMkLst>
        </pc:spChg>
        <pc:spChg chg="del">
          <ac:chgData name="marina milicevic" userId="45c546ad099c9ab6" providerId="LiveId" clId="{C99C914A-7D32-4BCE-B73B-7053C12BA2A4}" dt="2020-04-22T14:32:49.773" v="941" actId="478"/>
          <ac:spMkLst>
            <pc:docMk/>
            <pc:sldMk cId="2339314175" sldId="286"/>
            <ac:spMk id="38" creationId="{8D383692-3606-4405-93C3-E6900CB902E6}"/>
          </ac:spMkLst>
        </pc:spChg>
        <pc:spChg chg="del">
          <ac:chgData name="marina milicevic" userId="45c546ad099c9ab6" providerId="LiveId" clId="{C99C914A-7D32-4BCE-B73B-7053C12BA2A4}" dt="2020-04-22T14:32:49.773" v="941" actId="478"/>
          <ac:spMkLst>
            <pc:docMk/>
            <pc:sldMk cId="2339314175" sldId="286"/>
            <ac:spMk id="39" creationId="{CCAB36CD-4A1A-47E7-ADF1-4F57FB7D2DEA}"/>
          </ac:spMkLst>
        </pc:spChg>
        <pc:spChg chg="del">
          <ac:chgData name="marina milicevic" userId="45c546ad099c9ab6" providerId="LiveId" clId="{C99C914A-7D32-4BCE-B73B-7053C12BA2A4}" dt="2020-04-22T14:32:49.773" v="941" actId="478"/>
          <ac:spMkLst>
            <pc:docMk/>
            <pc:sldMk cId="2339314175" sldId="286"/>
            <ac:spMk id="40" creationId="{41C9D9B9-8A28-4757-96FF-B55365E8CBE9}"/>
          </ac:spMkLst>
        </pc:spChg>
        <pc:spChg chg="del">
          <ac:chgData name="marina milicevic" userId="45c546ad099c9ab6" providerId="LiveId" clId="{C99C914A-7D32-4BCE-B73B-7053C12BA2A4}" dt="2020-04-22T14:32:49.773" v="941" actId="478"/>
          <ac:spMkLst>
            <pc:docMk/>
            <pc:sldMk cId="2339314175" sldId="286"/>
            <ac:spMk id="41" creationId="{BC1790BF-4DBE-409D-83A1-E0584B0A3AB0}"/>
          </ac:spMkLst>
        </pc:spChg>
        <pc:spChg chg="del">
          <ac:chgData name="marina milicevic" userId="45c546ad099c9ab6" providerId="LiveId" clId="{C99C914A-7D32-4BCE-B73B-7053C12BA2A4}" dt="2020-04-22T14:32:49.773" v="941" actId="478"/>
          <ac:spMkLst>
            <pc:docMk/>
            <pc:sldMk cId="2339314175" sldId="286"/>
            <ac:spMk id="42" creationId="{59114138-7568-40E3-A09C-A7EFA0C8E7BF}"/>
          </ac:spMkLst>
        </pc:spChg>
        <pc:spChg chg="del">
          <ac:chgData name="marina milicevic" userId="45c546ad099c9ab6" providerId="LiveId" clId="{C99C914A-7D32-4BCE-B73B-7053C12BA2A4}" dt="2020-04-22T14:32:49.773" v="941" actId="478"/>
          <ac:spMkLst>
            <pc:docMk/>
            <pc:sldMk cId="2339314175" sldId="286"/>
            <ac:spMk id="43" creationId="{D893D170-20A1-4C46-8D52-A368CE71F409}"/>
          </ac:spMkLst>
        </pc:spChg>
      </pc:sldChg>
      <pc:sldChg chg="addSp delSp modSp add ord">
        <pc:chgData name="marina milicevic" userId="45c546ad099c9ab6" providerId="LiveId" clId="{C99C914A-7D32-4BCE-B73B-7053C12BA2A4}" dt="2020-04-22T14:33:44.926" v="950" actId="1076"/>
        <pc:sldMkLst>
          <pc:docMk/>
          <pc:sldMk cId="1830084718" sldId="287"/>
        </pc:sldMkLst>
        <pc:spChg chg="del">
          <ac:chgData name="marina milicevic" userId="45c546ad099c9ab6" providerId="LiveId" clId="{C99C914A-7D32-4BCE-B73B-7053C12BA2A4}" dt="2020-04-22T14:33:38.021" v="948" actId="478"/>
          <ac:spMkLst>
            <pc:docMk/>
            <pc:sldMk cId="1830084718" sldId="287"/>
            <ac:spMk id="24" creationId="{72E34145-3BCD-4212-BDBA-F9DE62724C57}"/>
          </ac:spMkLst>
        </pc:spChg>
        <pc:spChg chg="del">
          <ac:chgData name="marina milicevic" userId="45c546ad099c9ab6" providerId="LiveId" clId="{C99C914A-7D32-4BCE-B73B-7053C12BA2A4}" dt="2020-04-22T14:33:38.021" v="948" actId="478"/>
          <ac:spMkLst>
            <pc:docMk/>
            <pc:sldMk cId="1830084718" sldId="287"/>
            <ac:spMk id="29" creationId="{4D439C81-626B-49B5-8540-36349391CA8B}"/>
          </ac:spMkLst>
        </pc:spChg>
        <pc:spChg chg="del">
          <ac:chgData name="marina milicevic" userId="45c546ad099c9ab6" providerId="LiveId" clId="{C99C914A-7D32-4BCE-B73B-7053C12BA2A4}" dt="2020-04-22T14:33:38.021" v="948" actId="478"/>
          <ac:spMkLst>
            <pc:docMk/>
            <pc:sldMk cId="1830084718" sldId="287"/>
            <ac:spMk id="34" creationId="{8CFF6CE3-7740-440E-A917-8354EA4F41D3}"/>
          </ac:spMkLst>
        </pc:spChg>
        <pc:spChg chg="del">
          <ac:chgData name="marina milicevic" userId="45c546ad099c9ab6" providerId="LiveId" clId="{C99C914A-7D32-4BCE-B73B-7053C12BA2A4}" dt="2020-04-22T14:33:38.021" v="948" actId="478"/>
          <ac:spMkLst>
            <pc:docMk/>
            <pc:sldMk cId="1830084718" sldId="287"/>
            <ac:spMk id="35" creationId="{017BBE47-9AD0-4E01-8BA0-05E5CAD2989B}"/>
          </ac:spMkLst>
        </pc:spChg>
        <pc:spChg chg="del">
          <ac:chgData name="marina milicevic" userId="45c546ad099c9ab6" providerId="LiveId" clId="{C99C914A-7D32-4BCE-B73B-7053C12BA2A4}" dt="2020-04-22T14:33:38.021" v="948" actId="478"/>
          <ac:spMkLst>
            <pc:docMk/>
            <pc:sldMk cId="1830084718" sldId="287"/>
            <ac:spMk id="36" creationId="{BFBA6C2C-068E-4DE9-B85E-3AA795C7FE3A}"/>
          </ac:spMkLst>
        </pc:spChg>
        <pc:spChg chg="del">
          <ac:chgData name="marina milicevic" userId="45c546ad099c9ab6" providerId="LiveId" clId="{C99C914A-7D32-4BCE-B73B-7053C12BA2A4}" dt="2020-04-22T14:33:38.021" v="948" actId="478"/>
          <ac:spMkLst>
            <pc:docMk/>
            <pc:sldMk cId="1830084718" sldId="287"/>
            <ac:spMk id="37" creationId="{AE0D681B-BBBE-4155-90F6-5D5724667438}"/>
          </ac:spMkLst>
        </pc:spChg>
        <pc:spChg chg="add mod">
          <ac:chgData name="marina milicevic" userId="45c546ad099c9ab6" providerId="LiveId" clId="{C99C914A-7D32-4BCE-B73B-7053C12BA2A4}" dt="2020-04-22T14:33:44.926" v="950" actId="1076"/>
          <ac:spMkLst>
            <pc:docMk/>
            <pc:sldMk cId="1830084718" sldId="287"/>
            <ac:spMk id="38" creationId="{EEA98794-43A4-4359-AE1B-F04906CFBFCF}"/>
          </ac:spMkLst>
        </pc:spChg>
        <pc:spChg chg="add mod">
          <ac:chgData name="marina milicevic" userId="45c546ad099c9ab6" providerId="LiveId" clId="{C99C914A-7D32-4BCE-B73B-7053C12BA2A4}" dt="2020-04-22T14:33:44.926" v="950" actId="1076"/>
          <ac:spMkLst>
            <pc:docMk/>
            <pc:sldMk cId="1830084718" sldId="287"/>
            <ac:spMk id="39" creationId="{423E733E-6F9C-463B-9F1A-3925A02ED907}"/>
          </ac:spMkLst>
        </pc:spChg>
        <pc:spChg chg="add mod">
          <ac:chgData name="marina milicevic" userId="45c546ad099c9ab6" providerId="LiveId" clId="{C99C914A-7D32-4BCE-B73B-7053C12BA2A4}" dt="2020-04-22T14:33:44.926" v="950" actId="1076"/>
          <ac:spMkLst>
            <pc:docMk/>
            <pc:sldMk cId="1830084718" sldId="287"/>
            <ac:spMk id="40" creationId="{9DD1F9D6-4C6F-4B2C-853F-766769BC20E5}"/>
          </ac:spMkLst>
        </pc:spChg>
        <pc:spChg chg="add mod">
          <ac:chgData name="marina milicevic" userId="45c546ad099c9ab6" providerId="LiveId" clId="{C99C914A-7D32-4BCE-B73B-7053C12BA2A4}" dt="2020-04-22T14:33:44.926" v="950" actId="1076"/>
          <ac:spMkLst>
            <pc:docMk/>
            <pc:sldMk cId="1830084718" sldId="287"/>
            <ac:spMk id="41" creationId="{D7C92BE4-7C42-477B-8851-0F040AB38AE7}"/>
          </ac:spMkLst>
        </pc:spChg>
        <pc:spChg chg="add mod">
          <ac:chgData name="marina milicevic" userId="45c546ad099c9ab6" providerId="LiveId" clId="{C99C914A-7D32-4BCE-B73B-7053C12BA2A4}" dt="2020-04-22T14:33:44.926" v="950" actId="1076"/>
          <ac:spMkLst>
            <pc:docMk/>
            <pc:sldMk cId="1830084718" sldId="287"/>
            <ac:spMk id="42" creationId="{4723B8FD-B6C6-4694-9A7F-A4F010935D68}"/>
          </ac:spMkLst>
        </pc:spChg>
        <pc:spChg chg="add mod">
          <ac:chgData name="marina milicevic" userId="45c546ad099c9ab6" providerId="LiveId" clId="{C99C914A-7D32-4BCE-B73B-7053C12BA2A4}" dt="2020-04-22T14:33:44.926" v="950" actId="1076"/>
          <ac:spMkLst>
            <pc:docMk/>
            <pc:sldMk cId="1830084718" sldId="287"/>
            <ac:spMk id="43" creationId="{F381AF1C-C197-40A5-A950-8E89DED78939}"/>
          </ac:spMkLst>
        </pc:spChg>
      </pc:sldChg>
      <pc:sldChg chg="addSp delSp modSp add ord">
        <pc:chgData name="marina milicevic" userId="45c546ad099c9ab6" providerId="LiveId" clId="{C99C914A-7D32-4BCE-B73B-7053C12BA2A4}" dt="2020-04-24T20:15:27.774" v="5791" actId="1076"/>
        <pc:sldMkLst>
          <pc:docMk/>
          <pc:sldMk cId="3666423466" sldId="288"/>
        </pc:sldMkLst>
        <pc:spChg chg="add mod">
          <ac:chgData name="marina milicevic" userId="45c546ad099c9ab6" providerId="LiveId" clId="{C99C914A-7D32-4BCE-B73B-7053C12BA2A4}" dt="2020-04-22T14:34:20.105" v="958" actId="1076"/>
          <ac:spMkLst>
            <pc:docMk/>
            <pc:sldMk cId="3666423466" sldId="288"/>
            <ac:spMk id="24" creationId="{EAD49368-7B15-4F08-9D1A-1F3AE039C409}"/>
          </ac:spMkLst>
        </pc:spChg>
        <pc:spChg chg="add mod">
          <ac:chgData name="marina milicevic" userId="45c546ad099c9ab6" providerId="LiveId" clId="{C99C914A-7D32-4BCE-B73B-7053C12BA2A4}" dt="2020-04-22T14:34:20.105" v="958" actId="1076"/>
          <ac:spMkLst>
            <pc:docMk/>
            <pc:sldMk cId="3666423466" sldId="288"/>
            <ac:spMk id="29" creationId="{AE37328A-5326-46FF-A9E2-3E6FCD776E28}"/>
          </ac:spMkLst>
        </pc:spChg>
        <pc:spChg chg="add mod">
          <ac:chgData name="marina milicevic" userId="45c546ad099c9ab6" providerId="LiveId" clId="{C99C914A-7D32-4BCE-B73B-7053C12BA2A4}" dt="2020-04-22T14:34:20.105" v="958" actId="1076"/>
          <ac:spMkLst>
            <pc:docMk/>
            <pc:sldMk cId="3666423466" sldId="288"/>
            <ac:spMk id="34" creationId="{97BBBB4E-71EB-47EB-9969-F4A2A08929B8}"/>
          </ac:spMkLst>
        </pc:spChg>
        <pc:spChg chg="add mod">
          <ac:chgData name="marina milicevic" userId="45c546ad099c9ab6" providerId="LiveId" clId="{C99C914A-7D32-4BCE-B73B-7053C12BA2A4}" dt="2020-04-24T20:15:20.776" v="5789" actId="1076"/>
          <ac:spMkLst>
            <pc:docMk/>
            <pc:sldMk cId="3666423466" sldId="288"/>
            <ac:spMk id="35" creationId="{5A15A7C4-B714-426F-935E-1F4E331BEB45}"/>
          </ac:spMkLst>
        </pc:spChg>
        <pc:spChg chg="add mod">
          <ac:chgData name="marina milicevic" userId="45c546ad099c9ab6" providerId="LiveId" clId="{C99C914A-7D32-4BCE-B73B-7053C12BA2A4}" dt="2020-04-24T20:15:27.774" v="5791" actId="1076"/>
          <ac:spMkLst>
            <pc:docMk/>
            <pc:sldMk cId="3666423466" sldId="288"/>
            <ac:spMk id="36" creationId="{D1A53DA2-D920-46A3-8757-D361A1BF5C48}"/>
          </ac:spMkLst>
        </pc:spChg>
        <pc:spChg chg="add mod">
          <ac:chgData name="marina milicevic" userId="45c546ad099c9ab6" providerId="LiveId" clId="{C99C914A-7D32-4BCE-B73B-7053C12BA2A4}" dt="2020-04-22T14:34:20.105" v="958" actId="1076"/>
          <ac:spMkLst>
            <pc:docMk/>
            <pc:sldMk cId="3666423466" sldId="288"/>
            <ac:spMk id="37" creationId="{5A4CEE33-5228-41E8-AE1C-B116F4579F0E}"/>
          </ac:spMkLst>
        </pc:spChg>
        <pc:spChg chg="del">
          <ac:chgData name="marina milicevic" userId="45c546ad099c9ab6" providerId="LiveId" clId="{C99C914A-7D32-4BCE-B73B-7053C12BA2A4}" dt="2020-04-22T14:34:15.997" v="956" actId="478"/>
          <ac:spMkLst>
            <pc:docMk/>
            <pc:sldMk cId="3666423466" sldId="288"/>
            <ac:spMk id="38" creationId="{EEA98794-43A4-4359-AE1B-F04906CFBFCF}"/>
          </ac:spMkLst>
        </pc:spChg>
        <pc:spChg chg="del">
          <ac:chgData name="marina milicevic" userId="45c546ad099c9ab6" providerId="LiveId" clId="{C99C914A-7D32-4BCE-B73B-7053C12BA2A4}" dt="2020-04-22T14:34:15.997" v="956" actId="478"/>
          <ac:spMkLst>
            <pc:docMk/>
            <pc:sldMk cId="3666423466" sldId="288"/>
            <ac:spMk id="39" creationId="{423E733E-6F9C-463B-9F1A-3925A02ED907}"/>
          </ac:spMkLst>
        </pc:spChg>
        <pc:spChg chg="del">
          <ac:chgData name="marina milicevic" userId="45c546ad099c9ab6" providerId="LiveId" clId="{C99C914A-7D32-4BCE-B73B-7053C12BA2A4}" dt="2020-04-22T14:34:15.997" v="956" actId="478"/>
          <ac:spMkLst>
            <pc:docMk/>
            <pc:sldMk cId="3666423466" sldId="288"/>
            <ac:spMk id="40" creationId="{9DD1F9D6-4C6F-4B2C-853F-766769BC20E5}"/>
          </ac:spMkLst>
        </pc:spChg>
        <pc:spChg chg="del">
          <ac:chgData name="marina milicevic" userId="45c546ad099c9ab6" providerId="LiveId" clId="{C99C914A-7D32-4BCE-B73B-7053C12BA2A4}" dt="2020-04-22T14:34:15.997" v="956" actId="478"/>
          <ac:spMkLst>
            <pc:docMk/>
            <pc:sldMk cId="3666423466" sldId="288"/>
            <ac:spMk id="41" creationId="{D7C92BE4-7C42-477B-8851-0F040AB38AE7}"/>
          </ac:spMkLst>
        </pc:spChg>
        <pc:spChg chg="del">
          <ac:chgData name="marina milicevic" userId="45c546ad099c9ab6" providerId="LiveId" clId="{C99C914A-7D32-4BCE-B73B-7053C12BA2A4}" dt="2020-04-22T14:34:15.997" v="956" actId="478"/>
          <ac:spMkLst>
            <pc:docMk/>
            <pc:sldMk cId="3666423466" sldId="288"/>
            <ac:spMk id="42" creationId="{4723B8FD-B6C6-4694-9A7F-A4F010935D68}"/>
          </ac:spMkLst>
        </pc:spChg>
        <pc:spChg chg="del">
          <ac:chgData name="marina milicevic" userId="45c546ad099c9ab6" providerId="LiveId" clId="{C99C914A-7D32-4BCE-B73B-7053C12BA2A4}" dt="2020-04-22T14:34:15.997" v="956" actId="478"/>
          <ac:spMkLst>
            <pc:docMk/>
            <pc:sldMk cId="3666423466" sldId="288"/>
            <ac:spMk id="43" creationId="{F381AF1C-C197-40A5-A950-8E89DED78939}"/>
          </ac:spMkLst>
        </pc:spChg>
      </pc:sldChg>
      <pc:sldChg chg="add del">
        <pc:chgData name="marina milicevic" userId="45c546ad099c9ab6" providerId="LiveId" clId="{C99C914A-7D32-4BCE-B73B-7053C12BA2A4}" dt="2020-04-22T14:35:01.902" v="961" actId="47"/>
        <pc:sldMkLst>
          <pc:docMk/>
          <pc:sldMk cId="1253157267" sldId="289"/>
        </pc:sldMkLst>
      </pc:sldChg>
      <pc:sldChg chg="add">
        <pc:chgData name="marina milicevic" userId="45c546ad099c9ab6" providerId="LiveId" clId="{C99C914A-7D32-4BCE-B73B-7053C12BA2A4}" dt="2020-04-22T14:34:54.685" v="960"/>
        <pc:sldMkLst>
          <pc:docMk/>
          <pc:sldMk cId="1819132930" sldId="290"/>
        </pc:sldMkLst>
      </pc:sldChg>
      <pc:sldChg chg="addSp delSp modSp add ord">
        <pc:chgData name="marina milicevic" userId="45c546ad099c9ab6" providerId="LiveId" clId="{C99C914A-7D32-4BCE-B73B-7053C12BA2A4}" dt="2020-04-23T15:10:50.824" v="1229" actId="1076"/>
        <pc:sldMkLst>
          <pc:docMk/>
          <pc:sldMk cId="2378509407" sldId="291"/>
        </pc:sldMkLst>
        <pc:spChg chg="del mod">
          <ac:chgData name="marina milicevic" userId="45c546ad099c9ab6" providerId="LiveId" clId="{C99C914A-7D32-4BCE-B73B-7053C12BA2A4}" dt="2020-04-23T15:09:10.078" v="1025"/>
          <ac:spMkLst>
            <pc:docMk/>
            <pc:sldMk cId="2378509407" sldId="291"/>
            <ac:spMk id="24" creationId="{EAD49368-7B15-4F08-9D1A-1F3AE039C409}"/>
          </ac:spMkLst>
        </pc:spChg>
        <pc:spChg chg="mod">
          <ac:chgData name="marina milicevic" userId="45c546ad099c9ab6" providerId="LiveId" clId="{C99C914A-7D32-4BCE-B73B-7053C12BA2A4}" dt="2020-04-23T15:09:28.906" v="1071" actId="1076"/>
          <ac:spMkLst>
            <pc:docMk/>
            <pc:sldMk cId="2378509407" sldId="291"/>
            <ac:spMk id="29" creationId="{AE37328A-5326-46FF-A9E2-3E6FCD776E28}"/>
          </ac:spMkLst>
        </pc:spChg>
        <pc:spChg chg="mod">
          <ac:chgData name="marina milicevic" userId="45c546ad099c9ab6" providerId="LiveId" clId="{C99C914A-7D32-4BCE-B73B-7053C12BA2A4}" dt="2020-04-23T15:09:07.864" v="1023" actId="1076"/>
          <ac:spMkLst>
            <pc:docMk/>
            <pc:sldMk cId="2378509407" sldId="291"/>
            <ac:spMk id="34" creationId="{97BBBB4E-71EB-47EB-9969-F4A2A08929B8}"/>
          </ac:spMkLst>
        </pc:spChg>
        <pc:spChg chg="mod">
          <ac:chgData name="marina milicevic" userId="45c546ad099c9ab6" providerId="LiveId" clId="{C99C914A-7D32-4BCE-B73B-7053C12BA2A4}" dt="2020-04-23T15:10:50.824" v="1229" actId="1076"/>
          <ac:spMkLst>
            <pc:docMk/>
            <pc:sldMk cId="2378509407" sldId="291"/>
            <ac:spMk id="35" creationId="{5A15A7C4-B714-426F-935E-1F4E331BEB45}"/>
          </ac:spMkLst>
        </pc:spChg>
        <pc:spChg chg="mod">
          <ac:chgData name="marina milicevic" userId="45c546ad099c9ab6" providerId="LiveId" clId="{C99C914A-7D32-4BCE-B73B-7053C12BA2A4}" dt="2020-04-23T15:10:07.359" v="1146" actId="1076"/>
          <ac:spMkLst>
            <pc:docMk/>
            <pc:sldMk cId="2378509407" sldId="291"/>
            <ac:spMk id="36" creationId="{D1A53DA2-D920-46A3-8757-D361A1BF5C48}"/>
          </ac:spMkLst>
        </pc:spChg>
        <pc:spChg chg="mod">
          <ac:chgData name="marina milicevic" userId="45c546ad099c9ab6" providerId="LiveId" clId="{C99C914A-7D32-4BCE-B73B-7053C12BA2A4}" dt="2020-04-23T15:10:23.173" v="1184" actId="1076"/>
          <ac:spMkLst>
            <pc:docMk/>
            <pc:sldMk cId="2378509407" sldId="291"/>
            <ac:spMk id="37" creationId="{5A4CEE33-5228-41E8-AE1C-B116F4579F0E}"/>
          </ac:spMkLst>
        </pc:spChg>
        <pc:spChg chg="add mod">
          <ac:chgData name="marina milicevic" userId="45c546ad099c9ab6" providerId="LiveId" clId="{C99C914A-7D32-4BCE-B73B-7053C12BA2A4}" dt="2020-04-23T15:09:51.111" v="1103" actId="1076"/>
          <ac:spMkLst>
            <pc:docMk/>
            <pc:sldMk cId="2378509407" sldId="291"/>
            <ac:spMk id="38" creationId="{8B90C927-C239-4943-BA4F-76ACF423FB97}"/>
          </ac:spMkLst>
        </pc:spChg>
      </pc:sldChg>
      <pc:sldChg chg="modSp add ord">
        <pc:chgData name="marina milicevic" userId="45c546ad099c9ab6" providerId="LiveId" clId="{C99C914A-7D32-4BCE-B73B-7053C12BA2A4}" dt="2020-04-23T15:16:25.549" v="1495" actId="20577"/>
        <pc:sldMkLst>
          <pc:docMk/>
          <pc:sldMk cId="1743740241" sldId="292"/>
        </pc:sldMkLst>
        <pc:spChg chg="mod">
          <ac:chgData name="marina milicevic" userId="45c546ad099c9ab6" providerId="LiveId" clId="{C99C914A-7D32-4BCE-B73B-7053C12BA2A4}" dt="2020-04-23T15:11:45.582" v="1295" actId="1076"/>
          <ac:spMkLst>
            <pc:docMk/>
            <pc:sldMk cId="1743740241" sldId="292"/>
            <ac:spMk id="29" creationId="{AE37328A-5326-46FF-A9E2-3E6FCD776E28}"/>
          </ac:spMkLst>
        </pc:spChg>
        <pc:spChg chg="mod">
          <ac:chgData name="marina milicevic" userId="45c546ad099c9ab6" providerId="LiveId" clId="{C99C914A-7D32-4BCE-B73B-7053C12BA2A4}" dt="2020-04-23T15:16:25.549" v="1495" actId="20577"/>
          <ac:spMkLst>
            <pc:docMk/>
            <pc:sldMk cId="1743740241" sldId="292"/>
            <ac:spMk id="34" creationId="{97BBBB4E-71EB-47EB-9969-F4A2A08929B8}"/>
          </ac:spMkLst>
        </pc:spChg>
        <pc:spChg chg="mod">
          <ac:chgData name="marina milicevic" userId="45c546ad099c9ab6" providerId="LiveId" clId="{C99C914A-7D32-4BCE-B73B-7053C12BA2A4}" dt="2020-04-23T15:13:25.878" v="1393" actId="20577"/>
          <ac:spMkLst>
            <pc:docMk/>
            <pc:sldMk cId="1743740241" sldId="292"/>
            <ac:spMk id="35" creationId="{5A15A7C4-B714-426F-935E-1F4E331BEB45}"/>
          </ac:spMkLst>
        </pc:spChg>
        <pc:spChg chg="mod">
          <ac:chgData name="marina milicevic" userId="45c546ad099c9ab6" providerId="LiveId" clId="{C99C914A-7D32-4BCE-B73B-7053C12BA2A4}" dt="2020-04-23T15:12:05.157" v="1347" actId="1076"/>
          <ac:spMkLst>
            <pc:docMk/>
            <pc:sldMk cId="1743740241" sldId="292"/>
            <ac:spMk id="36" creationId="{D1A53DA2-D920-46A3-8757-D361A1BF5C48}"/>
          </ac:spMkLst>
        </pc:spChg>
        <pc:spChg chg="mod">
          <ac:chgData name="marina milicevic" userId="45c546ad099c9ab6" providerId="LiveId" clId="{C99C914A-7D32-4BCE-B73B-7053C12BA2A4}" dt="2020-04-23T15:13:39.903" v="1422" actId="1076"/>
          <ac:spMkLst>
            <pc:docMk/>
            <pc:sldMk cId="1743740241" sldId="292"/>
            <ac:spMk id="37" creationId="{5A4CEE33-5228-41E8-AE1C-B116F4579F0E}"/>
          </ac:spMkLst>
        </pc:spChg>
        <pc:spChg chg="mod">
          <ac:chgData name="marina milicevic" userId="45c546ad099c9ab6" providerId="LiveId" clId="{C99C914A-7D32-4BCE-B73B-7053C12BA2A4}" dt="2020-04-23T15:14:38.438" v="1448" actId="20577"/>
          <ac:spMkLst>
            <pc:docMk/>
            <pc:sldMk cId="1743740241" sldId="292"/>
            <ac:spMk id="38" creationId="{8B90C927-C239-4943-BA4F-76ACF423FB97}"/>
          </ac:spMkLst>
        </pc:spChg>
      </pc:sldChg>
      <pc:sldChg chg="modSp add ord">
        <pc:chgData name="marina milicevic" userId="45c546ad099c9ab6" providerId="LiveId" clId="{C99C914A-7D32-4BCE-B73B-7053C12BA2A4}" dt="2020-04-24T20:15:47.441" v="5795" actId="1076"/>
        <pc:sldMkLst>
          <pc:docMk/>
          <pc:sldMk cId="3631548653" sldId="293"/>
        </pc:sldMkLst>
        <pc:spChg chg="mod">
          <ac:chgData name="marina milicevic" userId="45c546ad099c9ab6" providerId="LiveId" clId="{C99C914A-7D32-4BCE-B73B-7053C12BA2A4}" dt="2020-04-23T15:17:04.449" v="1538" actId="1076"/>
          <ac:spMkLst>
            <pc:docMk/>
            <pc:sldMk cId="3631548653" sldId="293"/>
            <ac:spMk id="29" creationId="{AE37328A-5326-46FF-A9E2-3E6FCD776E28}"/>
          </ac:spMkLst>
        </pc:spChg>
        <pc:spChg chg="mod">
          <ac:chgData name="marina milicevic" userId="45c546ad099c9ab6" providerId="LiveId" clId="{C99C914A-7D32-4BCE-B73B-7053C12BA2A4}" dt="2020-04-23T15:20:02.751" v="1712" actId="20577"/>
          <ac:spMkLst>
            <pc:docMk/>
            <pc:sldMk cId="3631548653" sldId="293"/>
            <ac:spMk id="34" creationId="{97BBBB4E-71EB-47EB-9969-F4A2A08929B8}"/>
          </ac:spMkLst>
        </pc:spChg>
        <pc:spChg chg="mod">
          <ac:chgData name="marina milicevic" userId="45c546ad099c9ab6" providerId="LiveId" clId="{C99C914A-7D32-4BCE-B73B-7053C12BA2A4}" dt="2020-04-23T15:19:51.384" v="1674" actId="1076"/>
          <ac:spMkLst>
            <pc:docMk/>
            <pc:sldMk cId="3631548653" sldId="293"/>
            <ac:spMk id="35" creationId="{5A15A7C4-B714-426F-935E-1F4E331BEB45}"/>
          </ac:spMkLst>
        </pc:spChg>
        <pc:spChg chg="mod">
          <ac:chgData name="marina milicevic" userId="45c546ad099c9ab6" providerId="LiveId" clId="{C99C914A-7D32-4BCE-B73B-7053C12BA2A4}" dt="2020-04-24T20:15:47.441" v="5795" actId="1076"/>
          <ac:spMkLst>
            <pc:docMk/>
            <pc:sldMk cId="3631548653" sldId="293"/>
            <ac:spMk id="36" creationId="{D1A53DA2-D920-46A3-8757-D361A1BF5C48}"/>
          </ac:spMkLst>
        </pc:spChg>
        <pc:spChg chg="mod">
          <ac:chgData name="marina milicevic" userId="45c546ad099c9ab6" providerId="LiveId" clId="{C99C914A-7D32-4BCE-B73B-7053C12BA2A4}" dt="2020-04-23T15:19:22.120" v="1622" actId="20577"/>
          <ac:spMkLst>
            <pc:docMk/>
            <pc:sldMk cId="3631548653" sldId="293"/>
            <ac:spMk id="37" creationId="{5A4CEE33-5228-41E8-AE1C-B116F4579F0E}"/>
          </ac:spMkLst>
        </pc:spChg>
        <pc:spChg chg="mod">
          <ac:chgData name="marina milicevic" userId="45c546ad099c9ab6" providerId="LiveId" clId="{C99C914A-7D32-4BCE-B73B-7053C12BA2A4}" dt="2020-04-23T15:20:26.049" v="1752" actId="1076"/>
          <ac:spMkLst>
            <pc:docMk/>
            <pc:sldMk cId="3631548653" sldId="293"/>
            <ac:spMk id="38" creationId="{8B90C927-C239-4943-BA4F-76ACF423FB97}"/>
          </ac:spMkLst>
        </pc:spChg>
      </pc:sldChg>
      <pc:sldChg chg="modSp add ord">
        <pc:chgData name="marina milicevic" userId="45c546ad099c9ab6" providerId="LiveId" clId="{C99C914A-7D32-4BCE-B73B-7053C12BA2A4}" dt="2020-04-23T16:40:07.198" v="2051" actId="20577"/>
        <pc:sldMkLst>
          <pc:docMk/>
          <pc:sldMk cId="2357803764" sldId="294"/>
        </pc:sldMkLst>
        <pc:spChg chg="mod">
          <ac:chgData name="marina milicevic" userId="45c546ad099c9ab6" providerId="LiveId" clId="{C99C914A-7D32-4BCE-B73B-7053C12BA2A4}" dt="2020-04-23T16:39:02.546" v="1886" actId="1076"/>
          <ac:spMkLst>
            <pc:docMk/>
            <pc:sldMk cId="2357803764" sldId="294"/>
            <ac:spMk id="29" creationId="{AE37328A-5326-46FF-A9E2-3E6FCD776E28}"/>
          </ac:spMkLst>
        </pc:spChg>
        <pc:spChg chg="mod">
          <ac:chgData name="marina milicevic" userId="45c546ad099c9ab6" providerId="LiveId" clId="{C99C914A-7D32-4BCE-B73B-7053C12BA2A4}" dt="2020-04-23T16:38:59.480" v="1885" actId="1076"/>
          <ac:spMkLst>
            <pc:docMk/>
            <pc:sldMk cId="2357803764" sldId="294"/>
            <ac:spMk id="34" creationId="{97BBBB4E-71EB-47EB-9969-F4A2A08929B8}"/>
          </ac:spMkLst>
        </pc:spChg>
        <pc:spChg chg="mod">
          <ac:chgData name="marina milicevic" userId="45c546ad099c9ab6" providerId="LiveId" clId="{C99C914A-7D32-4BCE-B73B-7053C12BA2A4}" dt="2020-04-23T16:39:28.920" v="1959" actId="1076"/>
          <ac:spMkLst>
            <pc:docMk/>
            <pc:sldMk cId="2357803764" sldId="294"/>
            <ac:spMk id="35" creationId="{5A15A7C4-B714-426F-935E-1F4E331BEB45}"/>
          </ac:spMkLst>
        </pc:spChg>
        <pc:spChg chg="mod">
          <ac:chgData name="marina milicevic" userId="45c546ad099c9ab6" providerId="LiveId" clId="{C99C914A-7D32-4BCE-B73B-7053C12BA2A4}" dt="2020-04-23T16:39:46.123" v="1998" actId="1076"/>
          <ac:spMkLst>
            <pc:docMk/>
            <pc:sldMk cId="2357803764" sldId="294"/>
            <ac:spMk id="36" creationId="{D1A53DA2-D920-46A3-8757-D361A1BF5C48}"/>
          </ac:spMkLst>
        </pc:spChg>
        <pc:spChg chg="mod">
          <ac:chgData name="marina milicevic" userId="45c546ad099c9ab6" providerId="LiveId" clId="{C99C914A-7D32-4BCE-B73B-7053C12BA2A4}" dt="2020-04-23T16:40:07.198" v="2051" actId="20577"/>
          <ac:spMkLst>
            <pc:docMk/>
            <pc:sldMk cId="2357803764" sldId="294"/>
            <ac:spMk id="37" creationId="{5A4CEE33-5228-41E8-AE1C-B116F4579F0E}"/>
          </ac:spMkLst>
        </pc:spChg>
        <pc:spChg chg="mod">
          <ac:chgData name="marina milicevic" userId="45c546ad099c9ab6" providerId="LiveId" clId="{C99C914A-7D32-4BCE-B73B-7053C12BA2A4}" dt="2020-04-23T16:39:16.697" v="1924" actId="1076"/>
          <ac:spMkLst>
            <pc:docMk/>
            <pc:sldMk cId="2357803764" sldId="294"/>
            <ac:spMk id="38" creationId="{8B90C927-C239-4943-BA4F-76ACF423FB97}"/>
          </ac:spMkLst>
        </pc:spChg>
      </pc:sldChg>
      <pc:sldChg chg="modSp add ord">
        <pc:chgData name="marina milicevic" userId="45c546ad099c9ab6" providerId="LiveId" clId="{C99C914A-7D32-4BCE-B73B-7053C12BA2A4}" dt="2020-04-23T20:36:00.717" v="2291" actId="1076"/>
        <pc:sldMkLst>
          <pc:docMk/>
          <pc:sldMk cId="1347856723" sldId="295"/>
        </pc:sldMkLst>
        <pc:spChg chg="mod">
          <ac:chgData name="marina milicevic" userId="45c546ad099c9ab6" providerId="LiveId" clId="{C99C914A-7D32-4BCE-B73B-7053C12BA2A4}" dt="2020-04-23T20:34:57.396" v="2126" actId="1076"/>
          <ac:spMkLst>
            <pc:docMk/>
            <pc:sldMk cId="1347856723" sldId="295"/>
            <ac:spMk id="29" creationId="{AE37328A-5326-46FF-A9E2-3E6FCD776E28}"/>
          </ac:spMkLst>
        </pc:spChg>
        <pc:spChg chg="mod">
          <ac:chgData name="marina milicevic" userId="45c546ad099c9ab6" providerId="LiveId" clId="{C99C914A-7D32-4BCE-B73B-7053C12BA2A4}" dt="2020-04-23T20:35:17.829" v="2171" actId="1076"/>
          <ac:spMkLst>
            <pc:docMk/>
            <pc:sldMk cId="1347856723" sldId="295"/>
            <ac:spMk id="34" creationId="{97BBBB4E-71EB-47EB-9969-F4A2A08929B8}"/>
          </ac:spMkLst>
        </pc:spChg>
        <pc:spChg chg="mod">
          <ac:chgData name="marina milicevic" userId="45c546ad099c9ab6" providerId="LiveId" clId="{C99C914A-7D32-4BCE-B73B-7053C12BA2A4}" dt="2020-04-23T20:35:46.588" v="2244" actId="20577"/>
          <ac:spMkLst>
            <pc:docMk/>
            <pc:sldMk cId="1347856723" sldId="295"/>
            <ac:spMk id="35" creationId="{5A15A7C4-B714-426F-935E-1F4E331BEB45}"/>
          </ac:spMkLst>
        </pc:spChg>
        <pc:spChg chg="mod">
          <ac:chgData name="marina milicevic" userId="45c546ad099c9ab6" providerId="LiveId" clId="{C99C914A-7D32-4BCE-B73B-7053C12BA2A4}" dt="2020-04-23T20:35:35.560" v="2213" actId="1076"/>
          <ac:spMkLst>
            <pc:docMk/>
            <pc:sldMk cId="1347856723" sldId="295"/>
            <ac:spMk id="36" creationId="{D1A53DA2-D920-46A3-8757-D361A1BF5C48}"/>
          </ac:spMkLst>
        </pc:spChg>
        <pc:spChg chg="mod">
          <ac:chgData name="marina milicevic" userId="45c546ad099c9ab6" providerId="LiveId" clId="{C99C914A-7D32-4BCE-B73B-7053C12BA2A4}" dt="2020-04-23T20:36:00.717" v="2291" actId="1076"/>
          <ac:spMkLst>
            <pc:docMk/>
            <pc:sldMk cId="1347856723" sldId="295"/>
            <ac:spMk id="37" creationId="{5A4CEE33-5228-41E8-AE1C-B116F4579F0E}"/>
          </ac:spMkLst>
        </pc:spChg>
        <pc:spChg chg="mod">
          <ac:chgData name="marina milicevic" userId="45c546ad099c9ab6" providerId="LiveId" clId="{C99C914A-7D32-4BCE-B73B-7053C12BA2A4}" dt="2020-04-23T20:34:37.932" v="2081" actId="20577"/>
          <ac:spMkLst>
            <pc:docMk/>
            <pc:sldMk cId="1347856723" sldId="295"/>
            <ac:spMk id="38" creationId="{8B90C927-C239-4943-BA4F-76ACF423FB97}"/>
          </ac:spMkLst>
        </pc:spChg>
      </pc:sldChg>
      <pc:sldChg chg="modSp add ord">
        <pc:chgData name="marina milicevic" userId="45c546ad099c9ab6" providerId="LiveId" clId="{C99C914A-7D32-4BCE-B73B-7053C12BA2A4}" dt="2020-04-23T20:38:56.659" v="2611" actId="1076"/>
        <pc:sldMkLst>
          <pc:docMk/>
          <pc:sldMk cId="3121397644" sldId="296"/>
        </pc:sldMkLst>
        <pc:spChg chg="mod">
          <ac:chgData name="marina milicevic" userId="45c546ad099c9ab6" providerId="LiveId" clId="{C99C914A-7D32-4BCE-B73B-7053C12BA2A4}" dt="2020-04-23T20:36:58.422" v="2417" actId="1076"/>
          <ac:spMkLst>
            <pc:docMk/>
            <pc:sldMk cId="3121397644" sldId="296"/>
            <ac:spMk id="25" creationId="{4219FC3F-483C-4E43-A22D-B32B50BA0C21}"/>
          </ac:spMkLst>
        </pc:spChg>
        <pc:spChg chg="mod">
          <ac:chgData name="marina milicevic" userId="45c546ad099c9ab6" providerId="LiveId" clId="{C99C914A-7D32-4BCE-B73B-7053C12BA2A4}" dt="2020-04-23T20:36:25.227" v="2339" actId="20577"/>
          <ac:spMkLst>
            <pc:docMk/>
            <pc:sldMk cId="3121397644" sldId="296"/>
            <ac:spMk id="29" creationId="{AE37328A-5326-46FF-A9E2-3E6FCD776E28}"/>
          </ac:spMkLst>
        </pc:spChg>
        <pc:spChg chg="mod">
          <ac:chgData name="marina milicevic" userId="45c546ad099c9ab6" providerId="LiveId" clId="{C99C914A-7D32-4BCE-B73B-7053C12BA2A4}" dt="2020-04-23T20:38:21.292" v="2578" actId="1076"/>
          <ac:spMkLst>
            <pc:docMk/>
            <pc:sldMk cId="3121397644" sldId="296"/>
            <ac:spMk id="33" creationId="{7A10FFA1-C9E0-4132-9F8D-4D2741807C71}"/>
          </ac:spMkLst>
        </pc:spChg>
        <pc:spChg chg="mod">
          <ac:chgData name="marina milicevic" userId="45c546ad099c9ab6" providerId="LiveId" clId="{C99C914A-7D32-4BCE-B73B-7053C12BA2A4}" dt="2020-04-23T20:38:56.659" v="2611" actId="1076"/>
          <ac:spMkLst>
            <pc:docMk/>
            <pc:sldMk cId="3121397644" sldId="296"/>
            <ac:spMk id="34" creationId="{97BBBB4E-71EB-47EB-9969-F4A2A08929B8}"/>
          </ac:spMkLst>
        </pc:spChg>
        <pc:spChg chg="mod">
          <ac:chgData name="marina milicevic" userId="45c546ad099c9ab6" providerId="LiveId" clId="{C99C914A-7D32-4BCE-B73B-7053C12BA2A4}" dt="2020-04-23T20:38:16.341" v="2576" actId="20577"/>
          <ac:spMkLst>
            <pc:docMk/>
            <pc:sldMk cId="3121397644" sldId="296"/>
            <ac:spMk id="35" creationId="{5A15A7C4-B714-426F-935E-1F4E331BEB45}"/>
          </ac:spMkLst>
        </pc:spChg>
        <pc:spChg chg="mod">
          <ac:chgData name="marina milicevic" userId="45c546ad099c9ab6" providerId="LiveId" clId="{C99C914A-7D32-4BCE-B73B-7053C12BA2A4}" dt="2020-04-23T20:37:32.088" v="2479" actId="1076"/>
          <ac:spMkLst>
            <pc:docMk/>
            <pc:sldMk cId="3121397644" sldId="296"/>
            <ac:spMk id="36" creationId="{D1A53DA2-D920-46A3-8757-D361A1BF5C48}"/>
          </ac:spMkLst>
        </pc:spChg>
        <pc:spChg chg="mod">
          <ac:chgData name="marina milicevic" userId="45c546ad099c9ab6" providerId="LiveId" clId="{C99C914A-7D32-4BCE-B73B-7053C12BA2A4}" dt="2020-04-23T20:38:24.385" v="2579" actId="1076"/>
          <ac:spMkLst>
            <pc:docMk/>
            <pc:sldMk cId="3121397644" sldId="296"/>
            <ac:spMk id="37" creationId="{5A4CEE33-5228-41E8-AE1C-B116F4579F0E}"/>
          </ac:spMkLst>
        </pc:spChg>
        <pc:spChg chg="mod">
          <ac:chgData name="marina milicevic" userId="45c546ad099c9ab6" providerId="LiveId" clId="{C99C914A-7D32-4BCE-B73B-7053C12BA2A4}" dt="2020-04-23T20:37:02.172" v="2418" actId="1076"/>
          <ac:spMkLst>
            <pc:docMk/>
            <pc:sldMk cId="3121397644" sldId="296"/>
            <ac:spMk id="38" creationId="{8B90C927-C239-4943-BA4F-76ACF423FB97}"/>
          </ac:spMkLst>
        </pc:spChg>
      </pc:sldChg>
      <pc:sldChg chg="add del">
        <pc:chgData name="marina milicevic" userId="45c546ad099c9ab6" providerId="LiveId" clId="{C99C914A-7D32-4BCE-B73B-7053C12BA2A4}" dt="2020-04-23T20:36:07.294" v="2293"/>
        <pc:sldMkLst>
          <pc:docMk/>
          <pc:sldMk cId="3595565063" sldId="296"/>
        </pc:sldMkLst>
      </pc:sldChg>
      <pc:sldChg chg="modSp add ord">
        <pc:chgData name="marina milicevic" userId="45c546ad099c9ab6" providerId="LiveId" clId="{C99C914A-7D32-4BCE-B73B-7053C12BA2A4}" dt="2020-04-23T20:45:02.937" v="2920" actId="20577"/>
        <pc:sldMkLst>
          <pc:docMk/>
          <pc:sldMk cId="4279845456" sldId="297"/>
        </pc:sldMkLst>
        <pc:spChg chg="mod">
          <ac:chgData name="marina milicevic" userId="45c546ad099c9ab6" providerId="LiveId" clId="{C99C914A-7D32-4BCE-B73B-7053C12BA2A4}" dt="2020-04-23T20:39:23.473" v="2672" actId="20577"/>
          <ac:spMkLst>
            <pc:docMk/>
            <pc:sldMk cId="4279845456" sldId="297"/>
            <ac:spMk id="29" creationId="{AE37328A-5326-46FF-A9E2-3E6FCD776E28}"/>
          </ac:spMkLst>
        </pc:spChg>
        <pc:spChg chg="mod">
          <ac:chgData name="marina milicevic" userId="45c546ad099c9ab6" providerId="LiveId" clId="{C99C914A-7D32-4BCE-B73B-7053C12BA2A4}" dt="2020-04-23T20:44:47.769" v="2880" actId="1076"/>
          <ac:spMkLst>
            <pc:docMk/>
            <pc:sldMk cId="4279845456" sldId="297"/>
            <ac:spMk id="33" creationId="{7A10FFA1-C9E0-4132-9F8D-4D2741807C71}"/>
          </ac:spMkLst>
        </pc:spChg>
        <pc:spChg chg="mod">
          <ac:chgData name="marina milicevic" userId="45c546ad099c9ab6" providerId="LiveId" clId="{C99C914A-7D32-4BCE-B73B-7053C12BA2A4}" dt="2020-04-23T20:44:06.835" v="2773" actId="20577"/>
          <ac:spMkLst>
            <pc:docMk/>
            <pc:sldMk cId="4279845456" sldId="297"/>
            <ac:spMk id="34" creationId="{97BBBB4E-71EB-47EB-9969-F4A2A08929B8}"/>
          </ac:spMkLst>
        </pc:spChg>
        <pc:spChg chg="mod">
          <ac:chgData name="marina milicevic" userId="45c546ad099c9ab6" providerId="LiveId" clId="{C99C914A-7D32-4BCE-B73B-7053C12BA2A4}" dt="2020-04-23T20:45:02.937" v="2920" actId="20577"/>
          <ac:spMkLst>
            <pc:docMk/>
            <pc:sldMk cId="4279845456" sldId="297"/>
            <ac:spMk id="35" creationId="{5A15A7C4-B714-426F-935E-1F4E331BEB45}"/>
          </ac:spMkLst>
        </pc:spChg>
        <pc:spChg chg="mod">
          <ac:chgData name="marina milicevic" userId="45c546ad099c9ab6" providerId="LiveId" clId="{C99C914A-7D32-4BCE-B73B-7053C12BA2A4}" dt="2020-04-23T20:39:44.701" v="2745" actId="1076"/>
          <ac:spMkLst>
            <pc:docMk/>
            <pc:sldMk cId="4279845456" sldId="297"/>
            <ac:spMk id="36" creationId="{D1A53DA2-D920-46A3-8757-D361A1BF5C48}"/>
          </ac:spMkLst>
        </pc:spChg>
        <pc:spChg chg="mod">
          <ac:chgData name="marina milicevic" userId="45c546ad099c9ab6" providerId="LiveId" clId="{C99C914A-7D32-4BCE-B73B-7053C12BA2A4}" dt="2020-04-23T20:44:51.299" v="2881" actId="1076"/>
          <ac:spMkLst>
            <pc:docMk/>
            <pc:sldMk cId="4279845456" sldId="297"/>
            <ac:spMk id="37" creationId="{5A4CEE33-5228-41E8-AE1C-B116F4579F0E}"/>
          </ac:spMkLst>
        </pc:spChg>
        <pc:spChg chg="mod">
          <ac:chgData name="marina milicevic" userId="45c546ad099c9ab6" providerId="LiveId" clId="{C99C914A-7D32-4BCE-B73B-7053C12BA2A4}" dt="2020-04-23T20:44:30.070" v="2840" actId="1076"/>
          <ac:spMkLst>
            <pc:docMk/>
            <pc:sldMk cId="4279845456" sldId="297"/>
            <ac:spMk id="38" creationId="{8B90C927-C239-4943-BA4F-76ACF423FB97}"/>
          </ac:spMkLst>
        </pc:spChg>
      </pc:sldChg>
      <pc:sldChg chg="modSp add ord">
        <pc:chgData name="marina milicevic" userId="45c546ad099c9ab6" providerId="LiveId" clId="{C99C914A-7D32-4BCE-B73B-7053C12BA2A4}" dt="2020-04-24T13:46:39.425" v="3052" actId="20577"/>
        <pc:sldMkLst>
          <pc:docMk/>
          <pc:sldMk cId="3811680832" sldId="298"/>
        </pc:sldMkLst>
        <pc:spChg chg="mod">
          <ac:chgData name="marina milicevic" userId="45c546ad099c9ab6" providerId="LiveId" clId="{C99C914A-7D32-4BCE-B73B-7053C12BA2A4}" dt="2020-04-24T13:45:38.677" v="2973" actId="1076"/>
          <ac:spMkLst>
            <pc:docMk/>
            <pc:sldMk cId="3811680832" sldId="298"/>
            <ac:spMk id="29" creationId="{AE37328A-5326-46FF-A9E2-3E6FCD776E28}"/>
          </ac:spMkLst>
        </pc:spChg>
        <pc:spChg chg="mod">
          <ac:chgData name="marina milicevic" userId="45c546ad099c9ab6" providerId="LiveId" clId="{C99C914A-7D32-4BCE-B73B-7053C12BA2A4}" dt="2020-04-24T13:46:18.799" v="3018" actId="20577"/>
          <ac:spMkLst>
            <pc:docMk/>
            <pc:sldMk cId="3811680832" sldId="298"/>
            <ac:spMk id="34" creationId="{97BBBB4E-71EB-47EB-9969-F4A2A08929B8}"/>
          </ac:spMkLst>
        </pc:spChg>
        <pc:spChg chg="mod">
          <ac:chgData name="marina milicevic" userId="45c546ad099c9ab6" providerId="LiveId" clId="{C99C914A-7D32-4BCE-B73B-7053C12BA2A4}" dt="2020-04-24T13:46:39.425" v="3052" actId="20577"/>
          <ac:spMkLst>
            <pc:docMk/>
            <pc:sldMk cId="3811680832" sldId="298"/>
            <ac:spMk id="35" creationId="{5A15A7C4-B714-426F-935E-1F4E331BEB45}"/>
          </ac:spMkLst>
        </pc:spChg>
        <pc:spChg chg="mod">
          <ac:chgData name="marina milicevic" userId="45c546ad099c9ab6" providerId="LiveId" clId="{C99C914A-7D32-4BCE-B73B-7053C12BA2A4}" dt="2020-04-24T13:46:09.223" v="3007" actId="1076"/>
          <ac:spMkLst>
            <pc:docMk/>
            <pc:sldMk cId="3811680832" sldId="298"/>
            <ac:spMk id="36" creationId="{D1A53DA2-D920-46A3-8757-D361A1BF5C48}"/>
          </ac:spMkLst>
        </pc:spChg>
        <pc:spChg chg="mod">
          <ac:chgData name="marina milicevic" userId="45c546ad099c9ab6" providerId="LiveId" clId="{C99C914A-7D32-4BCE-B73B-7053C12BA2A4}" dt="2020-04-24T13:46:34.952" v="3038" actId="1076"/>
          <ac:spMkLst>
            <pc:docMk/>
            <pc:sldMk cId="3811680832" sldId="298"/>
            <ac:spMk id="37" creationId="{5A4CEE33-5228-41E8-AE1C-B116F4579F0E}"/>
          </ac:spMkLst>
        </pc:spChg>
        <pc:spChg chg="mod">
          <ac:chgData name="marina milicevic" userId="45c546ad099c9ab6" providerId="LiveId" clId="{C99C914A-7D32-4BCE-B73B-7053C12BA2A4}" dt="2020-04-24T13:46:21.752" v="3023" actId="20577"/>
          <ac:spMkLst>
            <pc:docMk/>
            <pc:sldMk cId="3811680832" sldId="298"/>
            <ac:spMk id="38" creationId="{8B90C927-C239-4943-BA4F-76ACF423FB97}"/>
          </ac:spMkLst>
        </pc:spChg>
      </pc:sldChg>
      <pc:sldChg chg="modSp add ord">
        <pc:chgData name="marina milicevic" userId="45c546ad099c9ab6" providerId="LiveId" clId="{C99C914A-7D32-4BCE-B73B-7053C12BA2A4}" dt="2020-04-24T13:48:00.843" v="3176" actId="1076"/>
        <pc:sldMkLst>
          <pc:docMk/>
          <pc:sldMk cId="2510226720" sldId="299"/>
        </pc:sldMkLst>
        <pc:spChg chg="mod">
          <ac:chgData name="marina milicevic" userId="45c546ad099c9ab6" providerId="LiveId" clId="{C99C914A-7D32-4BCE-B73B-7053C12BA2A4}" dt="2020-04-24T13:47:49.767" v="3174" actId="1076"/>
          <ac:spMkLst>
            <pc:docMk/>
            <pc:sldMk cId="2510226720" sldId="299"/>
            <ac:spMk id="29" creationId="{AE37328A-5326-46FF-A9E2-3E6FCD776E28}"/>
          </ac:spMkLst>
        </pc:spChg>
        <pc:spChg chg="mod">
          <ac:chgData name="marina milicevic" userId="45c546ad099c9ab6" providerId="LiveId" clId="{C99C914A-7D32-4BCE-B73B-7053C12BA2A4}" dt="2020-04-24T13:47:53.423" v="3175" actId="1076"/>
          <ac:spMkLst>
            <pc:docMk/>
            <pc:sldMk cId="2510226720" sldId="299"/>
            <ac:spMk id="34" creationId="{97BBBB4E-71EB-47EB-9969-F4A2A08929B8}"/>
          </ac:spMkLst>
        </pc:spChg>
        <pc:spChg chg="mod">
          <ac:chgData name="marina milicevic" userId="45c546ad099c9ab6" providerId="LiveId" clId="{C99C914A-7D32-4BCE-B73B-7053C12BA2A4}" dt="2020-04-24T13:47:42.202" v="3172" actId="20577"/>
          <ac:spMkLst>
            <pc:docMk/>
            <pc:sldMk cId="2510226720" sldId="299"/>
            <ac:spMk id="35" creationId="{5A15A7C4-B714-426F-935E-1F4E331BEB45}"/>
          </ac:spMkLst>
        </pc:spChg>
        <pc:spChg chg="mod">
          <ac:chgData name="marina milicevic" userId="45c546ad099c9ab6" providerId="LiveId" clId="{C99C914A-7D32-4BCE-B73B-7053C12BA2A4}" dt="2020-04-24T13:47:33.782" v="3148" actId="20577"/>
          <ac:spMkLst>
            <pc:docMk/>
            <pc:sldMk cId="2510226720" sldId="299"/>
            <ac:spMk id="36" creationId="{D1A53DA2-D920-46A3-8757-D361A1BF5C48}"/>
          </ac:spMkLst>
        </pc:spChg>
        <pc:spChg chg="mod">
          <ac:chgData name="marina milicevic" userId="45c546ad099c9ab6" providerId="LiveId" clId="{C99C914A-7D32-4BCE-B73B-7053C12BA2A4}" dt="2020-04-24T13:48:00.843" v="3176" actId="1076"/>
          <ac:spMkLst>
            <pc:docMk/>
            <pc:sldMk cId="2510226720" sldId="299"/>
            <ac:spMk id="37" creationId="{5A4CEE33-5228-41E8-AE1C-B116F4579F0E}"/>
          </ac:spMkLst>
        </pc:spChg>
        <pc:spChg chg="mod">
          <ac:chgData name="marina milicevic" userId="45c546ad099c9ab6" providerId="LiveId" clId="{C99C914A-7D32-4BCE-B73B-7053C12BA2A4}" dt="2020-04-24T13:47:47.159" v="3173" actId="1076"/>
          <ac:spMkLst>
            <pc:docMk/>
            <pc:sldMk cId="2510226720" sldId="299"/>
            <ac:spMk id="38" creationId="{8B90C927-C239-4943-BA4F-76ACF423FB97}"/>
          </ac:spMkLst>
        </pc:spChg>
      </pc:sldChg>
      <pc:sldChg chg="modSp add ord">
        <pc:chgData name="marina milicevic" userId="45c546ad099c9ab6" providerId="LiveId" clId="{C99C914A-7D32-4BCE-B73B-7053C12BA2A4}" dt="2020-04-24T13:49:05.602" v="3297" actId="1076"/>
        <pc:sldMkLst>
          <pc:docMk/>
          <pc:sldMk cId="422494066" sldId="300"/>
        </pc:sldMkLst>
        <pc:spChg chg="mod">
          <ac:chgData name="marina milicevic" userId="45c546ad099c9ab6" providerId="LiveId" clId="{C99C914A-7D32-4BCE-B73B-7053C12BA2A4}" dt="2020-04-24T13:48:34.210" v="3240" actId="1076"/>
          <ac:spMkLst>
            <pc:docMk/>
            <pc:sldMk cId="422494066" sldId="300"/>
            <ac:spMk id="29" creationId="{AE37328A-5326-46FF-A9E2-3E6FCD776E28}"/>
          </ac:spMkLst>
        </pc:spChg>
        <pc:spChg chg="mod">
          <ac:chgData name="marina milicevic" userId="45c546ad099c9ab6" providerId="LiveId" clId="{C99C914A-7D32-4BCE-B73B-7053C12BA2A4}" dt="2020-04-24T13:48:37.320" v="3241" actId="1076"/>
          <ac:spMkLst>
            <pc:docMk/>
            <pc:sldMk cId="422494066" sldId="300"/>
            <ac:spMk id="34" creationId="{97BBBB4E-71EB-47EB-9969-F4A2A08929B8}"/>
          </ac:spMkLst>
        </pc:spChg>
        <pc:spChg chg="mod">
          <ac:chgData name="marina milicevic" userId="45c546ad099c9ab6" providerId="LiveId" clId="{C99C914A-7D32-4BCE-B73B-7053C12BA2A4}" dt="2020-04-24T13:48:52.280" v="3275" actId="20577"/>
          <ac:spMkLst>
            <pc:docMk/>
            <pc:sldMk cId="422494066" sldId="300"/>
            <ac:spMk id="35" creationId="{5A15A7C4-B714-426F-935E-1F4E331BEB45}"/>
          </ac:spMkLst>
        </pc:spChg>
        <pc:spChg chg="mod">
          <ac:chgData name="marina milicevic" userId="45c546ad099c9ab6" providerId="LiveId" clId="{C99C914A-7D32-4BCE-B73B-7053C12BA2A4}" dt="2020-04-24T13:49:05.602" v="3297" actId="1076"/>
          <ac:spMkLst>
            <pc:docMk/>
            <pc:sldMk cId="422494066" sldId="300"/>
            <ac:spMk id="36" creationId="{D1A53DA2-D920-46A3-8757-D361A1BF5C48}"/>
          </ac:spMkLst>
        </pc:spChg>
        <pc:spChg chg="mod">
          <ac:chgData name="marina milicevic" userId="45c546ad099c9ab6" providerId="LiveId" clId="{C99C914A-7D32-4BCE-B73B-7053C12BA2A4}" dt="2020-04-24T13:48:58.729" v="3296" actId="20577"/>
          <ac:spMkLst>
            <pc:docMk/>
            <pc:sldMk cId="422494066" sldId="300"/>
            <ac:spMk id="37" creationId="{5A4CEE33-5228-41E8-AE1C-B116F4579F0E}"/>
          </ac:spMkLst>
        </pc:spChg>
        <pc:spChg chg="mod">
          <ac:chgData name="marina milicevic" userId="45c546ad099c9ab6" providerId="LiveId" clId="{C99C914A-7D32-4BCE-B73B-7053C12BA2A4}" dt="2020-04-24T13:48:29.555" v="3239" actId="20577"/>
          <ac:spMkLst>
            <pc:docMk/>
            <pc:sldMk cId="422494066" sldId="300"/>
            <ac:spMk id="38" creationId="{8B90C927-C239-4943-BA4F-76ACF423FB97}"/>
          </ac:spMkLst>
        </pc:spChg>
      </pc:sldChg>
      <pc:sldChg chg="modSp add ord">
        <pc:chgData name="marina milicevic" userId="45c546ad099c9ab6" providerId="LiveId" clId="{C99C914A-7D32-4BCE-B73B-7053C12BA2A4}" dt="2020-04-24T13:50:07.544" v="3419" actId="1076"/>
        <pc:sldMkLst>
          <pc:docMk/>
          <pc:sldMk cId="553690928" sldId="301"/>
        </pc:sldMkLst>
        <pc:spChg chg="mod">
          <ac:chgData name="marina milicevic" userId="45c546ad099c9ab6" providerId="LiveId" clId="{C99C914A-7D32-4BCE-B73B-7053C12BA2A4}" dt="2020-04-24T13:50:07.544" v="3419" actId="1076"/>
          <ac:spMkLst>
            <pc:docMk/>
            <pc:sldMk cId="553690928" sldId="301"/>
            <ac:spMk id="29" creationId="{AE37328A-5326-46FF-A9E2-3E6FCD776E28}"/>
          </ac:spMkLst>
        </pc:spChg>
        <pc:spChg chg="mod">
          <ac:chgData name="marina milicevic" userId="45c546ad099c9ab6" providerId="LiveId" clId="{C99C914A-7D32-4BCE-B73B-7053C12BA2A4}" dt="2020-04-24T13:49:29.894" v="3312" actId="20577"/>
          <ac:spMkLst>
            <pc:docMk/>
            <pc:sldMk cId="553690928" sldId="301"/>
            <ac:spMk id="34" creationId="{97BBBB4E-71EB-47EB-9969-F4A2A08929B8}"/>
          </ac:spMkLst>
        </pc:spChg>
        <pc:spChg chg="mod">
          <ac:chgData name="marina milicevic" userId="45c546ad099c9ab6" providerId="LiveId" clId="{C99C914A-7D32-4BCE-B73B-7053C12BA2A4}" dt="2020-04-24T13:49:54.950" v="3401" actId="20577"/>
          <ac:spMkLst>
            <pc:docMk/>
            <pc:sldMk cId="553690928" sldId="301"/>
            <ac:spMk id="35" creationId="{5A15A7C4-B714-426F-935E-1F4E331BEB45}"/>
          </ac:spMkLst>
        </pc:spChg>
        <pc:spChg chg="mod">
          <ac:chgData name="marina milicevic" userId="45c546ad099c9ab6" providerId="LiveId" clId="{C99C914A-7D32-4BCE-B73B-7053C12BA2A4}" dt="2020-04-24T13:49:49.592" v="3386" actId="20577"/>
          <ac:spMkLst>
            <pc:docMk/>
            <pc:sldMk cId="553690928" sldId="301"/>
            <ac:spMk id="36" creationId="{D1A53DA2-D920-46A3-8757-D361A1BF5C48}"/>
          </ac:spMkLst>
        </pc:spChg>
        <pc:spChg chg="mod">
          <ac:chgData name="marina milicevic" userId="45c546ad099c9ab6" providerId="LiveId" clId="{C99C914A-7D32-4BCE-B73B-7053C12BA2A4}" dt="2020-04-24T13:50:03.182" v="3418" actId="1076"/>
          <ac:spMkLst>
            <pc:docMk/>
            <pc:sldMk cId="553690928" sldId="301"/>
            <ac:spMk id="37" creationId="{5A4CEE33-5228-41E8-AE1C-B116F4579F0E}"/>
          </ac:spMkLst>
        </pc:spChg>
        <pc:spChg chg="mod">
          <ac:chgData name="marina milicevic" userId="45c546ad099c9ab6" providerId="LiveId" clId="{C99C914A-7D32-4BCE-B73B-7053C12BA2A4}" dt="2020-04-24T13:49:43.796" v="3365" actId="20577"/>
          <ac:spMkLst>
            <pc:docMk/>
            <pc:sldMk cId="553690928" sldId="301"/>
            <ac:spMk id="38" creationId="{8B90C927-C239-4943-BA4F-76ACF423FB97}"/>
          </ac:spMkLst>
        </pc:spChg>
      </pc:sldChg>
      <pc:sldChg chg="modSp add ord">
        <pc:chgData name="marina milicevic" userId="45c546ad099c9ab6" providerId="LiveId" clId="{C99C914A-7D32-4BCE-B73B-7053C12BA2A4}" dt="2020-04-24T13:51:15.067" v="3552" actId="1076"/>
        <pc:sldMkLst>
          <pc:docMk/>
          <pc:sldMk cId="861212915" sldId="302"/>
        </pc:sldMkLst>
        <pc:spChg chg="mod">
          <ac:chgData name="marina milicevic" userId="45c546ad099c9ab6" providerId="LiveId" clId="{C99C914A-7D32-4BCE-B73B-7053C12BA2A4}" dt="2020-04-24T13:50:25.735" v="3441" actId="20577"/>
          <ac:spMkLst>
            <pc:docMk/>
            <pc:sldMk cId="861212915" sldId="302"/>
            <ac:spMk id="29" creationId="{AE37328A-5326-46FF-A9E2-3E6FCD776E28}"/>
          </ac:spMkLst>
        </pc:spChg>
        <pc:spChg chg="mod">
          <ac:chgData name="marina milicevic" userId="45c546ad099c9ab6" providerId="LiveId" clId="{C99C914A-7D32-4BCE-B73B-7053C12BA2A4}" dt="2020-04-24T13:51:10.615" v="3551" actId="1076"/>
          <ac:spMkLst>
            <pc:docMk/>
            <pc:sldMk cId="861212915" sldId="302"/>
            <ac:spMk id="34" creationId="{97BBBB4E-71EB-47EB-9969-F4A2A08929B8}"/>
          </ac:spMkLst>
        </pc:spChg>
        <pc:spChg chg="mod">
          <ac:chgData name="marina milicevic" userId="45c546ad099c9ab6" providerId="LiveId" clId="{C99C914A-7D32-4BCE-B73B-7053C12BA2A4}" dt="2020-04-24T13:51:15.067" v="3552" actId="1076"/>
          <ac:spMkLst>
            <pc:docMk/>
            <pc:sldMk cId="861212915" sldId="302"/>
            <ac:spMk id="35" creationId="{5A15A7C4-B714-426F-935E-1F4E331BEB45}"/>
          </ac:spMkLst>
        </pc:spChg>
        <pc:spChg chg="mod">
          <ac:chgData name="marina milicevic" userId="45c546ad099c9ab6" providerId="LiveId" clId="{C99C914A-7D32-4BCE-B73B-7053C12BA2A4}" dt="2020-04-24T13:50:51.479" v="3508" actId="20577"/>
          <ac:spMkLst>
            <pc:docMk/>
            <pc:sldMk cId="861212915" sldId="302"/>
            <ac:spMk id="36" creationId="{D1A53DA2-D920-46A3-8757-D361A1BF5C48}"/>
          </ac:spMkLst>
        </pc:spChg>
        <pc:spChg chg="mod">
          <ac:chgData name="marina milicevic" userId="45c546ad099c9ab6" providerId="LiveId" clId="{C99C914A-7D32-4BCE-B73B-7053C12BA2A4}" dt="2020-04-24T13:50:59.711" v="3532" actId="20577"/>
          <ac:spMkLst>
            <pc:docMk/>
            <pc:sldMk cId="861212915" sldId="302"/>
            <ac:spMk id="37" creationId="{5A4CEE33-5228-41E8-AE1C-B116F4579F0E}"/>
          </ac:spMkLst>
        </pc:spChg>
        <pc:spChg chg="mod">
          <ac:chgData name="marina milicevic" userId="45c546ad099c9ab6" providerId="LiveId" clId="{C99C914A-7D32-4BCE-B73B-7053C12BA2A4}" dt="2020-04-24T13:50:43.059" v="3485" actId="20577"/>
          <ac:spMkLst>
            <pc:docMk/>
            <pc:sldMk cId="861212915" sldId="302"/>
            <ac:spMk id="38" creationId="{8B90C927-C239-4943-BA4F-76ACF423FB97}"/>
          </ac:spMkLst>
        </pc:spChg>
      </pc:sldChg>
      <pc:sldChg chg="modSp add ord">
        <pc:chgData name="marina milicevic" userId="45c546ad099c9ab6" providerId="LiveId" clId="{C99C914A-7D32-4BCE-B73B-7053C12BA2A4}" dt="2020-04-24T13:52:33.549" v="3770" actId="1076"/>
        <pc:sldMkLst>
          <pc:docMk/>
          <pc:sldMk cId="1120488421" sldId="303"/>
        </pc:sldMkLst>
        <pc:spChg chg="mod">
          <ac:chgData name="marina milicevic" userId="45c546ad099c9ab6" providerId="LiveId" clId="{C99C914A-7D32-4BCE-B73B-7053C12BA2A4}" dt="2020-04-24T13:51:31.782" v="3593" actId="20577"/>
          <ac:spMkLst>
            <pc:docMk/>
            <pc:sldMk cId="1120488421" sldId="303"/>
            <ac:spMk id="29" creationId="{AE37328A-5326-46FF-A9E2-3E6FCD776E28}"/>
          </ac:spMkLst>
        </pc:spChg>
        <pc:spChg chg="mod">
          <ac:chgData name="marina milicevic" userId="45c546ad099c9ab6" providerId="LiveId" clId="{C99C914A-7D32-4BCE-B73B-7053C12BA2A4}" dt="2020-04-24T13:52:28.020" v="3769" actId="1076"/>
          <ac:spMkLst>
            <pc:docMk/>
            <pc:sldMk cId="1120488421" sldId="303"/>
            <ac:spMk id="34" creationId="{97BBBB4E-71EB-47EB-9969-F4A2A08929B8}"/>
          </ac:spMkLst>
        </pc:spChg>
        <pc:spChg chg="mod">
          <ac:chgData name="marina milicevic" userId="45c546ad099c9ab6" providerId="LiveId" clId="{C99C914A-7D32-4BCE-B73B-7053C12BA2A4}" dt="2020-04-24T13:52:13.773" v="3737" actId="20577"/>
          <ac:spMkLst>
            <pc:docMk/>
            <pc:sldMk cId="1120488421" sldId="303"/>
            <ac:spMk id="35" creationId="{5A15A7C4-B714-426F-935E-1F4E331BEB45}"/>
          </ac:spMkLst>
        </pc:spChg>
        <pc:spChg chg="mod">
          <ac:chgData name="marina milicevic" userId="45c546ad099c9ab6" providerId="LiveId" clId="{C99C914A-7D32-4BCE-B73B-7053C12BA2A4}" dt="2020-04-24T13:51:41.562" v="3628" actId="20577"/>
          <ac:spMkLst>
            <pc:docMk/>
            <pc:sldMk cId="1120488421" sldId="303"/>
            <ac:spMk id="36" creationId="{D1A53DA2-D920-46A3-8757-D361A1BF5C48}"/>
          </ac:spMkLst>
        </pc:spChg>
        <pc:spChg chg="mod">
          <ac:chgData name="marina milicevic" userId="45c546ad099c9ab6" providerId="LiveId" clId="{C99C914A-7D32-4BCE-B73B-7053C12BA2A4}" dt="2020-04-24T13:52:33.549" v="3770" actId="1076"/>
          <ac:spMkLst>
            <pc:docMk/>
            <pc:sldMk cId="1120488421" sldId="303"/>
            <ac:spMk id="37" creationId="{5A4CEE33-5228-41E8-AE1C-B116F4579F0E}"/>
          </ac:spMkLst>
        </pc:spChg>
        <pc:spChg chg="mod">
          <ac:chgData name="marina milicevic" userId="45c546ad099c9ab6" providerId="LiveId" clId="{C99C914A-7D32-4BCE-B73B-7053C12BA2A4}" dt="2020-04-24T13:52:04.479" v="3705" actId="20577"/>
          <ac:spMkLst>
            <pc:docMk/>
            <pc:sldMk cId="1120488421" sldId="303"/>
            <ac:spMk id="38" creationId="{8B90C927-C239-4943-BA4F-76ACF423FB97}"/>
          </ac:spMkLst>
        </pc:spChg>
      </pc:sldChg>
      <pc:sldChg chg="modSp add ord">
        <pc:chgData name="marina milicevic" userId="45c546ad099c9ab6" providerId="LiveId" clId="{C99C914A-7D32-4BCE-B73B-7053C12BA2A4}" dt="2020-04-24T13:53:35.115" v="3903" actId="1076"/>
        <pc:sldMkLst>
          <pc:docMk/>
          <pc:sldMk cId="505024969" sldId="304"/>
        </pc:sldMkLst>
        <pc:spChg chg="mod">
          <ac:chgData name="marina milicevic" userId="45c546ad099c9ab6" providerId="LiveId" clId="{C99C914A-7D32-4BCE-B73B-7053C12BA2A4}" dt="2020-04-24T13:53:32.449" v="3902" actId="1076"/>
          <ac:spMkLst>
            <pc:docMk/>
            <pc:sldMk cId="505024969" sldId="304"/>
            <ac:spMk id="29" creationId="{AE37328A-5326-46FF-A9E2-3E6FCD776E28}"/>
          </ac:spMkLst>
        </pc:spChg>
        <pc:spChg chg="mod">
          <ac:chgData name="marina milicevic" userId="45c546ad099c9ab6" providerId="LiveId" clId="{C99C914A-7D32-4BCE-B73B-7053C12BA2A4}" dt="2020-04-24T13:53:35.115" v="3903" actId="1076"/>
          <ac:spMkLst>
            <pc:docMk/>
            <pc:sldMk cId="505024969" sldId="304"/>
            <ac:spMk id="34" creationId="{97BBBB4E-71EB-47EB-9969-F4A2A08929B8}"/>
          </ac:spMkLst>
        </pc:spChg>
        <pc:spChg chg="mod">
          <ac:chgData name="marina milicevic" userId="45c546ad099c9ab6" providerId="LiveId" clId="{C99C914A-7D32-4BCE-B73B-7053C12BA2A4}" dt="2020-04-24T13:53:11.142" v="3847" actId="20577"/>
          <ac:spMkLst>
            <pc:docMk/>
            <pc:sldMk cId="505024969" sldId="304"/>
            <ac:spMk id="35" creationId="{5A15A7C4-B714-426F-935E-1F4E331BEB45}"/>
          </ac:spMkLst>
        </pc:spChg>
        <pc:spChg chg="mod">
          <ac:chgData name="marina milicevic" userId="45c546ad099c9ab6" providerId="LiveId" clId="{C99C914A-7D32-4BCE-B73B-7053C12BA2A4}" dt="2020-04-24T13:52:55.739" v="3808" actId="20577"/>
          <ac:spMkLst>
            <pc:docMk/>
            <pc:sldMk cId="505024969" sldId="304"/>
            <ac:spMk id="36" creationId="{D1A53DA2-D920-46A3-8757-D361A1BF5C48}"/>
          </ac:spMkLst>
        </pc:spChg>
        <pc:spChg chg="mod">
          <ac:chgData name="marina milicevic" userId="45c546ad099c9ab6" providerId="LiveId" clId="{C99C914A-7D32-4BCE-B73B-7053C12BA2A4}" dt="2020-04-24T13:53:06.596" v="3830" actId="20577"/>
          <ac:spMkLst>
            <pc:docMk/>
            <pc:sldMk cId="505024969" sldId="304"/>
            <ac:spMk id="37" creationId="{5A4CEE33-5228-41E8-AE1C-B116F4579F0E}"/>
          </ac:spMkLst>
        </pc:spChg>
        <pc:spChg chg="mod">
          <ac:chgData name="marina milicevic" userId="45c546ad099c9ab6" providerId="LiveId" clId="{C99C914A-7D32-4BCE-B73B-7053C12BA2A4}" dt="2020-04-24T13:53:19.187" v="3879" actId="20577"/>
          <ac:spMkLst>
            <pc:docMk/>
            <pc:sldMk cId="505024969" sldId="304"/>
            <ac:spMk id="38" creationId="{8B90C927-C239-4943-BA4F-76ACF423FB97}"/>
          </ac:spMkLst>
        </pc:spChg>
      </pc:sldChg>
      <pc:sldChg chg="delSp add">
        <pc:chgData name="marina milicevic" userId="45c546ad099c9ab6" providerId="LiveId" clId="{C99C914A-7D32-4BCE-B73B-7053C12BA2A4}" dt="2020-04-24T14:05:39.914" v="3949" actId="478"/>
        <pc:sldMkLst>
          <pc:docMk/>
          <pc:sldMk cId="1512164195" sldId="305"/>
        </pc:sldMkLst>
        <pc:picChg chg="del">
          <ac:chgData name="marina milicevic" userId="45c546ad099c9ab6" providerId="LiveId" clId="{C99C914A-7D32-4BCE-B73B-7053C12BA2A4}" dt="2020-04-24T14:05:39.914" v="3949" actId="478"/>
          <ac:picMkLst>
            <pc:docMk/>
            <pc:sldMk cId="1512164195" sldId="305"/>
            <ac:picMk id="3" creationId="{9C05998B-F47B-4A78-B804-558349E53A30}"/>
          </ac:picMkLst>
        </pc:picChg>
        <pc:picChg chg="del">
          <ac:chgData name="marina milicevic" userId="45c546ad099c9ab6" providerId="LiveId" clId="{C99C914A-7D32-4BCE-B73B-7053C12BA2A4}" dt="2020-04-24T14:05:39.914" v="3949" actId="478"/>
          <ac:picMkLst>
            <pc:docMk/>
            <pc:sldMk cId="1512164195" sldId="305"/>
            <ac:picMk id="5" creationId="{0FDDD5D6-C714-4167-989B-87DE5FC2E227}"/>
          </ac:picMkLst>
        </pc:picChg>
        <pc:picChg chg="del">
          <ac:chgData name="marina milicevic" userId="45c546ad099c9ab6" providerId="LiveId" clId="{C99C914A-7D32-4BCE-B73B-7053C12BA2A4}" dt="2020-04-24T14:05:39.914" v="3949" actId="478"/>
          <ac:picMkLst>
            <pc:docMk/>
            <pc:sldMk cId="1512164195" sldId="305"/>
            <ac:picMk id="10" creationId="{7BD6D2C4-7015-4A79-8352-6DB659B50B03}"/>
          </ac:picMkLst>
        </pc:picChg>
        <pc:picChg chg="del">
          <ac:chgData name="marina milicevic" userId="45c546ad099c9ab6" providerId="LiveId" clId="{C99C914A-7D32-4BCE-B73B-7053C12BA2A4}" dt="2020-04-24T14:05:39.914" v="3949" actId="478"/>
          <ac:picMkLst>
            <pc:docMk/>
            <pc:sldMk cId="1512164195" sldId="305"/>
            <ac:picMk id="32" creationId="{2F0D0EC7-5C46-4E95-9659-2C3C414D031F}"/>
          </ac:picMkLst>
        </pc:picChg>
        <pc:picChg chg="del">
          <ac:chgData name="marina milicevic" userId="45c546ad099c9ab6" providerId="LiveId" clId="{C99C914A-7D32-4BCE-B73B-7053C12BA2A4}" dt="2020-04-24T14:05:39.914" v="3949" actId="478"/>
          <ac:picMkLst>
            <pc:docMk/>
            <pc:sldMk cId="1512164195" sldId="305"/>
            <ac:picMk id="33" creationId="{65B38B65-42A2-4C7B-9441-F5F472F3D0BA}"/>
          </ac:picMkLst>
        </pc:picChg>
        <pc:picChg chg="del">
          <ac:chgData name="marina milicevic" userId="45c546ad099c9ab6" providerId="LiveId" clId="{C99C914A-7D32-4BCE-B73B-7053C12BA2A4}" dt="2020-04-24T14:05:39.914" v="3949" actId="478"/>
          <ac:picMkLst>
            <pc:docMk/>
            <pc:sldMk cId="1512164195" sldId="305"/>
            <ac:picMk id="37" creationId="{BA519E7F-FE35-4B8A-B162-AB2D8FFD2281}"/>
          </ac:picMkLst>
        </pc:picChg>
        <pc:picChg chg="del">
          <ac:chgData name="marina milicevic" userId="45c546ad099c9ab6" providerId="LiveId" clId="{C99C914A-7D32-4BCE-B73B-7053C12BA2A4}" dt="2020-04-24T14:05:39.914" v="3949" actId="478"/>
          <ac:picMkLst>
            <pc:docMk/>
            <pc:sldMk cId="1512164195" sldId="305"/>
            <ac:picMk id="39" creationId="{0009200B-01B3-4BBB-83A6-1E8F562893D7}"/>
          </ac:picMkLst>
        </pc:picChg>
        <pc:picChg chg="del">
          <ac:chgData name="marina milicevic" userId="45c546ad099c9ab6" providerId="LiveId" clId="{C99C914A-7D32-4BCE-B73B-7053C12BA2A4}" dt="2020-04-24T14:05:39.914" v="3949" actId="478"/>
          <ac:picMkLst>
            <pc:docMk/>
            <pc:sldMk cId="1512164195" sldId="305"/>
            <ac:picMk id="42" creationId="{4BE40A9E-F9BC-4352-AE64-F805E762A7EE}"/>
          </ac:picMkLst>
        </pc:picChg>
      </pc:sldChg>
      <pc:sldChg chg="addSp delSp modSp new">
        <pc:chgData name="marina milicevic" userId="45c546ad099c9ab6" providerId="LiveId" clId="{C99C914A-7D32-4BCE-B73B-7053C12BA2A4}" dt="2020-04-24T20:11:19.518" v="5726" actId="113"/>
        <pc:sldMkLst>
          <pc:docMk/>
          <pc:sldMk cId="723066019" sldId="306"/>
        </pc:sldMkLst>
        <pc:spChg chg="add mod">
          <ac:chgData name="marina milicevic" userId="45c546ad099c9ab6" providerId="LiveId" clId="{C99C914A-7D32-4BCE-B73B-7053C12BA2A4}" dt="2020-04-24T19:03:48.384" v="3975" actId="1076"/>
          <ac:spMkLst>
            <pc:docMk/>
            <pc:sldMk cId="723066019" sldId="306"/>
            <ac:spMk id="5" creationId="{7D99785A-85D0-40B8-8DE5-29EC62148507}"/>
          </ac:spMkLst>
        </pc:spChg>
        <pc:spChg chg="add mod">
          <ac:chgData name="marina milicevic" userId="45c546ad099c9ab6" providerId="LiveId" clId="{C99C914A-7D32-4BCE-B73B-7053C12BA2A4}" dt="2020-04-24T20:11:10.599" v="5724" actId="1076"/>
          <ac:spMkLst>
            <pc:docMk/>
            <pc:sldMk cId="723066019" sldId="306"/>
            <ac:spMk id="6" creationId="{1FD5F0C5-8DF2-4A4A-B797-B9071896BBDD}"/>
          </ac:spMkLst>
        </pc:spChg>
        <pc:spChg chg="add del mod">
          <ac:chgData name="marina milicevic" userId="45c546ad099c9ab6" providerId="LiveId" clId="{C99C914A-7D32-4BCE-B73B-7053C12BA2A4}" dt="2020-04-24T19:09:40.988" v="4390" actId="478"/>
          <ac:spMkLst>
            <pc:docMk/>
            <pc:sldMk cId="723066019" sldId="306"/>
            <ac:spMk id="7" creationId="{9C3A1F89-D73D-4D8B-B542-2FE4FB21733D}"/>
          </ac:spMkLst>
        </pc:spChg>
        <pc:spChg chg="add del mod">
          <ac:chgData name="marina milicevic" userId="45c546ad099c9ab6" providerId="LiveId" clId="{C99C914A-7D32-4BCE-B73B-7053C12BA2A4}" dt="2020-04-24T19:09:43.097" v="4391" actId="478"/>
          <ac:spMkLst>
            <pc:docMk/>
            <pc:sldMk cId="723066019" sldId="306"/>
            <ac:spMk id="8" creationId="{7B8B7794-6F52-43FC-BD9A-0257265F7C7D}"/>
          </ac:spMkLst>
        </pc:spChg>
        <pc:spChg chg="add mod">
          <ac:chgData name="marina milicevic" userId="45c546ad099c9ab6" providerId="LiveId" clId="{C99C914A-7D32-4BCE-B73B-7053C12BA2A4}" dt="2020-04-24T20:11:06.584" v="5723" actId="1076"/>
          <ac:spMkLst>
            <pc:docMk/>
            <pc:sldMk cId="723066019" sldId="306"/>
            <ac:spMk id="9" creationId="{6950146D-0A05-40FC-B5C6-CD29A0C2CEA5}"/>
          </ac:spMkLst>
        </pc:spChg>
        <pc:spChg chg="add mod">
          <ac:chgData name="marina milicevic" userId="45c546ad099c9ab6" providerId="LiveId" clId="{C99C914A-7D32-4BCE-B73B-7053C12BA2A4}" dt="2020-04-24T20:10:51.641" v="5719" actId="113"/>
          <ac:spMkLst>
            <pc:docMk/>
            <pc:sldMk cId="723066019" sldId="306"/>
            <ac:spMk id="10" creationId="{D94DA203-8228-4098-AAE8-0A31A04EE1CA}"/>
          </ac:spMkLst>
        </pc:spChg>
        <pc:spChg chg="add mod">
          <ac:chgData name="marina milicevic" userId="45c546ad099c9ab6" providerId="LiveId" clId="{C99C914A-7D32-4BCE-B73B-7053C12BA2A4}" dt="2020-04-24T20:11:19.518" v="5726" actId="113"/>
          <ac:spMkLst>
            <pc:docMk/>
            <pc:sldMk cId="723066019" sldId="306"/>
            <ac:spMk id="11" creationId="{4672DE68-09C5-4D25-983F-322A9925829D}"/>
          </ac:spMkLst>
        </pc:spChg>
        <pc:spChg chg="add mod">
          <ac:chgData name="marina milicevic" userId="45c546ad099c9ab6" providerId="LiveId" clId="{C99C914A-7D32-4BCE-B73B-7053C12BA2A4}" dt="2020-04-24T20:08:16.521" v="5688" actId="1076"/>
          <ac:spMkLst>
            <pc:docMk/>
            <pc:sldMk cId="723066019" sldId="306"/>
            <ac:spMk id="12" creationId="{1E1E3511-359D-4A0F-B7BD-731090F513E8}"/>
          </ac:spMkLst>
        </pc:spChg>
        <pc:spChg chg="add del mod">
          <ac:chgData name="marina milicevic" userId="45c546ad099c9ab6" providerId="LiveId" clId="{C99C914A-7D32-4BCE-B73B-7053C12BA2A4}" dt="2020-04-24T20:08:24.598" v="5697" actId="478"/>
          <ac:spMkLst>
            <pc:docMk/>
            <pc:sldMk cId="723066019" sldId="306"/>
            <ac:spMk id="13" creationId="{00C91A69-85FB-4CCB-862D-C39F81F94F79}"/>
          </ac:spMkLst>
        </pc:spChg>
        <pc:spChg chg="add mod">
          <ac:chgData name="marina milicevic" userId="45c546ad099c9ab6" providerId="LiveId" clId="{C99C914A-7D32-4BCE-B73B-7053C12BA2A4}" dt="2020-04-24T20:07:54.354" v="5679" actId="1076"/>
          <ac:spMkLst>
            <pc:docMk/>
            <pc:sldMk cId="723066019" sldId="306"/>
            <ac:spMk id="14" creationId="{37513809-B796-44FE-BE01-993006BCD087}"/>
          </ac:spMkLst>
        </pc:spChg>
        <pc:spChg chg="add mod">
          <ac:chgData name="marina milicevic" userId="45c546ad099c9ab6" providerId="LiveId" clId="{C99C914A-7D32-4BCE-B73B-7053C12BA2A4}" dt="2020-04-24T20:08:59.905" v="5710" actId="1076"/>
          <ac:spMkLst>
            <pc:docMk/>
            <pc:sldMk cId="723066019" sldId="306"/>
            <ac:spMk id="15" creationId="{4072B726-A4F0-4F76-920E-0F3C49100177}"/>
          </ac:spMkLst>
        </pc:spChg>
        <pc:picChg chg="add mod">
          <ac:chgData name="marina milicevic" userId="45c546ad099c9ab6" providerId="LiveId" clId="{C99C914A-7D32-4BCE-B73B-7053C12BA2A4}" dt="2020-04-24T20:08:54.372" v="5709" actId="1076"/>
          <ac:picMkLst>
            <pc:docMk/>
            <pc:sldMk cId="723066019" sldId="306"/>
            <ac:picMk id="2" creationId="{8B702CFD-3973-4401-8DF7-E8BA153D39FE}"/>
          </ac:picMkLst>
        </pc:picChg>
        <pc:picChg chg="add mod">
          <ac:chgData name="marina milicevic" userId="45c546ad099c9ab6" providerId="LiveId" clId="{C99C914A-7D32-4BCE-B73B-7053C12BA2A4}" dt="2020-04-24T20:08:50.888" v="5708" actId="1076"/>
          <ac:picMkLst>
            <pc:docMk/>
            <pc:sldMk cId="723066019" sldId="306"/>
            <ac:picMk id="3" creationId="{ACFA44CC-5618-44F4-BA21-CBF80D5182FC}"/>
          </ac:picMkLst>
        </pc:picChg>
        <pc:picChg chg="add mod">
          <ac:chgData name="marina milicevic" userId="45c546ad099c9ab6" providerId="LiveId" clId="{C99C914A-7D32-4BCE-B73B-7053C12BA2A4}" dt="2020-04-24T20:08:46.780" v="5707" actId="1076"/>
          <ac:picMkLst>
            <pc:docMk/>
            <pc:sldMk cId="723066019" sldId="306"/>
            <ac:picMk id="4" creationId="{02E38693-3303-452F-9253-BEB227990652}"/>
          </ac:picMkLst>
        </pc:picChg>
      </pc:sldChg>
      <pc:sldChg chg="add del">
        <pc:chgData name="marina milicevic" userId="45c546ad099c9ab6" providerId="LiveId" clId="{C99C914A-7D32-4BCE-B73B-7053C12BA2A4}" dt="2020-04-24T19:03:14.976" v="3951"/>
        <pc:sldMkLst>
          <pc:docMk/>
          <pc:sldMk cId="1649909880" sldId="306"/>
        </pc:sldMkLst>
      </pc:sldChg>
      <pc:sldChg chg="delSp modSp add ord">
        <pc:chgData name="marina milicevic" userId="45c546ad099c9ab6" providerId="LiveId" clId="{C99C914A-7D32-4BCE-B73B-7053C12BA2A4}" dt="2020-04-24T20:11:50.152" v="5732" actId="1076"/>
        <pc:sldMkLst>
          <pc:docMk/>
          <pc:sldMk cId="3665156668" sldId="307"/>
        </pc:sldMkLst>
        <pc:spChg chg="mod">
          <ac:chgData name="marina milicevic" userId="45c546ad099c9ab6" providerId="LiveId" clId="{C99C914A-7D32-4BCE-B73B-7053C12BA2A4}" dt="2020-04-24T20:11:50.152" v="5732" actId="1076"/>
          <ac:spMkLst>
            <pc:docMk/>
            <pc:sldMk cId="3665156668" sldId="307"/>
            <ac:spMk id="9" creationId="{6950146D-0A05-40FC-B5C6-CD29A0C2CEA5}"/>
          </ac:spMkLst>
        </pc:spChg>
        <pc:spChg chg="mod">
          <ac:chgData name="marina milicevic" userId="45c546ad099c9ab6" providerId="LiveId" clId="{C99C914A-7D32-4BCE-B73B-7053C12BA2A4}" dt="2020-04-24T20:11:47.934" v="5731" actId="1076"/>
          <ac:spMkLst>
            <pc:docMk/>
            <pc:sldMk cId="3665156668" sldId="307"/>
            <ac:spMk id="10" creationId="{D94DA203-8228-4098-AAE8-0A31A04EE1CA}"/>
          </ac:spMkLst>
        </pc:spChg>
        <pc:spChg chg="del">
          <ac:chgData name="marina milicevic" userId="45c546ad099c9ab6" providerId="LiveId" clId="{C99C914A-7D32-4BCE-B73B-7053C12BA2A4}" dt="2020-04-24T20:11:44.606" v="5730" actId="478"/>
          <ac:spMkLst>
            <pc:docMk/>
            <pc:sldMk cId="3665156668" sldId="307"/>
            <ac:spMk id="12" creationId="{1E1E3511-359D-4A0F-B7BD-731090F513E8}"/>
          </ac:spMkLst>
        </pc:spChg>
        <pc:spChg chg="del">
          <ac:chgData name="marina milicevic" userId="45c546ad099c9ab6" providerId="LiveId" clId="{C99C914A-7D32-4BCE-B73B-7053C12BA2A4}" dt="2020-04-24T20:11:44.606" v="5730" actId="478"/>
          <ac:spMkLst>
            <pc:docMk/>
            <pc:sldMk cId="3665156668" sldId="307"/>
            <ac:spMk id="14" creationId="{37513809-B796-44FE-BE01-993006BCD087}"/>
          </ac:spMkLst>
        </pc:spChg>
        <pc:spChg chg="del">
          <ac:chgData name="marina milicevic" userId="45c546ad099c9ab6" providerId="LiveId" clId="{C99C914A-7D32-4BCE-B73B-7053C12BA2A4}" dt="2020-04-24T20:11:44.606" v="5730" actId="478"/>
          <ac:spMkLst>
            <pc:docMk/>
            <pc:sldMk cId="3665156668" sldId="307"/>
            <ac:spMk id="15" creationId="{4072B726-A4F0-4F76-920E-0F3C49100177}"/>
          </ac:spMkLst>
        </pc:spChg>
        <pc:picChg chg="del">
          <ac:chgData name="marina milicevic" userId="45c546ad099c9ab6" providerId="LiveId" clId="{C99C914A-7D32-4BCE-B73B-7053C12BA2A4}" dt="2020-04-24T20:11:44.606" v="5730" actId="478"/>
          <ac:picMkLst>
            <pc:docMk/>
            <pc:sldMk cId="3665156668" sldId="307"/>
            <ac:picMk id="2" creationId="{8B702CFD-3973-4401-8DF7-E8BA153D39FE}"/>
          </ac:picMkLst>
        </pc:picChg>
        <pc:picChg chg="del">
          <ac:chgData name="marina milicevic" userId="45c546ad099c9ab6" providerId="LiveId" clId="{C99C914A-7D32-4BCE-B73B-7053C12BA2A4}" dt="2020-04-24T20:11:44.606" v="5730" actId="478"/>
          <ac:picMkLst>
            <pc:docMk/>
            <pc:sldMk cId="3665156668" sldId="307"/>
            <ac:picMk id="3" creationId="{ACFA44CC-5618-44F4-BA21-CBF80D5182FC}"/>
          </ac:picMkLst>
        </pc:picChg>
        <pc:picChg chg="del">
          <ac:chgData name="marina milicevic" userId="45c546ad099c9ab6" providerId="LiveId" clId="{C99C914A-7D32-4BCE-B73B-7053C12BA2A4}" dt="2020-04-24T20:11:44.606" v="5730" actId="478"/>
          <ac:picMkLst>
            <pc:docMk/>
            <pc:sldMk cId="3665156668" sldId="307"/>
            <ac:picMk id="4" creationId="{02E38693-3303-452F-9253-BEB22799065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AB6472-0FD2-4AD2-84A2-7D510B22C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3F9DEC-E3D1-42AF-947C-6E247D9D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B244D0-D50E-405B-AE63-042D5E007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83BF-A62B-45D1-BED6-A7F600B5090B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1FE2E8-123C-4840-8BC5-019948BC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572AE0-FC85-4949-B659-59D071D8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701C-309E-4D4B-8321-C4BAF8E178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70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9CC267-ABCB-488D-90AB-D97F3E5D8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EA69E3D-39CE-44C6-86B0-0B3E10669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78B9E1-3F16-469B-AAEE-9836F91C5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83BF-A62B-45D1-BED6-A7F600B5090B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CF4DBD-6D7B-456A-8A84-D7DE570DE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12A14B-5C83-4F5B-A22F-E8D60E509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701C-309E-4D4B-8321-C4BAF8E178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81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7F8EEB0-BFA1-4AEB-BA88-455553927D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AFBD951-D2C1-4BE2-8181-2571158C3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E3C94A-97DA-4DAD-A626-53AB876A2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83BF-A62B-45D1-BED6-A7F600B5090B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C4A6B6-F699-42A8-A7E6-1D3A9EFF9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BA7B18-8422-419A-866A-2F8EA19D3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701C-309E-4D4B-8321-C4BAF8E178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79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5A0D9F-7DF6-44AF-B299-ED2AABCB0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946FD6-C7D7-482C-B848-31E64304E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1AC40F-C0BA-47D7-AEA9-A0A422281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83BF-A62B-45D1-BED6-A7F600B5090B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51423D-0B7D-4F32-A70B-D917FF33F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B11976-8B21-49C2-A8C4-41E222B89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701C-309E-4D4B-8321-C4BAF8E178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91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759672-F010-46D9-B02F-7B3F66969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435F0C-A8F0-4E61-B49E-8E42EF001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9AD5D4-A3EB-439D-B4FE-58A681E91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83BF-A62B-45D1-BED6-A7F600B5090B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5322A2-0267-416C-807A-8EA28AF88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E80F8F-0A2E-46EE-A59B-DCB60CA66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701C-309E-4D4B-8321-C4BAF8E178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36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3922AE-2CCD-4382-9472-700156ED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344DEF-7AC4-4680-90EC-46FA04FE6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8EA8562-C68D-4089-B0C4-4A4A1C816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2FD430-AA46-4B57-8118-E881635E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83BF-A62B-45D1-BED6-A7F600B5090B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971362-4FD6-407F-A2C9-23D28D687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BDEB06-5681-48C1-90D9-0AF8C4ADC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701C-309E-4D4B-8321-C4BAF8E178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02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7C275-CC2D-440F-881B-CD9CA7E88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74A10A-2785-4710-ABB6-743FF7EA2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93F842-ACA3-4514-843A-C390DC0E7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F904085-97AA-46EC-B346-CD5162D67E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956BBA9-DDF3-4C00-B50F-E2F69EE0D3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4649B0-0683-4C6A-A603-6B5DFED9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83BF-A62B-45D1-BED6-A7F600B5090B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59D14D0-6227-43EE-B223-0C0B933D0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4F881A1-99B1-409C-A378-4413A9F82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701C-309E-4D4B-8321-C4BAF8E178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39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1BF549-87AB-4D99-B87A-E289C933A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8856B75-5D6B-4F59-9DBD-43B03396D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83BF-A62B-45D1-BED6-A7F600B5090B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AA100FB-13BF-4FF6-92D6-BD116AC20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1CD8EF-5F07-4401-9C02-2D24C369E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701C-309E-4D4B-8321-C4BAF8E178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35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4D8678E-AA06-4B12-AD30-B03511D02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83BF-A62B-45D1-BED6-A7F600B5090B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2F42A04-0369-45D3-9591-EDC8F4255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14CF7C9-D23C-4052-857C-E4C7ED36B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701C-309E-4D4B-8321-C4BAF8E178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26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9E1957-549B-43E3-B84F-A4C42FD96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670B72-6BCD-4A7F-B46C-3E79EC06B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F83761B-9E3A-4921-99AD-944D1F3EF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D47EF0-7F3B-4CF9-814A-0A688BCB9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83BF-A62B-45D1-BED6-A7F600B5090B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1FA065-4CE8-4059-B61B-B26D6E297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71B337-07C8-481C-BD2C-155CE8A0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701C-309E-4D4B-8321-C4BAF8E178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174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E40183-03A2-41F1-A273-77C325722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4BE458D-3DA2-4764-A336-31000E9A0A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C824994-45D1-4398-A97F-A4534F8D0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1E5FDA-B38D-4B30-8C3D-AE3C59E73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83BF-A62B-45D1-BED6-A7F600B5090B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B897E5-0191-42D9-8865-236EA4BF1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0AC9D9E-750E-4DD0-A2FA-A5E917349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701C-309E-4D4B-8321-C4BAF8E178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89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67B3A81-F22C-4887-BFA4-4384C6050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78874A-BEB5-420B-8472-33B692555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560381-D981-41D7-8693-CF57273463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B83BF-A62B-45D1-BED6-A7F600B5090B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5C7AE3-FA8A-4105-BC66-8CCFDCFCB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339374-8FE4-465C-889B-F5716FEE0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3701C-309E-4D4B-8321-C4BAF8E178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59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jpg"/><Relationship Id="rId10" Type="http://schemas.openxmlformats.org/officeDocument/2006/relationships/image" Target="../media/image7.png"/><Relationship Id="rId4" Type="http://schemas.openxmlformats.org/officeDocument/2006/relationships/image" Target="../media/image3.jp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6E0CE8E8-CD43-4E6D-A67F-37A80BE23EA4}"/>
              </a:ext>
            </a:extLst>
          </p:cNvPr>
          <p:cNvSpPr/>
          <p:nvPr/>
        </p:nvSpPr>
        <p:spPr>
          <a:xfrm>
            <a:off x="1961634" y="4891260"/>
            <a:ext cx="819150" cy="77152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E4A977A-0A56-4496-B1FC-82605CB4455E}"/>
              </a:ext>
            </a:extLst>
          </p:cNvPr>
          <p:cNvSpPr/>
          <p:nvPr/>
        </p:nvSpPr>
        <p:spPr>
          <a:xfrm>
            <a:off x="2889741" y="4891260"/>
            <a:ext cx="819150" cy="77152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D74FE498-F2D1-4460-A169-AFBEB66AC56D}"/>
              </a:ext>
            </a:extLst>
          </p:cNvPr>
          <p:cNvSpPr/>
          <p:nvPr/>
        </p:nvSpPr>
        <p:spPr>
          <a:xfrm>
            <a:off x="3817848" y="4891259"/>
            <a:ext cx="819150" cy="77152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3C8F6B80-4A3D-4878-98CE-5C476604CFB0}"/>
              </a:ext>
            </a:extLst>
          </p:cNvPr>
          <p:cNvSpPr/>
          <p:nvPr/>
        </p:nvSpPr>
        <p:spPr>
          <a:xfrm>
            <a:off x="4730082" y="4891258"/>
            <a:ext cx="819150" cy="771525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879A3965-5198-4CE3-8A64-A8727838F245}"/>
              </a:ext>
            </a:extLst>
          </p:cNvPr>
          <p:cNvSpPr/>
          <p:nvPr/>
        </p:nvSpPr>
        <p:spPr>
          <a:xfrm>
            <a:off x="5644146" y="4891258"/>
            <a:ext cx="819150" cy="77152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B657B7D6-6EBE-48E8-AFAC-4881F5D023B0}"/>
              </a:ext>
            </a:extLst>
          </p:cNvPr>
          <p:cNvSpPr/>
          <p:nvPr/>
        </p:nvSpPr>
        <p:spPr>
          <a:xfrm>
            <a:off x="6558210" y="4891258"/>
            <a:ext cx="819150" cy="771525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D870B563-F6E1-43AB-A7D7-0D969FF5753D}"/>
              </a:ext>
            </a:extLst>
          </p:cNvPr>
          <p:cNvSpPr/>
          <p:nvPr/>
        </p:nvSpPr>
        <p:spPr>
          <a:xfrm>
            <a:off x="7472274" y="4891257"/>
            <a:ext cx="819150" cy="77152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C51910F-AB1E-4D51-A1CA-7AFDA19BE3D3}"/>
              </a:ext>
            </a:extLst>
          </p:cNvPr>
          <p:cNvSpPr/>
          <p:nvPr/>
        </p:nvSpPr>
        <p:spPr>
          <a:xfrm>
            <a:off x="8384508" y="4891256"/>
            <a:ext cx="819150" cy="77152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6C465DB5-D3F5-4715-81CE-FF921DC6F055}"/>
              </a:ext>
            </a:extLst>
          </p:cNvPr>
          <p:cNvSpPr/>
          <p:nvPr/>
        </p:nvSpPr>
        <p:spPr>
          <a:xfrm>
            <a:off x="9295064" y="4891255"/>
            <a:ext cx="819150" cy="77152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E65990BF-86FB-4C16-9D0E-86091B542E8D}"/>
              </a:ext>
            </a:extLst>
          </p:cNvPr>
          <p:cNvSpPr/>
          <p:nvPr/>
        </p:nvSpPr>
        <p:spPr>
          <a:xfrm>
            <a:off x="9295064" y="4009857"/>
            <a:ext cx="819150" cy="77152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4892907C-54A4-479C-95F4-035C2BB87A03}"/>
              </a:ext>
            </a:extLst>
          </p:cNvPr>
          <p:cNvSpPr/>
          <p:nvPr/>
        </p:nvSpPr>
        <p:spPr>
          <a:xfrm>
            <a:off x="9295064" y="3128459"/>
            <a:ext cx="819150" cy="771525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30063176-717F-4196-8133-1125235AE845}"/>
              </a:ext>
            </a:extLst>
          </p:cNvPr>
          <p:cNvSpPr/>
          <p:nvPr/>
        </p:nvSpPr>
        <p:spPr>
          <a:xfrm>
            <a:off x="8384508" y="3128459"/>
            <a:ext cx="819150" cy="771525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E90A8B50-9757-4E27-863E-09278E2BF095}"/>
              </a:ext>
            </a:extLst>
          </p:cNvPr>
          <p:cNvSpPr/>
          <p:nvPr/>
        </p:nvSpPr>
        <p:spPr>
          <a:xfrm>
            <a:off x="7472274" y="3128459"/>
            <a:ext cx="819150" cy="77152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59AB7169-0523-444B-AA7E-571784AA6735}"/>
              </a:ext>
            </a:extLst>
          </p:cNvPr>
          <p:cNvSpPr/>
          <p:nvPr/>
        </p:nvSpPr>
        <p:spPr>
          <a:xfrm>
            <a:off x="7448996" y="2247060"/>
            <a:ext cx="819150" cy="77152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41F7DDE5-6C1F-4AB9-9328-EB2A8BCD243E}"/>
              </a:ext>
            </a:extLst>
          </p:cNvPr>
          <p:cNvSpPr/>
          <p:nvPr/>
        </p:nvSpPr>
        <p:spPr>
          <a:xfrm>
            <a:off x="7448996" y="1365661"/>
            <a:ext cx="819150" cy="77152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E259A580-2A13-44D3-B097-F66EF8EECDF2}"/>
              </a:ext>
            </a:extLst>
          </p:cNvPr>
          <p:cNvSpPr/>
          <p:nvPr/>
        </p:nvSpPr>
        <p:spPr>
          <a:xfrm>
            <a:off x="6558210" y="1365661"/>
            <a:ext cx="819150" cy="771525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0A8B158B-F103-4C24-86CE-BFC98956256D}"/>
              </a:ext>
            </a:extLst>
          </p:cNvPr>
          <p:cNvSpPr/>
          <p:nvPr/>
        </p:nvSpPr>
        <p:spPr>
          <a:xfrm>
            <a:off x="5686425" y="2247059"/>
            <a:ext cx="819150" cy="77152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D96A3649-5E99-4269-AD40-A92920B04BEC}"/>
              </a:ext>
            </a:extLst>
          </p:cNvPr>
          <p:cNvSpPr/>
          <p:nvPr/>
        </p:nvSpPr>
        <p:spPr>
          <a:xfrm>
            <a:off x="5644146" y="1365661"/>
            <a:ext cx="819150" cy="77152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C88DA91D-A824-479D-AD5E-70DC17F192F7}"/>
              </a:ext>
            </a:extLst>
          </p:cNvPr>
          <p:cNvSpPr/>
          <p:nvPr/>
        </p:nvSpPr>
        <p:spPr>
          <a:xfrm>
            <a:off x="5686425" y="3103805"/>
            <a:ext cx="819150" cy="771525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C3E868B8-D96D-4D5F-B7B2-6061003CEEB0}"/>
              </a:ext>
            </a:extLst>
          </p:cNvPr>
          <p:cNvSpPr/>
          <p:nvPr/>
        </p:nvSpPr>
        <p:spPr>
          <a:xfrm>
            <a:off x="4793501" y="3103805"/>
            <a:ext cx="819150" cy="77152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95900704-BE8C-41DB-989B-D783DF767E49}"/>
              </a:ext>
            </a:extLst>
          </p:cNvPr>
          <p:cNvSpPr/>
          <p:nvPr/>
        </p:nvSpPr>
        <p:spPr>
          <a:xfrm>
            <a:off x="3881267" y="3103804"/>
            <a:ext cx="819150" cy="77152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D7173CDB-E51B-4AC7-AFF8-ECD90A5A8F79}"/>
              </a:ext>
            </a:extLst>
          </p:cNvPr>
          <p:cNvSpPr/>
          <p:nvPr/>
        </p:nvSpPr>
        <p:spPr>
          <a:xfrm>
            <a:off x="2967821" y="3103803"/>
            <a:ext cx="819150" cy="77152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806FF719-FEFE-4226-A7ED-077CD5E1C568}"/>
              </a:ext>
            </a:extLst>
          </p:cNvPr>
          <p:cNvSpPr/>
          <p:nvPr/>
        </p:nvSpPr>
        <p:spPr>
          <a:xfrm>
            <a:off x="2967821" y="2247058"/>
            <a:ext cx="819150" cy="771525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99971B30-3307-423B-A1CB-7CB9F857BBED}"/>
              </a:ext>
            </a:extLst>
          </p:cNvPr>
          <p:cNvSpPr/>
          <p:nvPr/>
        </p:nvSpPr>
        <p:spPr>
          <a:xfrm>
            <a:off x="2967821" y="1365661"/>
            <a:ext cx="819150" cy="77152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93D60F22-DB9E-43C1-918B-0D29C9223077}"/>
              </a:ext>
            </a:extLst>
          </p:cNvPr>
          <p:cNvSpPr/>
          <p:nvPr/>
        </p:nvSpPr>
        <p:spPr>
          <a:xfrm>
            <a:off x="2070591" y="1365660"/>
            <a:ext cx="819150" cy="771525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 descr="Une image contenant cerf-volant, jeune, debout, tenant&#10;&#10;Description générée automatiquement">
            <a:extLst>
              <a:ext uri="{FF2B5EF4-FFF2-40B4-BE49-F238E27FC236}">
                <a16:creationId xmlns:a16="http://schemas.microsoft.com/office/drawing/2014/main" id="{A5A94E35-899C-4A30-8C3B-80E2201502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53" b="94828" l="5010" r="18949">
                        <a14:foregroundMark x1="6141" y1="87394" x2="7677" y2="88323"/>
                        <a14:foregroundMark x1="15152" y1="85980" x2="12444" y2="88000"/>
                        <a14:foregroundMark x1="12444" y1="88000" x2="15475" y2="87798"/>
                        <a14:foregroundMark x1="15475" y1="87798" x2="13980" y2="85333"/>
                        <a14:foregroundMark x1="16606" y1="82788" x2="16364" y2="83596"/>
                        <a14:foregroundMark x1="17333" y1="81253" x2="18707" y2="83879"/>
                        <a14:foregroundMark x1="16808" y1="84687" x2="16808" y2="84242"/>
                        <a14:foregroundMark x1="7434" y1="89859" x2="5859" y2="92646"/>
                        <a14:foregroundMark x1="5859" y1="92646" x2="8848" y2="93737"/>
                        <a14:foregroundMark x1="8848" y1="93737" x2="10384" y2="92727"/>
                        <a14:foregroundMark x1="11273" y1="92727" x2="13091" y2="93697"/>
                        <a14:foregroundMark x1="7515" y1="89859" x2="10384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3" t="79723" r="79300" b="3468"/>
          <a:stretch/>
        </p:blipFill>
        <p:spPr>
          <a:xfrm>
            <a:off x="325553" y="4275873"/>
            <a:ext cx="2074657" cy="20022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 descr="Une image contenant extérieur, assis, lumière, table&#10;&#10;Description générée automatiquement">
            <a:extLst>
              <a:ext uri="{FF2B5EF4-FFF2-40B4-BE49-F238E27FC236}">
                <a16:creationId xmlns:a16="http://schemas.microsoft.com/office/drawing/2014/main" id="{558D915F-B9AD-43F8-BB92-F81B8E1D409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400" b="31800" l="68000" r="89900">
                        <a14:foregroundMark x1="69190" y1="19443" x2="69650" y2="25500"/>
                        <a14:foregroundMark x1="69650" y1="25500" x2="75100" y2="30350"/>
                        <a14:foregroundMark x1="75100" y1="30350" x2="79563" y2="31391"/>
                        <a14:foregroundMark x1="85072" y1="30114" x2="86613" y2="28876"/>
                        <a14:foregroundMark x1="89461" y1="22309" x2="89900" y2="20100"/>
                        <a14:foregroundMark x1="89900" y1="20100" x2="84750" y2="14200"/>
                        <a14:foregroundMark x1="84750" y1="14200" x2="78300" y2="11050"/>
                        <a14:foregroundMark x1="78300" y1="11050" x2="71600" y2="14600"/>
                        <a14:foregroundMark x1="71600" y1="14600" x2="69500" y2="17100"/>
                        <a14:foregroundMark x1="81800" y1="20150" x2="81800" y2="20150"/>
                        <a14:foregroundMark x1="68329" y1="19756" x2="68475" y2="24563"/>
                        <a14:foregroundMark x1="89750" y1="19650" x2="89852" y2="22503"/>
                        <a14:foregroundMark x1="68265" y1="19735" x2="68000" y2="21000"/>
                        <a14:foregroundMark x1="89310" y1="24958" x2="88400" y2="26900"/>
                        <a14:foregroundMark x1="76250" y1="31200" x2="80950" y2="31800"/>
                        <a14:backgroundMark x1="81150" y1="32650" x2="84200" y2="31450"/>
                        <a14:backgroundMark x1="87550" y1="29250" x2="89265" y2="27279"/>
                        <a14:backgroundMark x1="82150" y1="32150" x2="82150" y2="32150"/>
                        <a14:backgroundMark x1="82150" y1="32150" x2="84200" y2="31800"/>
                        <a14:backgroundMark x1="83700" y1="31450" x2="85200" y2="30800"/>
                        <a14:backgroundMark x1="87900" y1="28250" x2="88750" y2="26900"/>
                        <a14:backgroundMark x1="68850" y1="17100" x2="68000" y2="19650"/>
                        <a14:backgroundMark x1="68000" y1="24700" x2="68650" y2="26900"/>
                        <a14:backgroundMark x1="90331" y1="23889" x2="90600" y2="23350"/>
                        <a14:backgroundMark x1="87900" y1="28750" x2="88749" y2="27053"/>
                        <a14:backgroundMark x1="90250" y1="22700" x2="89746" y2="23633"/>
                        <a14:backgroundMark x1="88999" y1="27163" x2="88250" y2="28600"/>
                        <a14:backgroundMark x1="81000" y1="32650" x2="82850" y2="31800"/>
                        <a14:backgroundMark x1="87200" y1="29250" x2="89750" y2="26400"/>
                        <a14:backgroundMark x1="89400" y1="26200" x2="90100" y2="23500"/>
                        <a14:backgroundMark x1="81000" y1="32000" x2="81900" y2="32000"/>
                        <a14:backgroundMark x1="90250" y1="22900" x2="89650" y2="25050"/>
                        <a14:backgroundMark x1="88350" y1="27350" x2="87050" y2="29150"/>
                        <a14:backgroundMark x1="82100" y1="32000" x2="80812" y2="3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72" t="8945" r="8762" b="65907"/>
          <a:stretch/>
        </p:blipFill>
        <p:spPr>
          <a:xfrm>
            <a:off x="454957" y="786506"/>
            <a:ext cx="1537554" cy="16133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582A85-C576-4240-B781-AB59BED18964}"/>
              </a:ext>
            </a:extLst>
          </p:cNvPr>
          <p:cNvSpPr/>
          <p:nvPr/>
        </p:nvSpPr>
        <p:spPr>
          <a:xfrm>
            <a:off x="3337624" y="341771"/>
            <a:ext cx="7260322" cy="9233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bg1"/>
                </a:solidFill>
                <a:latin typeface="Graphers Blog" panose="03000600000000000000" pitchFamily="66" charset="0"/>
              </a:rPr>
              <a:t>Lire des nombres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C05998B-F47B-4A78-B804-558349E53A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83" y="5013427"/>
            <a:ext cx="527177" cy="527177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2F0D0EC7-5C46-4E95-9659-2C3C414D03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050" y="4132030"/>
            <a:ext cx="527177" cy="527177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65B38B65-42A2-4C7B-9441-F5F472F3D0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87" y="3250632"/>
            <a:ext cx="527177" cy="52717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FDDD5D6-C714-4167-989B-87DE5FC2E2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07548" y="2356841"/>
            <a:ext cx="551958" cy="551958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BA519E7F-FE35-4B8A-B162-AB2D8FFD22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242" y="3250632"/>
            <a:ext cx="551958" cy="551958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0009200B-01B3-4BBB-83A6-1E8F562893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76869" y="5013427"/>
            <a:ext cx="551958" cy="55195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BD6D2C4-7015-4A79-8352-6DB659B50B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736993" y="1547264"/>
            <a:ext cx="459089" cy="459089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4BE40A9E-F9BC-4352-AE64-F805E762A7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066396" y="3278879"/>
            <a:ext cx="459089" cy="45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99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FC69EE3-6852-41B3-A6E7-778BC6D17754}"/>
              </a:ext>
            </a:extLst>
          </p:cNvPr>
          <p:cNvSpPr/>
          <p:nvPr/>
        </p:nvSpPr>
        <p:spPr>
          <a:xfrm>
            <a:off x="6622742" y="2041864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5EB479C-A48E-4CD0-ADFA-0A22356BFB60}"/>
              </a:ext>
            </a:extLst>
          </p:cNvPr>
          <p:cNvSpPr/>
          <p:nvPr/>
        </p:nvSpPr>
        <p:spPr>
          <a:xfrm>
            <a:off x="9552342" y="988749"/>
            <a:ext cx="716162" cy="381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46D89A1-13B7-4B7A-9AF2-23B4466CAB57}"/>
              </a:ext>
            </a:extLst>
          </p:cNvPr>
          <p:cNvSpPr/>
          <p:nvPr/>
        </p:nvSpPr>
        <p:spPr>
          <a:xfrm>
            <a:off x="6622742" y="5089743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9019B-FAED-4662-ADF6-48678831FA30}"/>
              </a:ext>
            </a:extLst>
          </p:cNvPr>
          <p:cNvSpPr/>
          <p:nvPr/>
        </p:nvSpPr>
        <p:spPr>
          <a:xfrm>
            <a:off x="6418555" y="5586893"/>
            <a:ext cx="204187" cy="291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F701AE-23C3-499E-955E-F6C83D28EE76}"/>
              </a:ext>
            </a:extLst>
          </p:cNvPr>
          <p:cNvSpPr/>
          <p:nvPr/>
        </p:nvSpPr>
        <p:spPr>
          <a:xfrm>
            <a:off x="10088763" y="5264458"/>
            <a:ext cx="207142" cy="32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B42CC-0976-48C3-98B4-39CBAD5C2EBB}"/>
              </a:ext>
            </a:extLst>
          </p:cNvPr>
          <p:cNvSpPr/>
          <p:nvPr/>
        </p:nvSpPr>
        <p:spPr>
          <a:xfrm>
            <a:off x="3515557" y="4252404"/>
            <a:ext cx="273729" cy="39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B3D92A-E8F0-45F9-B8F9-3AA58A0DBB36}"/>
              </a:ext>
            </a:extLst>
          </p:cNvPr>
          <p:cNvSpPr/>
          <p:nvPr/>
        </p:nvSpPr>
        <p:spPr>
          <a:xfrm>
            <a:off x="9481351" y="988749"/>
            <a:ext cx="397025" cy="698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4219FC3F-483C-4E43-A22D-B32B50BA0C21}"/>
              </a:ext>
            </a:extLst>
          </p:cNvPr>
          <p:cNvSpPr/>
          <p:nvPr/>
        </p:nvSpPr>
        <p:spPr>
          <a:xfrm>
            <a:off x="1805125" y="736847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6D4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4B1BCEC4-D742-425D-84B7-C08D75794B22}"/>
              </a:ext>
            </a:extLst>
          </p:cNvPr>
          <p:cNvSpPr/>
          <p:nvPr/>
        </p:nvSpPr>
        <p:spPr>
          <a:xfrm>
            <a:off x="4967054" y="736847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6D4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E83E2926-E977-417E-BEBB-473A107749C9}"/>
              </a:ext>
            </a:extLst>
          </p:cNvPr>
          <p:cNvSpPr/>
          <p:nvPr/>
        </p:nvSpPr>
        <p:spPr>
          <a:xfrm>
            <a:off x="8128983" y="708281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6D4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3C02CAA7-CDC5-49ED-9E9D-39F5B26FDB0A}"/>
              </a:ext>
            </a:extLst>
          </p:cNvPr>
          <p:cNvSpPr/>
          <p:nvPr/>
        </p:nvSpPr>
        <p:spPr>
          <a:xfrm>
            <a:off x="1805125" y="3784726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6D4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478699E4-4DCC-4721-B01B-A9B40D38A8FC}"/>
              </a:ext>
            </a:extLst>
          </p:cNvPr>
          <p:cNvSpPr/>
          <p:nvPr/>
        </p:nvSpPr>
        <p:spPr>
          <a:xfrm>
            <a:off x="4967054" y="3784726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6D4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7A10FFA1-C9E0-4132-9F8D-4D2741807C71}"/>
              </a:ext>
            </a:extLst>
          </p:cNvPr>
          <p:cNvSpPr/>
          <p:nvPr/>
        </p:nvSpPr>
        <p:spPr>
          <a:xfrm>
            <a:off x="8128983" y="3756160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6D4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BD5F0C-FD71-4FCF-B7D9-9545AD8B1C58}"/>
              </a:ext>
            </a:extLst>
          </p:cNvPr>
          <p:cNvSpPr/>
          <p:nvPr/>
        </p:nvSpPr>
        <p:spPr>
          <a:xfrm>
            <a:off x="1805125" y="1139852"/>
            <a:ext cx="258340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Dix-neuf mille trente-neuf</a:t>
            </a:r>
            <a:endParaRPr lang="fr-FR" sz="320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0B4F08D-7353-4CE3-9625-8E5C3FED2C72}"/>
              </a:ext>
            </a:extLst>
          </p:cNvPr>
          <p:cNvSpPr/>
          <p:nvPr/>
        </p:nvSpPr>
        <p:spPr>
          <a:xfrm>
            <a:off x="4989827" y="1163470"/>
            <a:ext cx="258340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Trente-neuf mille vingt-neuf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5EF8A43-6003-47A7-BD1E-133D40809F37}"/>
              </a:ext>
            </a:extLst>
          </p:cNvPr>
          <p:cNvSpPr/>
          <p:nvPr/>
        </p:nvSpPr>
        <p:spPr>
          <a:xfrm>
            <a:off x="8044053" y="1156668"/>
            <a:ext cx="283549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Quatre-vingt-deux mille douze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78AA0D7-1DD8-4FCD-BB03-462D3B27E9DD}"/>
              </a:ext>
            </a:extLst>
          </p:cNvPr>
          <p:cNvSpPr/>
          <p:nvPr/>
        </p:nvSpPr>
        <p:spPr>
          <a:xfrm>
            <a:off x="1893372" y="4132969"/>
            <a:ext cx="24069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Deux mille quatre-vingt-treize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6FAE7FE-7DE4-4600-8711-F7AC9414EA2D}"/>
              </a:ext>
            </a:extLst>
          </p:cNvPr>
          <p:cNvSpPr/>
          <p:nvPr/>
        </p:nvSpPr>
        <p:spPr>
          <a:xfrm>
            <a:off x="4878807" y="4059176"/>
            <a:ext cx="272442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Deux mille huit cent quatre-vingt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2C9C916-1F8E-4561-88F4-861D530BD2EF}"/>
              </a:ext>
            </a:extLst>
          </p:cNvPr>
          <p:cNvSpPr/>
          <p:nvPr/>
        </p:nvSpPr>
        <p:spPr>
          <a:xfrm>
            <a:off x="8007034" y="4110089"/>
            <a:ext cx="29095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Trente-huit mille quatre-vingt-dix</a:t>
            </a:r>
          </a:p>
        </p:txBody>
      </p:sp>
    </p:spTree>
    <p:extLst>
      <p:ext uri="{BB962C8B-B14F-4D97-AF65-F5344CB8AC3E}">
        <p14:creationId xmlns:p14="http://schemas.microsoft.com/office/powerpoint/2010/main" val="2194538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D0F1D340-2C77-4FA6-8775-557CF699677E}"/>
              </a:ext>
            </a:extLst>
          </p:cNvPr>
          <p:cNvGraphicFramePr>
            <a:graphicFrameLocks noGrp="1"/>
          </p:cNvGraphicFramePr>
          <p:nvPr/>
        </p:nvGraphicFramePr>
        <p:xfrm>
          <a:off x="1221665" y="464433"/>
          <a:ext cx="9393561" cy="296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87">
                  <a:extLst>
                    <a:ext uri="{9D8B030D-6E8A-4147-A177-3AD203B41FA5}">
                      <a16:colId xmlns:a16="http://schemas.microsoft.com/office/drawing/2014/main" val="3319407269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453865075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1982015"/>
                    </a:ext>
                  </a:extLst>
                </a:gridCol>
              </a:tblGrid>
              <a:tr h="29645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71623367"/>
                  </a:ext>
                </a:extLst>
              </a:tr>
            </a:tbl>
          </a:graphicData>
        </a:graphic>
      </p:graphicFrame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753A4BD-F76D-49D9-B3DD-2C5E9D3C32AC}"/>
              </a:ext>
            </a:extLst>
          </p:cNvPr>
          <p:cNvSpPr/>
          <p:nvPr/>
        </p:nvSpPr>
        <p:spPr>
          <a:xfrm>
            <a:off x="1464815" y="736847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7688E02-A615-419A-AA42-DD13A9CC9E59}"/>
              </a:ext>
            </a:extLst>
          </p:cNvPr>
          <p:cNvSpPr/>
          <p:nvPr/>
        </p:nvSpPr>
        <p:spPr>
          <a:xfrm>
            <a:off x="4626744" y="736847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63AFEFD-2F8A-4167-86DC-906386FE8A32}"/>
              </a:ext>
            </a:extLst>
          </p:cNvPr>
          <p:cNvSpPr/>
          <p:nvPr/>
        </p:nvSpPr>
        <p:spPr>
          <a:xfrm>
            <a:off x="7788673" y="708281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FC69EE3-6852-41B3-A6E7-778BC6D17754}"/>
              </a:ext>
            </a:extLst>
          </p:cNvPr>
          <p:cNvSpPr/>
          <p:nvPr/>
        </p:nvSpPr>
        <p:spPr>
          <a:xfrm>
            <a:off x="6622742" y="2041864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5EB479C-A48E-4CD0-ADFA-0A22356BFB60}"/>
              </a:ext>
            </a:extLst>
          </p:cNvPr>
          <p:cNvSpPr/>
          <p:nvPr/>
        </p:nvSpPr>
        <p:spPr>
          <a:xfrm>
            <a:off x="9552342" y="988749"/>
            <a:ext cx="716162" cy="381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5" name="Tableau 2">
            <a:extLst>
              <a:ext uri="{FF2B5EF4-FFF2-40B4-BE49-F238E27FC236}">
                <a16:creationId xmlns:a16="http://schemas.microsoft.com/office/drawing/2014/main" id="{95C5221F-3F03-48C0-B44C-E53394FBC2C9}"/>
              </a:ext>
            </a:extLst>
          </p:cNvPr>
          <p:cNvGraphicFramePr>
            <a:graphicFrameLocks noGrp="1"/>
          </p:cNvGraphicFramePr>
          <p:nvPr/>
        </p:nvGraphicFramePr>
        <p:xfrm>
          <a:off x="1221665" y="3512312"/>
          <a:ext cx="9393561" cy="296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87">
                  <a:extLst>
                    <a:ext uri="{9D8B030D-6E8A-4147-A177-3AD203B41FA5}">
                      <a16:colId xmlns:a16="http://schemas.microsoft.com/office/drawing/2014/main" val="3319407269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453865075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1982015"/>
                    </a:ext>
                  </a:extLst>
                </a:gridCol>
              </a:tblGrid>
              <a:tr h="29645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71623367"/>
                  </a:ext>
                </a:extLst>
              </a:tr>
            </a:tbl>
          </a:graphicData>
        </a:graphic>
      </p:graphicFrame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833836BE-6098-46CE-85FE-814BF3532767}"/>
              </a:ext>
            </a:extLst>
          </p:cNvPr>
          <p:cNvSpPr/>
          <p:nvPr/>
        </p:nvSpPr>
        <p:spPr>
          <a:xfrm>
            <a:off x="1464815" y="3784726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D1A748F8-8625-49AF-AF90-AC44C22C861F}"/>
              </a:ext>
            </a:extLst>
          </p:cNvPr>
          <p:cNvSpPr/>
          <p:nvPr/>
        </p:nvSpPr>
        <p:spPr>
          <a:xfrm>
            <a:off x="4626744" y="3784726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EF9D448-58DC-4E15-8C9A-FB4A30C0C0BE}"/>
              </a:ext>
            </a:extLst>
          </p:cNvPr>
          <p:cNvSpPr/>
          <p:nvPr/>
        </p:nvSpPr>
        <p:spPr>
          <a:xfrm>
            <a:off x="7788673" y="3756160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46D89A1-13B7-4B7A-9AF2-23B4466CAB57}"/>
              </a:ext>
            </a:extLst>
          </p:cNvPr>
          <p:cNvSpPr/>
          <p:nvPr/>
        </p:nvSpPr>
        <p:spPr>
          <a:xfrm>
            <a:off x="6622742" y="5089743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9019B-FAED-4662-ADF6-48678831FA30}"/>
              </a:ext>
            </a:extLst>
          </p:cNvPr>
          <p:cNvSpPr/>
          <p:nvPr/>
        </p:nvSpPr>
        <p:spPr>
          <a:xfrm>
            <a:off x="6418555" y="5586893"/>
            <a:ext cx="204187" cy="291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F701AE-23C3-499E-955E-F6C83D28EE76}"/>
              </a:ext>
            </a:extLst>
          </p:cNvPr>
          <p:cNvSpPr/>
          <p:nvPr/>
        </p:nvSpPr>
        <p:spPr>
          <a:xfrm>
            <a:off x="10088763" y="5264458"/>
            <a:ext cx="207142" cy="32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B42CC-0976-48C3-98B4-39CBAD5C2EBB}"/>
              </a:ext>
            </a:extLst>
          </p:cNvPr>
          <p:cNvSpPr/>
          <p:nvPr/>
        </p:nvSpPr>
        <p:spPr>
          <a:xfrm>
            <a:off x="3515557" y="4252404"/>
            <a:ext cx="273729" cy="39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B3D92A-E8F0-45F9-B8F9-3AA58A0DBB36}"/>
              </a:ext>
            </a:extLst>
          </p:cNvPr>
          <p:cNvSpPr/>
          <p:nvPr/>
        </p:nvSpPr>
        <p:spPr>
          <a:xfrm>
            <a:off x="9481351" y="988749"/>
            <a:ext cx="397025" cy="698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BEEF4D-65AD-4320-831E-126A4883C623}"/>
              </a:ext>
            </a:extLst>
          </p:cNvPr>
          <p:cNvSpPr/>
          <p:nvPr/>
        </p:nvSpPr>
        <p:spPr>
          <a:xfrm>
            <a:off x="1789744" y="1485051"/>
            <a:ext cx="1933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latin typeface="Impact" panose="020B0806030902050204" pitchFamily="34" charset="0"/>
              </a:rPr>
              <a:t>27 001</a:t>
            </a:r>
            <a:endParaRPr lang="fr-FR" sz="5400" cap="none" spc="0" dirty="0">
              <a:ln w="0"/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1A71BBA-1F56-43FD-A408-C9DBFAF781A0}"/>
              </a:ext>
            </a:extLst>
          </p:cNvPr>
          <p:cNvSpPr/>
          <p:nvPr/>
        </p:nvSpPr>
        <p:spPr>
          <a:xfrm>
            <a:off x="4876333" y="1474809"/>
            <a:ext cx="2056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10 903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204B4B1-BC11-4E51-95DE-5B483522A4D2}"/>
              </a:ext>
            </a:extLst>
          </p:cNvPr>
          <p:cNvSpPr/>
          <p:nvPr/>
        </p:nvSpPr>
        <p:spPr>
          <a:xfrm>
            <a:off x="8006201" y="1468940"/>
            <a:ext cx="2148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90 290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EA31AE-5207-47EB-8769-A3CFD81FA8BA}"/>
              </a:ext>
            </a:extLst>
          </p:cNvPr>
          <p:cNvSpPr/>
          <p:nvPr/>
        </p:nvSpPr>
        <p:spPr>
          <a:xfrm>
            <a:off x="1686351" y="4479057"/>
            <a:ext cx="2140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39 200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38797FB-E0B8-470D-A301-F177EC78E142}"/>
              </a:ext>
            </a:extLst>
          </p:cNvPr>
          <p:cNvSpPr/>
          <p:nvPr/>
        </p:nvSpPr>
        <p:spPr>
          <a:xfrm>
            <a:off x="4889958" y="4481597"/>
            <a:ext cx="2029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23 001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15C03E8-4AEA-4A2F-BCC0-ECF7C731E6B5}"/>
              </a:ext>
            </a:extLst>
          </p:cNvPr>
          <p:cNvSpPr/>
          <p:nvPr/>
        </p:nvSpPr>
        <p:spPr>
          <a:xfrm>
            <a:off x="8053607" y="4505690"/>
            <a:ext cx="2138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latin typeface="Impact" panose="020B0806030902050204" pitchFamily="34" charset="0"/>
              </a:rPr>
              <a:t>38 920</a:t>
            </a:r>
            <a:endParaRPr lang="fr-FR" sz="5400" b="0" cap="none" spc="0" dirty="0">
              <a:ln w="0"/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236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FC69EE3-6852-41B3-A6E7-778BC6D17754}"/>
              </a:ext>
            </a:extLst>
          </p:cNvPr>
          <p:cNvSpPr/>
          <p:nvPr/>
        </p:nvSpPr>
        <p:spPr>
          <a:xfrm>
            <a:off x="6622742" y="2041864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5EB479C-A48E-4CD0-ADFA-0A22356BFB60}"/>
              </a:ext>
            </a:extLst>
          </p:cNvPr>
          <p:cNvSpPr/>
          <p:nvPr/>
        </p:nvSpPr>
        <p:spPr>
          <a:xfrm>
            <a:off x="9552342" y="988749"/>
            <a:ext cx="716162" cy="381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46D89A1-13B7-4B7A-9AF2-23B4466CAB57}"/>
              </a:ext>
            </a:extLst>
          </p:cNvPr>
          <p:cNvSpPr/>
          <p:nvPr/>
        </p:nvSpPr>
        <p:spPr>
          <a:xfrm>
            <a:off x="6622742" y="5089743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9019B-FAED-4662-ADF6-48678831FA30}"/>
              </a:ext>
            </a:extLst>
          </p:cNvPr>
          <p:cNvSpPr/>
          <p:nvPr/>
        </p:nvSpPr>
        <p:spPr>
          <a:xfrm>
            <a:off x="6418555" y="5586893"/>
            <a:ext cx="204187" cy="291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F701AE-23C3-499E-955E-F6C83D28EE76}"/>
              </a:ext>
            </a:extLst>
          </p:cNvPr>
          <p:cNvSpPr/>
          <p:nvPr/>
        </p:nvSpPr>
        <p:spPr>
          <a:xfrm>
            <a:off x="10088763" y="5264458"/>
            <a:ext cx="207142" cy="32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B42CC-0976-48C3-98B4-39CBAD5C2EBB}"/>
              </a:ext>
            </a:extLst>
          </p:cNvPr>
          <p:cNvSpPr/>
          <p:nvPr/>
        </p:nvSpPr>
        <p:spPr>
          <a:xfrm>
            <a:off x="3515557" y="4252404"/>
            <a:ext cx="273729" cy="39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B3D92A-E8F0-45F9-B8F9-3AA58A0DBB36}"/>
              </a:ext>
            </a:extLst>
          </p:cNvPr>
          <p:cNvSpPr/>
          <p:nvPr/>
        </p:nvSpPr>
        <p:spPr>
          <a:xfrm>
            <a:off x="9481351" y="988749"/>
            <a:ext cx="397025" cy="698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4219FC3F-483C-4E43-A22D-B32B50BA0C21}"/>
              </a:ext>
            </a:extLst>
          </p:cNvPr>
          <p:cNvSpPr/>
          <p:nvPr/>
        </p:nvSpPr>
        <p:spPr>
          <a:xfrm>
            <a:off x="1805125" y="736847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6D4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4B1BCEC4-D742-425D-84B7-C08D75794B22}"/>
              </a:ext>
            </a:extLst>
          </p:cNvPr>
          <p:cNvSpPr/>
          <p:nvPr/>
        </p:nvSpPr>
        <p:spPr>
          <a:xfrm>
            <a:off x="4967054" y="736847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6D4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E83E2926-E977-417E-BEBB-473A107749C9}"/>
              </a:ext>
            </a:extLst>
          </p:cNvPr>
          <p:cNvSpPr/>
          <p:nvPr/>
        </p:nvSpPr>
        <p:spPr>
          <a:xfrm>
            <a:off x="8128983" y="708281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6D4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3C02CAA7-CDC5-49ED-9E9D-39F5B26FDB0A}"/>
              </a:ext>
            </a:extLst>
          </p:cNvPr>
          <p:cNvSpPr/>
          <p:nvPr/>
        </p:nvSpPr>
        <p:spPr>
          <a:xfrm>
            <a:off x="1805125" y="3784726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6D4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478699E4-4DCC-4721-B01B-A9B40D38A8FC}"/>
              </a:ext>
            </a:extLst>
          </p:cNvPr>
          <p:cNvSpPr/>
          <p:nvPr/>
        </p:nvSpPr>
        <p:spPr>
          <a:xfrm>
            <a:off x="4967054" y="3784726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6D4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7A10FFA1-C9E0-4132-9F8D-4D2741807C71}"/>
              </a:ext>
            </a:extLst>
          </p:cNvPr>
          <p:cNvSpPr/>
          <p:nvPr/>
        </p:nvSpPr>
        <p:spPr>
          <a:xfrm>
            <a:off x="8128983" y="3756160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6D4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D383692-3606-4405-93C3-E6900CB902E6}"/>
              </a:ext>
            </a:extLst>
          </p:cNvPr>
          <p:cNvSpPr/>
          <p:nvPr/>
        </p:nvSpPr>
        <p:spPr>
          <a:xfrm>
            <a:off x="1715797" y="981449"/>
            <a:ext cx="2650507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uatre-vingt-dix mille deux cent quatre-vingt-dix</a:t>
            </a:r>
            <a:endParaRPr lang="fr-FR" sz="280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CAB36CD-4A1A-47E7-ADF1-4F57FB7D2DEA}"/>
              </a:ext>
            </a:extLst>
          </p:cNvPr>
          <p:cNvSpPr/>
          <p:nvPr/>
        </p:nvSpPr>
        <p:spPr>
          <a:xfrm>
            <a:off x="4756432" y="1388710"/>
            <a:ext cx="292770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Dix mille neuf cent trois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1C9D9B9-8A28-4757-96FF-B55365E8CBE9}"/>
              </a:ext>
            </a:extLst>
          </p:cNvPr>
          <p:cNvSpPr/>
          <p:nvPr/>
        </p:nvSpPr>
        <p:spPr>
          <a:xfrm>
            <a:off x="7881671" y="1370412"/>
            <a:ext cx="292451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Vingt-se</a:t>
            </a:r>
            <a:r>
              <a:rPr lang="fr-FR" sz="32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pt mille un</a:t>
            </a:r>
            <a:endParaRPr lang="fr-FR" sz="32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C1790BF-4DBE-409D-83A1-E0584B0A3AB0}"/>
              </a:ext>
            </a:extLst>
          </p:cNvPr>
          <p:cNvSpPr/>
          <p:nvPr/>
        </p:nvSpPr>
        <p:spPr>
          <a:xfrm>
            <a:off x="1757002" y="4216313"/>
            <a:ext cx="258033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Trente-huit mille neuf cent vingt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9114138-7568-40E3-A09C-A7EFA0C8E7BF}"/>
              </a:ext>
            </a:extLst>
          </p:cNvPr>
          <p:cNvSpPr/>
          <p:nvPr/>
        </p:nvSpPr>
        <p:spPr>
          <a:xfrm>
            <a:off x="4915868" y="4462534"/>
            <a:ext cx="258340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Vingt-trois mille un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893D170-20A1-4C46-8D52-A368CE71F409}"/>
              </a:ext>
            </a:extLst>
          </p:cNvPr>
          <p:cNvSpPr/>
          <p:nvPr/>
        </p:nvSpPr>
        <p:spPr>
          <a:xfrm>
            <a:off x="7881671" y="4269579"/>
            <a:ext cx="305600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Trente-neuf mille deux cents</a:t>
            </a:r>
            <a:endParaRPr lang="fr-FR" sz="32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369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D0F1D340-2C77-4FA6-8775-557CF699677E}"/>
              </a:ext>
            </a:extLst>
          </p:cNvPr>
          <p:cNvGraphicFramePr>
            <a:graphicFrameLocks noGrp="1"/>
          </p:cNvGraphicFramePr>
          <p:nvPr/>
        </p:nvGraphicFramePr>
        <p:xfrm>
          <a:off x="1221665" y="464433"/>
          <a:ext cx="9393561" cy="296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87">
                  <a:extLst>
                    <a:ext uri="{9D8B030D-6E8A-4147-A177-3AD203B41FA5}">
                      <a16:colId xmlns:a16="http://schemas.microsoft.com/office/drawing/2014/main" val="3319407269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453865075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1982015"/>
                    </a:ext>
                  </a:extLst>
                </a:gridCol>
              </a:tblGrid>
              <a:tr h="29645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71623367"/>
                  </a:ext>
                </a:extLst>
              </a:tr>
            </a:tbl>
          </a:graphicData>
        </a:graphic>
      </p:graphicFrame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753A4BD-F76D-49D9-B3DD-2C5E9D3C32AC}"/>
              </a:ext>
            </a:extLst>
          </p:cNvPr>
          <p:cNvSpPr/>
          <p:nvPr/>
        </p:nvSpPr>
        <p:spPr>
          <a:xfrm>
            <a:off x="1464815" y="736847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7688E02-A615-419A-AA42-DD13A9CC9E59}"/>
              </a:ext>
            </a:extLst>
          </p:cNvPr>
          <p:cNvSpPr/>
          <p:nvPr/>
        </p:nvSpPr>
        <p:spPr>
          <a:xfrm>
            <a:off x="4626744" y="736847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63AFEFD-2F8A-4167-86DC-906386FE8A32}"/>
              </a:ext>
            </a:extLst>
          </p:cNvPr>
          <p:cNvSpPr/>
          <p:nvPr/>
        </p:nvSpPr>
        <p:spPr>
          <a:xfrm>
            <a:off x="7788673" y="708281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FC69EE3-6852-41B3-A6E7-778BC6D17754}"/>
              </a:ext>
            </a:extLst>
          </p:cNvPr>
          <p:cNvSpPr/>
          <p:nvPr/>
        </p:nvSpPr>
        <p:spPr>
          <a:xfrm>
            <a:off x="6622742" y="2041864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5EB479C-A48E-4CD0-ADFA-0A22356BFB60}"/>
              </a:ext>
            </a:extLst>
          </p:cNvPr>
          <p:cNvSpPr/>
          <p:nvPr/>
        </p:nvSpPr>
        <p:spPr>
          <a:xfrm>
            <a:off x="9552342" y="988749"/>
            <a:ext cx="716162" cy="381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5" name="Tableau 2">
            <a:extLst>
              <a:ext uri="{FF2B5EF4-FFF2-40B4-BE49-F238E27FC236}">
                <a16:creationId xmlns:a16="http://schemas.microsoft.com/office/drawing/2014/main" id="{95C5221F-3F03-48C0-B44C-E53394FBC2C9}"/>
              </a:ext>
            </a:extLst>
          </p:cNvPr>
          <p:cNvGraphicFramePr>
            <a:graphicFrameLocks noGrp="1"/>
          </p:cNvGraphicFramePr>
          <p:nvPr/>
        </p:nvGraphicFramePr>
        <p:xfrm>
          <a:off x="1221665" y="3512312"/>
          <a:ext cx="9393561" cy="296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87">
                  <a:extLst>
                    <a:ext uri="{9D8B030D-6E8A-4147-A177-3AD203B41FA5}">
                      <a16:colId xmlns:a16="http://schemas.microsoft.com/office/drawing/2014/main" val="3319407269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453865075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1982015"/>
                    </a:ext>
                  </a:extLst>
                </a:gridCol>
              </a:tblGrid>
              <a:tr h="29645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71623367"/>
                  </a:ext>
                </a:extLst>
              </a:tr>
            </a:tbl>
          </a:graphicData>
        </a:graphic>
      </p:graphicFrame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833836BE-6098-46CE-85FE-814BF3532767}"/>
              </a:ext>
            </a:extLst>
          </p:cNvPr>
          <p:cNvSpPr/>
          <p:nvPr/>
        </p:nvSpPr>
        <p:spPr>
          <a:xfrm>
            <a:off x="1464815" y="3784726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D1A748F8-8625-49AF-AF90-AC44C22C861F}"/>
              </a:ext>
            </a:extLst>
          </p:cNvPr>
          <p:cNvSpPr/>
          <p:nvPr/>
        </p:nvSpPr>
        <p:spPr>
          <a:xfrm>
            <a:off x="4626744" y="3784726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EF9D448-58DC-4E15-8C9A-FB4A30C0C0BE}"/>
              </a:ext>
            </a:extLst>
          </p:cNvPr>
          <p:cNvSpPr/>
          <p:nvPr/>
        </p:nvSpPr>
        <p:spPr>
          <a:xfrm>
            <a:off x="7788673" y="3756160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46D89A1-13B7-4B7A-9AF2-23B4466CAB57}"/>
              </a:ext>
            </a:extLst>
          </p:cNvPr>
          <p:cNvSpPr/>
          <p:nvPr/>
        </p:nvSpPr>
        <p:spPr>
          <a:xfrm>
            <a:off x="6622742" y="5089743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9019B-FAED-4662-ADF6-48678831FA30}"/>
              </a:ext>
            </a:extLst>
          </p:cNvPr>
          <p:cNvSpPr/>
          <p:nvPr/>
        </p:nvSpPr>
        <p:spPr>
          <a:xfrm>
            <a:off x="6418555" y="5586893"/>
            <a:ext cx="204187" cy="291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F701AE-23C3-499E-955E-F6C83D28EE76}"/>
              </a:ext>
            </a:extLst>
          </p:cNvPr>
          <p:cNvSpPr/>
          <p:nvPr/>
        </p:nvSpPr>
        <p:spPr>
          <a:xfrm>
            <a:off x="10088763" y="5264458"/>
            <a:ext cx="207142" cy="32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B42CC-0976-48C3-98B4-39CBAD5C2EBB}"/>
              </a:ext>
            </a:extLst>
          </p:cNvPr>
          <p:cNvSpPr/>
          <p:nvPr/>
        </p:nvSpPr>
        <p:spPr>
          <a:xfrm>
            <a:off x="3515557" y="4252404"/>
            <a:ext cx="273729" cy="39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B3D92A-E8F0-45F9-B8F9-3AA58A0DBB36}"/>
              </a:ext>
            </a:extLst>
          </p:cNvPr>
          <p:cNvSpPr/>
          <p:nvPr/>
        </p:nvSpPr>
        <p:spPr>
          <a:xfrm>
            <a:off x="9481351" y="988749"/>
            <a:ext cx="397025" cy="698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BEEF4D-65AD-4320-831E-126A4883C623}"/>
              </a:ext>
            </a:extLst>
          </p:cNvPr>
          <p:cNvSpPr/>
          <p:nvPr/>
        </p:nvSpPr>
        <p:spPr>
          <a:xfrm>
            <a:off x="1723431" y="1485051"/>
            <a:ext cx="2056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latin typeface="Impact" panose="020B0806030902050204" pitchFamily="34" charset="0"/>
              </a:rPr>
              <a:t>13 090</a:t>
            </a:r>
            <a:endParaRPr lang="fr-FR" sz="5400" cap="none" spc="0" dirty="0">
              <a:ln w="0"/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1A71BBA-1F56-43FD-A408-C9DBFAF781A0}"/>
              </a:ext>
            </a:extLst>
          </p:cNvPr>
          <p:cNvSpPr/>
          <p:nvPr/>
        </p:nvSpPr>
        <p:spPr>
          <a:xfrm>
            <a:off x="4856900" y="1496887"/>
            <a:ext cx="2141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49 039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204B4B1-BC11-4E51-95DE-5B483522A4D2}"/>
              </a:ext>
            </a:extLst>
          </p:cNvPr>
          <p:cNvSpPr/>
          <p:nvPr/>
        </p:nvSpPr>
        <p:spPr>
          <a:xfrm>
            <a:off x="8024753" y="1468940"/>
            <a:ext cx="2167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latin typeface="Impact" panose="020B0806030902050204" pitchFamily="34" charset="0"/>
              </a:rPr>
              <a:t>80 009</a:t>
            </a:r>
            <a:endParaRPr lang="fr-FR" sz="5400" b="0" cap="none" spc="0" dirty="0">
              <a:ln w="0"/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EA31AE-5207-47EB-8769-A3CFD81FA8BA}"/>
              </a:ext>
            </a:extLst>
          </p:cNvPr>
          <p:cNvSpPr/>
          <p:nvPr/>
        </p:nvSpPr>
        <p:spPr>
          <a:xfrm>
            <a:off x="1683670" y="4561496"/>
            <a:ext cx="2135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latin typeface="Impact" panose="020B0806030902050204" pitchFamily="34" charset="0"/>
              </a:rPr>
              <a:t>32 390</a:t>
            </a:r>
            <a:endParaRPr lang="fr-FR" sz="5400" b="0" cap="none" spc="0" dirty="0">
              <a:ln w="0"/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38797FB-E0B8-470D-A301-F177EC78E142}"/>
              </a:ext>
            </a:extLst>
          </p:cNvPr>
          <p:cNvSpPr/>
          <p:nvPr/>
        </p:nvSpPr>
        <p:spPr>
          <a:xfrm>
            <a:off x="4990285" y="4501857"/>
            <a:ext cx="1843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11 001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15C03E8-4AEA-4A2F-BCC0-ECF7C731E6B5}"/>
              </a:ext>
            </a:extLst>
          </p:cNvPr>
          <p:cNvSpPr/>
          <p:nvPr/>
        </p:nvSpPr>
        <p:spPr>
          <a:xfrm>
            <a:off x="7995782" y="4447712"/>
            <a:ext cx="2169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latin typeface="Impact" panose="020B0806030902050204" pitchFamily="34" charset="0"/>
              </a:rPr>
              <a:t>98 098</a:t>
            </a:r>
            <a:endParaRPr lang="fr-FR" sz="5400" b="0" cap="none" spc="0" dirty="0">
              <a:ln w="0"/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345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FC69EE3-6852-41B3-A6E7-778BC6D17754}"/>
              </a:ext>
            </a:extLst>
          </p:cNvPr>
          <p:cNvSpPr/>
          <p:nvPr/>
        </p:nvSpPr>
        <p:spPr>
          <a:xfrm>
            <a:off x="6622742" y="2041864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5EB479C-A48E-4CD0-ADFA-0A22356BFB60}"/>
              </a:ext>
            </a:extLst>
          </p:cNvPr>
          <p:cNvSpPr/>
          <p:nvPr/>
        </p:nvSpPr>
        <p:spPr>
          <a:xfrm>
            <a:off x="9552342" y="988749"/>
            <a:ext cx="716162" cy="381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46D89A1-13B7-4B7A-9AF2-23B4466CAB57}"/>
              </a:ext>
            </a:extLst>
          </p:cNvPr>
          <p:cNvSpPr/>
          <p:nvPr/>
        </p:nvSpPr>
        <p:spPr>
          <a:xfrm>
            <a:off x="6622742" y="5089743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9019B-FAED-4662-ADF6-48678831FA30}"/>
              </a:ext>
            </a:extLst>
          </p:cNvPr>
          <p:cNvSpPr/>
          <p:nvPr/>
        </p:nvSpPr>
        <p:spPr>
          <a:xfrm>
            <a:off x="6418555" y="5586893"/>
            <a:ext cx="204187" cy="291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F701AE-23C3-499E-955E-F6C83D28EE76}"/>
              </a:ext>
            </a:extLst>
          </p:cNvPr>
          <p:cNvSpPr/>
          <p:nvPr/>
        </p:nvSpPr>
        <p:spPr>
          <a:xfrm>
            <a:off x="10088763" y="5264458"/>
            <a:ext cx="207142" cy="32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B42CC-0976-48C3-98B4-39CBAD5C2EBB}"/>
              </a:ext>
            </a:extLst>
          </p:cNvPr>
          <p:cNvSpPr/>
          <p:nvPr/>
        </p:nvSpPr>
        <p:spPr>
          <a:xfrm>
            <a:off x="3515557" y="4252404"/>
            <a:ext cx="273729" cy="39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B3D92A-E8F0-45F9-B8F9-3AA58A0DBB36}"/>
              </a:ext>
            </a:extLst>
          </p:cNvPr>
          <p:cNvSpPr/>
          <p:nvPr/>
        </p:nvSpPr>
        <p:spPr>
          <a:xfrm>
            <a:off x="9481351" y="988749"/>
            <a:ext cx="397025" cy="698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4219FC3F-483C-4E43-A22D-B32B50BA0C21}"/>
              </a:ext>
            </a:extLst>
          </p:cNvPr>
          <p:cNvSpPr/>
          <p:nvPr/>
        </p:nvSpPr>
        <p:spPr>
          <a:xfrm>
            <a:off x="1805125" y="736847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6D4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4B1BCEC4-D742-425D-84B7-C08D75794B22}"/>
              </a:ext>
            </a:extLst>
          </p:cNvPr>
          <p:cNvSpPr/>
          <p:nvPr/>
        </p:nvSpPr>
        <p:spPr>
          <a:xfrm>
            <a:off x="4967054" y="736847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6D4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E83E2926-E977-417E-BEBB-473A107749C9}"/>
              </a:ext>
            </a:extLst>
          </p:cNvPr>
          <p:cNvSpPr/>
          <p:nvPr/>
        </p:nvSpPr>
        <p:spPr>
          <a:xfrm>
            <a:off x="8128983" y="708281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6D4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3C02CAA7-CDC5-49ED-9E9D-39F5B26FDB0A}"/>
              </a:ext>
            </a:extLst>
          </p:cNvPr>
          <p:cNvSpPr/>
          <p:nvPr/>
        </p:nvSpPr>
        <p:spPr>
          <a:xfrm>
            <a:off x="1805125" y="3784726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6D4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478699E4-4DCC-4721-B01B-A9B40D38A8FC}"/>
              </a:ext>
            </a:extLst>
          </p:cNvPr>
          <p:cNvSpPr/>
          <p:nvPr/>
        </p:nvSpPr>
        <p:spPr>
          <a:xfrm>
            <a:off x="4967054" y="3784726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6D4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7A10FFA1-C9E0-4132-9F8D-4D2741807C71}"/>
              </a:ext>
            </a:extLst>
          </p:cNvPr>
          <p:cNvSpPr/>
          <p:nvPr/>
        </p:nvSpPr>
        <p:spPr>
          <a:xfrm>
            <a:off x="8128983" y="3756160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6D4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2E34145-3BCD-4212-BDBA-F9DE62724C57}"/>
              </a:ext>
            </a:extLst>
          </p:cNvPr>
          <p:cNvSpPr/>
          <p:nvPr/>
        </p:nvSpPr>
        <p:spPr>
          <a:xfrm>
            <a:off x="1763380" y="1368568"/>
            <a:ext cx="265262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Quatre-vingt mille neuf</a:t>
            </a:r>
            <a:endParaRPr lang="fr-FR" sz="320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D439C81-626B-49B5-8540-36349391CA8B}"/>
              </a:ext>
            </a:extLst>
          </p:cNvPr>
          <p:cNvSpPr/>
          <p:nvPr/>
        </p:nvSpPr>
        <p:spPr>
          <a:xfrm>
            <a:off x="4959921" y="1117824"/>
            <a:ext cx="2583402" cy="15787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Quarante-neuf mille trente-neuf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FF6CE3-7740-440E-A917-8354EA4F41D3}"/>
              </a:ext>
            </a:extLst>
          </p:cNvPr>
          <p:cNvSpPr/>
          <p:nvPr/>
        </p:nvSpPr>
        <p:spPr>
          <a:xfrm>
            <a:off x="7976330" y="1211752"/>
            <a:ext cx="28827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Treize mille quatre-vingt-dix</a:t>
            </a:r>
            <a:endParaRPr lang="fr-FR" sz="32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17BBE47-9AD0-4E01-8BA0-05E5CAD2989B}"/>
              </a:ext>
            </a:extLst>
          </p:cNvPr>
          <p:cNvSpPr/>
          <p:nvPr/>
        </p:nvSpPr>
        <p:spPr>
          <a:xfrm>
            <a:off x="1725997" y="4060721"/>
            <a:ext cx="265663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Quatre-vingt-dix-huit mille quatre-vingt-dix-huit</a:t>
            </a:r>
            <a:endParaRPr lang="fr-FR" sz="28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FBA6C2C-068E-4DE9-B85E-3AA795C7FE3A}"/>
              </a:ext>
            </a:extLst>
          </p:cNvPr>
          <p:cNvSpPr/>
          <p:nvPr/>
        </p:nvSpPr>
        <p:spPr>
          <a:xfrm>
            <a:off x="4893786" y="4616426"/>
            <a:ext cx="26901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Onze mille un</a:t>
            </a:r>
            <a:endParaRPr lang="fr-FR" sz="32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E0D681B-BBBE-4155-90F6-5D5724667438}"/>
              </a:ext>
            </a:extLst>
          </p:cNvPr>
          <p:cNvSpPr/>
          <p:nvPr/>
        </p:nvSpPr>
        <p:spPr>
          <a:xfrm>
            <a:off x="8051380" y="3932470"/>
            <a:ext cx="2581877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Trente-deux mille trois cent quatre-vingt-dix</a:t>
            </a:r>
            <a:endParaRPr lang="fr-FR" sz="32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314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D0F1D340-2C77-4FA6-8775-557CF699677E}"/>
              </a:ext>
            </a:extLst>
          </p:cNvPr>
          <p:cNvGraphicFramePr>
            <a:graphicFrameLocks noGrp="1"/>
          </p:cNvGraphicFramePr>
          <p:nvPr/>
        </p:nvGraphicFramePr>
        <p:xfrm>
          <a:off x="1221665" y="464433"/>
          <a:ext cx="9393561" cy="296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87">
                  <a:extLst>
                    <a:ext uri="{9D8B030D-6E8A-4147-A177-3AD203B41FA5}">
                      <a16:colId xmlns:a16="http://schemas.microsoft.com/office/drawing/2014/main" val="3319407269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453865075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1982015"/>
                    </a:ext>
                  </a:extLst>
                </a:gridCol>
              </a:tblGrid>
              <a:tr h="29645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71623367"/>
                  </a:ext>
                </a:extLst>
              </a:tr>
            </a:tbl>
          </a:graphicData>
        </a:graphic>
      </p:graphicFrame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753A4BD-F76D-49D9-B3DD-2C5E9D3C32AC}"/>
              </a:ext>
            </a:extLst>
          </p:cNvPr>
          <p:cNvSpPr/>
          <p:nvPr/>
        </p:nvSpPr>
        <p:spPr>
          <a:xfrm>
            <a:off x="1464815" y="736847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7688E02-A615-419A-AA42-DD13A9CC9E59}"/>
              </a:ext>
            </a:extLst>
          </p:cNvPr>
          <p:cNvSpPr/>
          <p:nvPr/>
        </p:nvSpPr>
        <p:spPr>
          <a:xfrm>
            <a:off x="4626744" y="736847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63AFEFD-2F8A-4167-86DC-906386FE8A32}"/>
              </a:ext>
            </a:extLst>
          </p:cNvPr>
          <p:cNvSpPr/>
          <p:nvPr/>
        </p:nvSpPr>
        <p:spPr>
          <a:xfrm>
            <a:off x="7788673" y="708281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FC69EE3-6852-41B3-A6E7-778BC6D17754}"/>
              </a:ext>
            </a:extLst>
          </p:cNvPr>
          <p:cNvSpPr/>
          <p:nvPr/>
        </p:nvSpPr>
        <p:spPr>
          <a:xfrm>
            <a:off x="6622742" y="2041864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5EB479C-A48E-4CD0-ADFA-0A22356BFB60}"/>
              </a:ext>
            </a:extLst>
          </p:cNvPr>
          <p:cNvSpPr/>
          <p:nvPr/>
        </p:nvSpPr>
        <p:spPr>
          <a:xfrm>
            <a:off x="9552342" y="988749"/>
            <a:ext cx="716162" cy="381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5" name="Tableau 2">
            <a:extLst>
              <a:ext uri="{FF2B5EF4-FFF2-40B4-BE49-F238E27FC236}">
                <a16:creationId xmlns:a16="http://schemas.microsoft.com/office/drawing/2014/main" id="{95C5221F-3F03-48C0-B44C-E53394FBC2C9}"/>
              </a:ext>
            </a:extLst>
          </p:cNvPr>
          <p:cNvGraphicFramePr>
            <a:graphicFrameLocks noGrp="1"/>
          </p:cNvGraphicFramePr>
          <p:nvPr/>
        </p:nvGraphicFramePr>
        <p:xfrm>
          <a:off x="1221665" y="3512312"/>
          <a:ext cx="9393561" cy="296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87">
                  <a:extLst>
                    <a:ext uri="{9D8B030D-6E8A-4147-A177-3AD203B41FA5}">
                      <a16:colId xmlns:a16="http://schemas.microsoft.com/office/drawing/2014/main" val="3319407269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453865075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1982015"/>
                    </a:ext>
                  </a:extLst>
                </a:gridCol>
              </a:tblGrid>
              <a:tr h="29645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71623367"/>
                  </a:ext>
                </a:extLst>
              </a:tr>
            </a:tbl>
          </a:graphicData>
        </a:graphic>
      </p:graphicFrame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833836BE-6098-46CE-85FE-814BF3532767}"/>
              </a:ext>
            </a:extLst>
          </p:cNvPr>
          <p:cNvSpPr/>
          <p:nvPr/>
        </p:nvSpPr>
        <p:spPr>
          <a:xfrm>
            <a:off x="1464815" y="3784726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D1A748F8-8625-49AF-AF90-AC44C22C861F}"/>
              </a:ext>
            </a:extLst>
          </p:cNvPr>
          <p:cNvSpPr/>
          <p:nvPr/>
        </p:nvSpPr>
        <p:spPr>
          <a:xfrm>
            <a:off x="4626744" y="3784726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EF9D448-58DC-4E15-8C9A-FB4A30C0C0BE}"/>
              </a:ext>
            </a:extLst>
          </p:cNvPr>
          <p:cNvSpPr/>
          <p:nvPr/>
        </p:nvSpPr>
        <p:spPr>
          <a:xfrm>
            <a:off x="7788673" y="3756160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46D89A1-13B7-4B7A-9AF2-23B4466CAB57}"/>
              </a:ext>
            </a:extLst>
          </p:cNvPr>
          <p:cNvSpPr/>
          <p:nvPr/>
        </p:nvSpPr>
        <p:spPr>
          <a:xfrm>
            <a:off x="6622742" y="5089743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9019B-FAED-4662-ADF6-48678831FA30}"/>
              </a:ext>
            </a:extLst>
          </p:cNvPr>
          <p:cNvSpPr/>
          <p:nvPr/>
        </p:nvSpPr>
        <p:spPr>
          <a:xfrm>
            <a:off x="6418555" y="5586893"/>
            <a:ext cx="204187" cy="291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F701AE-23C3-499E-955E-F6C83D28EE76}"/>
              </a:ext>
            </a:extLst>
          </p:cNvPr>
          <p:cNvSpPr/>
          <p:nvPr/>
        </p:nvSpPr>
        <p:spPr>
          <a:xfrm>
            <a:off x="10088763" y="5264458"/>
            <a:ext cx="207142" cy="32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B42CC-0976-48C3-98B4-39CBAD5C2EBB}"/>
              </a:ext>
            </a:extLst>
          </p:cNvPr>
          <p:cNvSpPr/>
          <p:nvPr/>
        </p:nvSpPr>
        <p:spPr>
          <a:xfrm>
            <a:off x="3515557" y="4252404"/>
            <a:ext cx="273729" cy="39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B3D92A-E8F0-45F9-B8F9-3AA58A0DBB36}"/>
              </a:ext>
            </a:extLst>
          </p:cNvPr>
          <p:cNvSpPr/>
          <p:nvPr/>
        </p:nvSpPr>
        <p:spPr>
          <a:xfrm>
            <a:off x="9481351" y="988749"/>
            <a:ext cx="397025" cy="698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BEEF4D-65AD-4320-831E-126A4883C623}"/>
              </a:ext>
            </a:extLst>
          </p:cNvPr>
          <p:cNvSpPr/>
          <p:nvPr/>
        </p:nvSpPr>
        <p:spPr>
          <a:xfrm>
            <a:off x="1568531" y="1485051"/>
            <a:ext cx="2375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latin typeface="Impact" panose="020B0806030902050204" pitchFamily="34" charset="0"/>
              </a:rPr>
              <a:t>123 239</a:t>
            </a:r>
            <a:endParaRPr lang="fr-FR" sz="5400" cap="none" spc="0" dirty="0">
              <a:ln w="0"/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1A71BBA-1F56-43FD-A408-C9DBFAF781A0}"/>
              </a:ext>
            </a:extLst>
          </p:cNvPr>
          <p:cNvSpPr/>
          <p:nvPr/>
        </p:nvSpPr>
        <p:spPr>
          <a:xfrm>
            <a:off x="4703208" y="1419886"/>
            <a:ext cx="2430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938 901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204B4B1-BC11-4E51-95DE-5B483522A4D2}"/>
              </a:ext>
            </a:extLst>
          </p:cNvPr>
          <p:cNvSpPr/>
          <p:nvPr/>
        </p:nvSpPr>
        <p:spPr>
          <a:xfrm>
            <a:off x="7837722" y="1485051"/>
            <a:ext cx="2484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238 928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EA31AE-5207-47EB-8769-A3CFD81FA8BA}"/>
              </a:ext>
            </a:extLst>
          </p:cNvPr>
          <p:cNvSpPr/>
          <p:nvPr/>
        </p:nvSpPr>
        <p:spPr>
          <a:xfrm>
            <a:off x="1513227" y="4487934"/>
            <a:ext cx="2486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latin typeface="Impact" panose="020B0806030902050204" pitchFamily="34" charset="0"/>
              </a:rPr>
              <a:t>304 902</a:t>
            </a:r>
            <a:endParaRPr lang="fr-FR" sz="5400" b="0" cap="none" spc="0" dirty="0">
              <a:ln w="0"/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38797FB-E0B8-470D-A301-F177EC78E142}"/>
              </a:ext>
            </a:extLst>
          </p:cNvPr>
          <p:cNvSpPr/>
          <p:nvPr/>
        </p:nvSpPr>
        <p:spPr>
          <a:xfrm>
            <a:off x="4753479" y="4487934"/>
            <a:ext cx="2329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371 938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15C03E8-4AEA-4A2F-BCC0-ECF7C731E6B5}"/>
              </a:ext>
            </a:extLst>
          </p:cNvPr>
          <p:cNvSpPr/>
          <p:nvPr/>
        </p:nvSpPr>
        <p:spPr>
          <a:xfrm>
            <a:off x="7836119" y="4449619"/>
            <a:ext cx="2486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latin typeface="Impact" panose="020B0806030902050204" pitchFamily="34" charset="0"/>
              </a:rPr>
              <a:t>432 009</a:t>
            </a:r>
            <a:endParaRPr lang="fr-FR" sz="5400" b="0" cap="none" spc="0" dirty="0">
              <a:ln w="0"/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54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FC69EE3-6852-41B3-A6E7-778BC6D17754}"/>
              </a:ext>
            </a:extLst>
          </p:cNvPr>
          <p:cNvSpPr/>
          <p:nvPr/>
        </p:nvSpPr>
        <p:spPr>
          <a:xfrm>
            <a:off x="6622742" y="2041864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5EB479C-A48E-4CD0-ADFA-0A22356BFB60}"/>
              </a:ext>
            </a:extLst>
          </p:cNvPr>
          <p:cNvSpPr/>
          <p:nvPr/>
        </p:nvSpPr>
        <p:spPr>
          <a:xfrm>
            <a:off x="9552342" y="988749"/>
            <a:ext cx="716162" cy="381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46D89A1-13B7-4B7A-9AF2-23B4466CAB57}"/>
              </a:ext>
            </a:extLst>
          </p:cNvPr>
          <p:cNvSpPr/>
          <p:nvPr/>
        </p:nvSpPr>
        <p:spPr>
          <a:xfrm>
            <a:off x="6622742" y="5089743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9019B-FAED-4662-ADF6-48678831FA30}"/>
              </a:ext>
            </a:extLst>
          </p:cNvPr>
          <p:cNvSpPr/>
          <p:nvPr/>
        </p:nvSpPr>
        <p:spPr>
          <a:xfrm>
            <a:off x="6418555" y="5586893"/>
            <a:ext cx="204187" cy="291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F701AE-23C3-499E-955E-F6C83D28EE76}"/>
              </a:ext>
            </a:extLst>
          </p:cNvPr>
          <p:cNvSpPr/>
          <p:nvPr/>
        </p:nvSpPr>
        <p:spPr>
          <a:xfrm>
            <a:off x="10088763" y="5264458"/>
            <a:ext cx="207142" cy="32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B42CC-0976-48C3-98B4-39CBAD5C2EBB}"/>
              </a:ext>
            </a:extLst>
          </p:cNvPr>
          <p:cNvSpPr/>
          <p:nvPr/>
        </p:nvSpPr>
        <p:spPr>
          <a:xfrm>
            <a:off x="3515557" y="4252404"/>
            <a:ext cx="273729" cy="39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B3D92A-E8F0-45F9-B8F9-3AA58A0DBB36}"/>
              </a:ext>
            </a:extLst>
          </p:cNvPr>
          <p:cNvSpPr/>
          <p:nvPr/>
        </p:nvSpPr>
        <p:spPr>
          <a:xfrm>
            <a:off x="9481351" y="988749"/>
            <a:ext cx="397025" cy="698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4219FC3F-483C-4E43-A22D-B32B50BA0C21}"/>
              </a:ext>
            </a:extLst>
          </p:cNvPr>
          <p:cNvSpPr/>
          <p:nvPr/>
        </p:nvSpPr>
        <p:spPr>
          <a:xfrm>
            <a:off x="1805125" y="736847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6D4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4B1BCEC4-D742-425D-84B7-C08D75794B22}"/>
              </a:ext>
            </a:extLst>
          </p:cNvPr>
          <p:cNvSpPr/>
          <p:nvPr/>
        </p:nvSpPr>
        <p:spPr>
          <a:xfrm>
            <a:off x="4967054" y="736847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6D4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E83E2926-E977-417E-BEBB-473A107749C9}"/>
              </a:ext>
            </a:extLst>
          </p:cNvPr>
          <p:cNvSpPr/>
          <p:nvPr/>
        </p:nvSpPr>
        <p:spPr>
          <a:xfrm>
            <a:off x="8128983" y="708281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6D4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3C02CAA7-CDC5-49ED-9E9D-39F5B26FDB0A}"/>
              </a:ext>
            </a:extLst>
          </p:cNvPr>
          <p:cNvSpPr/>
          <p:nvPr/>
        </p:nvSpPr>
        <p:spPr>
          <a:xfrm>
            <a:off x="1805125" y="3784726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6D4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478699E4-4DCC-4721-B01B-A9B40D38A8FC}"/>
              </a:ext>
            </a:extLst>
          </p:cNvPr>
          <p:cNvSpPr/>
          <p:nvPr/>
        </p:nvSpPr>
        <p:spPr>
          <a:xfrm>
            <a:off x="4967054" y="3784726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6D4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7A10FFA1-C9E0-4132-9F8D-4D2741807C71}"/>
              </a:ext>
            </a:extLst>
          </p:cNvPr>
          <p:cNvSpPr/>
          <p:nvPr/>
        </p:nvSpPr>
        <p:spPr>
          <a:xfrm>
            <a:off x="8128983" y="3756160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6D4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EA98794-43A4-4359-AE1B-F04906CFBFCF}"/>
              </a:ext>
            </a:extLst>
          </p:cNvPr>
          <p:cNvSpPr/>
          <p:nvPr/>
        </p:nvSpPr>
        <p:spPr>
          <a:xfrm>
            <a:off x="1702239" y="1010177"/>
            <a:ext cx="2753083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Deux cent trente-huit mille neuf cent vingt-huit</a:t>
            </a:r>
            <a:endParaRPr lang="fr-FR" sz="280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23E733E-6F9C-463B-9F1A-3925A02ED907}"/>
              </a:ext>
            </a:extLst>
          </p:cNvPr>
          <p:cNvSpPr/>
          <p:nvPr/>
        </p:nvSpPr>
        <p:spPr>
          <a:xfrm>
            <a:off x="5022573" y="866298"/>
            <a:ext cx="243627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Neuf cent trente-huit mille neuf cent un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D1F9D6-4C6F-4B2C-853F-766769BC20E5}"/>
              </a:ext>
            </a:extLst>
          </p:cNvPr>
          <p:cNvSpPr/>
          <p:nvPr/>
        </p:nvSpPr>
        <p:spPr>
          <a:xfrm>
            <a:off x="7989989" y="892998"/>
            <a:ext cx="2782579" cy="20502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 vingt-trois mille deux cent trente-neuf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7C92BE4-7C42-477B-8851-0F040AB38AE7}"/>
              </a:ext>
            </a:extLst>
          </p:cNvPr>
          <p:cNvSpPr/>
          <p:nvPr/>
        </p:nvSpPr>
        <p:spPr>
          <a:xfrm>
            <a:off x="1768697" y="4209733"/>
            <a:ext cx="258340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Quatre cent trente-deux mille neuf</a:t>
            </a:r>
            <a:endParaRPr lang="fr-FR" sz="32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723B8FD-B6C6-4694-9A7F-A4F010935D68}"/>
              </a:ext>
            </a:extLst>
          </p:cNvPr>
          <p:cNvSpPr/>
          <p:nvPr/>
        </p:nvSpPr>
        <p:spPr>
          <a:xfrm>
            <a:off x="4911925" y="4023090"/>
            <a:ext cx="2657567" cy="18858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Trois cent soixante et onze mille neuf cent trente-huit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381AF1C-C197-40A5-A950-8E89DED78939}"/>
              </a:ext>
            </a:extLst>
          </p:cNvPr>
          <p:cNvSpPr/>
          <p:nvPr/>
        </p:nvSpPr>
        <p:spPr>
          <a:xfrm>
            <a:off x="7936058" y="3963511"/>
            <a:ext cx="2776327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Trois cent quatre mille neuf cent deux</a:t>
            </a:r>
            <a:endParaRPr lang="fr-FR" sz="32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84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D0F1D340-2C77-4FA6-8775-557CF699677E}"/>
              </a:ext>
            </a:extLst>
          </p:cNvPr>
          <p:cNvGraphicFramePr>
            <a:graphicFrameLocks noGrp="1"/>
          </p:cNvGraphicFramePr>
          <p:nvPr/>
        </p:nvGraphicFramePr>
        <p:xfrm>
          <a:off x="1221665" y="464433"/>
          <a:ext cx="9393561" cy="296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87">
                  <a:extLst>
                    <a:ext uri="{9D8B030D-6E8A-4147-A177-3AD203B41FA5}">
                      <a16:colId xmlns:a16="http://schemas.microsoft.com/office/drawing/2014/main" val="3319407269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453865075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1982015"/>
                    </a:ext>
                  </a:extLst>
                </a:gridCol>
              </a:tblGrid>
              <a:tr h="29645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71623367"/>
                  </a:ext>
                </a:extLst>
              </a:tr>
            </a:tbl>
          </a:graphicData>
        </a:graphic>
      </p:graphicFrame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753A4BD-F76D-49D9-B3DD-2C5E9D3C32AC}"/>
              </a:ext>
            </a:extLst>
          </p:cNvPr>
          <p:cNvSpPr/>
          <p:nvPr/>
        </p:nvSpPr>
        <p:spPr>
          <a:xfrm>
            <a:off x="1464815" y="736847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7688E02-A615-419A-AA42-DD13A9CC9E59}"/>
              </a:ext>
            </a:extLst>
          </p:cNvPr>
          <p:cNvSpPr/>
          <p:nvPr/>
        </p:nvSpPr>
        <p:spPr>
          <a:xfrm>
            <a:off x="4626744" y="736847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63AFEFD-2F8A-4167-86DC-906386FE8A32}"/>
              </a:ext>
            </a:extLst>
          </p:cNvPr>
          <p:cNvSpPr/>
          <p:nvPr/>
        </p:nvSpPr>
        <p:spPr>
          <a:xfrm>
            <a:off x="7788673" y="708281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FC69EE3-6852-41B3-A6E7-778BC6D17754}"/>
              </a:ext>
            </a:extLst>
          </p:cNvPr>
          <p:cNvSpPr/>
          <p:nvPr/>
        </p:nvSpPr>
        <p:spPr>
          <a:xfrm>
            <a:off x="6622742" y="2041864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5EB479C-A48E-4CD0-ADFA-0A22356BFB60}"/>
              </a:ext>
            </a:extLst>
          </p:cNvPr>
          <p:cNvSpPr/>
          <p:nvPr/>
        </p:nvSpPr>
        <p:spPr>
          <a:xfrm>
            <a:off x="9552342" y="988749"/>
            <a:ext cx="716162" cy="381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5" name="Tableau 2">
            <a:extLst>
              <a:ext uri="{FF2B5EF4-FFF2-40B4-BE49-F238E27FC236}">
                <a16:creationId xmlns:a16="http://schemas.microsoft.com/office/drawing/2014/main" id="{95C5221F-3F03-48C0-B44C-E53394FBC2C9}"/>
              </a:ext>
            </a:extLst>
          </p:cNvPr>
          <p:cNvGraphicFramePr>
            <a:graphicFrameLocks noGrp="1"/>
          </p:cNvGraphicFramePr>
          <p:nvPr/>
        </p:nvGraphicFramePr>
        <p:xfrm>
          <a:off x="1221665" y="3512312"/>
          <a:ext cx="9393561" cy="296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87">
                  <a:extLst>
                    <a:ext uri="{9D8B030D-6E8A-4147-A177-3AD203B41FA5}">
                      <a16:colId xmlns:a16="http://schemas.microsoft.com/office/drawing/2014/main" val="3319407269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453865075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1982015"/>
                    </a:ext>
                  </a:extLst>
                </a:gridCol>
              </a:tblGrid>
              <a:tr h="29645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71623367"/>
                  </a:ext>
                </a:extLst>
              </a:tr>
            </a:tbl>
          </a:graphicData>
        </a:graphic>
      </p:graphicFrame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833836BE-6098-46CE-85FE-814BF3532767}"/>
              </a:ext>
            </a:extLst>
          </p:cNvPr>
          <p:cNvSpPr/>
          <p:nvPr/>
        </p:nvSpPr>
        <p:spPr>
          <a:xfrm>
            <a:off x="1464815" y="3784726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D1A748F8-8625-49AF-AF90-AC44C22C861F}"/>
              </a:ext>
            </a:extLst>
          </p:cNvPr>
          <p:cNvSpPr/>
          <p:nvPr/>
        </p:nvSpPr>
        <p:spPr>
          <a:xfrm>
            <a:off x="4626744" y="3784726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EF9D448-58DC-4E15-8C9A-FB4A30C0C0BE}"/>
              </a:ext>
            </a:extLst>
          </p:cNvPr>
          <p:cNvSpPr/>
          <p:nvPr/>
        </p:nvSpPr>
        <p:spPr>
          <a:xfrm>
            <a:off x="7788673" y="3756160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46D89A1-13B7-4B7A-9AF2-23B4466CAB57}"/>
              </a:ext>
            </a:extLst>
          </p:cNvPr>
          <p:cNvSpPr/>
          <p:nvPr/>
        </p:nvSpPr>
        <p:spPr>
          <a:xfrm>
            <a:off x="6622742" y="5089743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9019B-FAED-4662-ADF6-48678831FA30}"/>
              </a:ext>
            </a:extLst>
          </p:cNvPr>
          <p:cNvSpPr/>
          <p:nvPr/>
        </p:nvSpPr>
        <p:spPr>
          <a:xfrm>
            <a:off x="6418555" y="5586893"/>
            <a:ext cx="204187" cy="291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F701AE-23C3-499E-955E-F6C83D28EE76}"/>
              </a:ext>
            </a:extLst>
          </p:cNvPr>
          <p:cNvSpPr/>
          <p:nvPr/>
        </p:nvSpPr>
        <p:spPr>
          <a:xfrm>
            <a:off x="10088763" y="5264458"/>
            <a:ext cx="207142" cy="32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B42CC-0976-48C3-98B4-39CBAD5C2EBB}"/>
              </a:ext>
            </a:extLst>
          </p:cNvPr>
          <p:cNvSpPr/>
          <p:nvPr/>
        </p:nvSpPr>
        <p:spPr>
          <a:xfrm>
            <a:off x="3515557" y="4252404"/>
            <a:ext cx="273729" cy="39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B3D92A-E8F0-45F9-B8F9-3AA58A0DBB36}"/>
              </a:ext>
            </a:extLst>
          </p:cNvPr>
          <p:cNvSpPr/>
          <p:nvPr/>
        </p:nvSpPr>
        <p:spPr>
          <a:xfrm>
            <a:off x="9481351" y="988749"/>
            <a:ext cx="397025" cy="698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BEEF4D-65AD-4320-831E-126A4883C623}"/>
              </a:ext>
            </a:extLst>
          </p:cNvPr>
          <p:cNvSpPr/>
          <p:nvPr/>
        </p:nvSpPr>
        <p:spPr>
          <a:xfrm>
            <a:off x="1608221" y="1513617"/>
            <a:ext cx="2296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latin typeface="Impact" panose="020B0806030902050204" pitchFamily="34" charset="0"/>
              </a:rPr>
              <a:t>271 849</a:t>
            </a:r>
            <a:endParaRPr lang="fr-FR" sz="5400" cap="none" spc="0" dirty="0">
              <a:ln w="0"/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1A71BBA-1F56-43FD-A408-C9DBFAF781A0}"/>
              </a:ext>
            </a:extLst>
          </p:cNvPr>
          <p:cNvSpPr/>
          <p:nvPr/>
        </p:nvSpPr>
        <p:spPr>
          <a:xfrm>
            <a:off x="4726262" y="1513617"/>
            <a:ext cx="2411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270 309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204B4B1-BC11-4E51-95DE-5B483522A4D2}"/>
              </a:ext>
            </a:extLst>
          </p:cNvPr>
          <p:cNvSpPr/>
          <p:nvPr/>
        </p:nvSpPr>
        <p:spPr>
          <a:xfrm>
            <a:off x="7883796" y="1513617"/>
            <a:ext cx="2402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746 809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EA31AE-5207-47EB-8769-A3CFD81FA8BA}"/>
              </a:ext>
            </a:extLst>
          </p:cNvPr>
          <p:cNvSpPr/>
          <p:nvPr/>
        </p:nvSpPr>
        <p:spPr>
          <a:xfrm>
            <a:off x="1516227" y="4528978"/>
            <a:ext cx="2431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latin typeface="Impact" panose="020B0806030902050204" pitchFamily="34" charset="0"/>
              </a:rPr>
              <a:t>637 090</a:t>
            </a:r>
            <a:endParaRPr lang="fr-FR" sz="5400" b="0" cap="none" spc="0" dirty="0">
              <a:ln w="0"/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38797FB-E0B8-470D-A301-F177EC78E142}"/>
              </a:ext>
            </a:extLst>
          </p:cNvPr>
          <p:cNvSpPr/>
          <p:nvPr/>
        </p:nvSpPr>
        <p:spPr>
          <a:xfrm>
            <a:off x="4674354" y="4491871"/>
            <a:ext cx="2488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482 980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15C03E8-4AEA-4A2F-BCC0-ECF7C731E6B5}"/>
              </a:ext>
            </a:extLst>
          </p:cNvPr>
          <p:cNvSpPr/>
          <p:nvPr/>
        </p:nvSpPr>
        <p:spPr>
          <a:xfrm>
            <a:off x="7874755" y="4475633"/>
            <a:ext cx="2411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190 490</a:t>
            </a:r>
          </a:p>
        </p:txBody>
      </p:sp>
    </p:spTree>
    <p:extLst>
      <p:ext uri="{BB962C8B-B14F-4D97-AF65-F5344CB8AC3E}">
        <p14:creationId xmlns:p14="http://schemas.microsoft.com/office/powerpoint/2010/main" val="495440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FC69EE3-6852-41B3-A6E7-778BC6D17754}"/>
              </a:ext>
            </a:extLst>
          </p:cNvPr>
          <p:cNvSpPr/>
          <p:nvPr/>
        </p:nvSpPr>
        <p:spPr>
          <a:xfrm>
            <a:off x="6622742" y="2041864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5EB479C-A48E-4CD0-ADFA-0A22356BFB60}"/>
              </a:ext>
            </a:extLst>
          </p:cNvPr>
          <p:cNvSpPr/>
          <p:nvPr/>
        </p:nvSpPr>
        <p:spPr>
          <a:xfrm>
            <a:off x="9552342" y="988749"/>
            <a:ext cx="716162" cy="381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46D89A1-13B7-4B7A-9AF2-23B4466CAB57}"/>
              </a:ext>
            </a:extLst>
          </p:cNvPr>
          <p:cNvSpPr/>
          <p:nvPr/>
        </p:nvSpPr>
        <p:spPr>
          <a:xfrm>
            <a:off x="6622742" y="5089743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9019B-FAED-4662-ADF6-48678831FA30}"/>
              </a:ext>
            </a:extLst>
          </p:cNvPr>
          <p:cNvSpPr/>
          <p:nvPr/>
        </p:nvSpPr>
        <p:spPr>
          <a:xfrm>
            <a:off x="6418555" y="5586893"/>
            <a:ext cx="204187" cy="291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F701AE-23C3-499E-955E-F6C83D28EE76}"/>
              </a:ext>
            </a:extLst>
          </p:cNvPr>
          <p:cNvSpPr/>
          <p:nvPr/>
        </p:nvSpPr>
        <p:spPr>
          <a:xfrm>
            <a:off x="10088763" y="5264458"/>
            <a:ext cx="207142" cy="32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B42CC-0976-48C3-98B4-39CBAD5C2EBB}"/>
              </a:ext>
            </a:extLst>
          </p:cNvPr>
          <p:cNvSpPr/>
          <p:nvPr/>
        </p:nvSpPr>
        <p:spPr>
          <a:xfrm>
            <a:off x="3515557" y="4252404"/>
            <a:ext cx="273729" cy="39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B3D92A-E8F0-45F9-B8F9-3AA58A0DBB36}"/>
              </a:ext>
            </a:extLst>
          </p:cNvPr>
          <p:cNvSpPr/>
          <p:nvPr/>
        </p:nvSpPr>
        <p:spPr>
          <a:xfrm>
            <a:off x="9481351" y="988749"/>
            <a:ext cx="397025" cy="698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4219FC3F-483C-4E43-A22D-B32B50BA0C21}"/>
              </a:ext>
            </a:extLst>
          </p:cNvPr>
          <p:cNvSpPr/>
          <p:nvPr/>
        </p:nvSpPr>
        <p:spPr>
          <a:xfrm>
            <a:off x="1805125" y="736847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6D4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4B1BCEC4-D742-425D-84B7-C08D75794B22}"/>
              </a:ext>
            </a:extLst>
          </p:cNvPr>
          <p:cNvSpPr/>
          <p:nvPr/>
        </p:nvSpPr>
        <p:spPr>
          <a:xfrm>
            <a:off x="4967054" y="736847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6D4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E83E2926-E977-417E-BEBB-473A107749C9}"/>
              </a:ext>
            </a:extLst>
          </p:cNvPr>
          <p:cNvSpPr/>
          <p:nvPr/>
        </p:nvSpPr>
        <p:spPr>
          <a:xfrm>
            <a:off x="8128983" y="708281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6D4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3C02CAA7-CDC5-49ED-9E9D-39F5B26FDB0A}"/>
              </a:ext>
            </a:extLst>
          </p:cNvPr>
          <p:cNvSpPr/>
          <p:nvPr/>
        </p:nvSpPr>
        <p:spPr>
          <a:xfrm>
            <a:off x="1805125" y="3784726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6D4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478699E4-4DCC-4721-B01B-A9B40D38A8FC}"/>
              </a:ext>
            </a:extLst>
          </p:cNvPr>
          <p:cNvSpPr/>
          <p:nvPr/>
        </p:nvSpPr>
        <p:spPr>
          <a:xfrm>
            <a:off x="4967054" y="3784726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6D4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7A10FFA1-C9E0-4132-9F8D-4D2741807C71}"/>
              </a:ext>
            </a:extLst>
          </p:cNvPr>
          <p:cNvSpPr/>
          <p:nvPr/>
        </p:nvSpPr>
        <p:spPr>
          <a:xfrm>
            <a:off x="8128983" y="3756160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6D4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D49368-7B15-4F08-9D1A-1F3AE039C409}"/>
              </a:ext>
            </a:extLst>
          </p:cNvPr>
          <p:cNvSpPr/>
          <p:nvPr/>
        </p:nvSpPr>
        <p:spPr>
          <a:xfrm>
            <a:off x="1746954" y="907332"/>
            <a:ext cx="2609227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Sept cent quarante-six mille huit cent neuf</a:t>
            </a:r>
            <a:endParaRPr lang="fr-FR" sz="320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E37328A-5326-46FF-A9E2-3E6FCD776E28}"/>
              </a:ext>
            </a:extLst>
          </p:cNvPr>
          <p:cNvSpPr/>
          <p:nvPr/>
        </p:nvSpPr>
        <p:spPr>
          <a:xfrm>
            <a:off x="4850900" y="834384"/>
            <a:ext cx="2720412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Deux cent soixante-dix mille trois cent quatre-vingt-neuf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7BBBB4E-71EB-47EB-9969-F4A2A08929B8}"/>
              </a:ext>
            </a:extLst>
          </p:cNvPr>
          <p:cNvSpPr/>
          <p:nvPr/>
        </p:nvSpPr>
        <p:spPr>
          <a:xfrm>
            <a:off x="8096637" y="814998"/>
            <a:ext cx="261627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Deux cent soixante et onze mille huit cent quarante-neuf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15A7C4-B714-426F-935E-1F4E331BEB45}"/>
              </a:ext>
            </a:extLst>
          </p:cNvPr>
          <p:cNvSpPr/>
          <p:nvPr/>
        </p:nvSpPr>
        <p:spPr>
          <a:xfrm>
            <a:off x="1769208" y="4163397"/>
            <a:ext cx="26552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Cent quatre-vingt-dix mille quatre cent quatre-vingt-dix</a:t>
            </a:r>
            <a:endParaRPr lang="fr-FR" sz="24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1A53DA2-D920-46A3-8757-D361A1BF5C48}"/>
              </a:ext>
            </a:extLst>
          </p:cNvPr>
          <p:cNvSpPr/>
          <p:nvPr/>
        </p:nvSpPr>
        <p:spPr>
          <a:xfrm>
            <a:off x="4887209" y="4178692"/>
            <a:ext cx="278633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Quatre cent quatre-vingt-deux mille neuf cent quatre-vingts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A4CEE33-5228-41E8-AE1C-B116F4579F0E}"/>
              </a:ext>
            </a:extLst>
          </p:cNvPr>
          <p:cNvSpPr/>
          <p:nvPr/>
        </p:nvSpPr>
        <p:spPr>
          <a:xfrm>
            <a:off x="8223121" y="3891444"/>
            <a:ext cx="245248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 cent trente-sept mille quatre-vingt-dix</a:t>
            </a:r>
          </a:p>
        </p:txBody>
      </p:sp>
    </p:spTree>
    <p:extLst>
      <p:ext uri="{BB962C8B-B14F-4D97-AF65-F5344CB8AC3E}">
        <p14:creationId xmlns:p14="http://schemas.microsoft.com/office/powerpoint/2010/main" val="3666423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D0F1D340-2C77-4FA6-8775-557CF699677E}"/>
              </a:ext>
            </a:extLst>
          </p:cNvPr>
          <p:cNvGraphicFramePr>
            <a:graphicFrameLocks noGrp="1"/>
          </p:cNvGraphicFramePr>
          <p:nvPr/>
        </p:nvGraphicFramePr>
        <p:xfrm>
          <a:off x="1221665" y="464433"/>
          <a:ext cx="9393561" cy="296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87">
                  <a:extLst>
                    <a:ext uri="{9D8B030D-6E8A-4147-A177-3AD203B41FA5}">
                      <a16:colId xmlns:a16="http://schemas.microsoft.com/office/drawing/2014/main" val="3319407269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453865075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1982015"/>
                    </a:ext>
                  </a:extLst>
                </a:gridCol>
              </a:tblGrid>
              <a:tr h="29645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71623367"/>
                  </a:ext>
                </a:extLst>
              </a:tr>
            </a:tbl>
          </a:graphicData>
        </a:graphic>
      </p:graphicFrame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753A4BD-F76D-49D9-B3DD-2C5E9D3C32AC}"/>
              </a:ext>
            </a:extLst>
          </p:cNvPr>
          <p:cNvSpPr/>
          <p:nvPr/>
        </p:nvSpPr>
        <p:spPr>
          <a:xfrm>
            <a:off x="1464815" y="736847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rgbClr val="FDE26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7688E02-A615-419A-AA42-DD13A9CC9E59}"/>
              </a:ext>
            </a:extLst>
          </p:cNvPr>
          <p:cNvSpPr/>
          <p:nvPr/>
        </p:nvSpPr>
        <p:spPr>
          <a:xfrm>
            <a:off x="4626744" y="736847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63AFEFD-2F8A-4167-86DC-906386FE8A32}"/>
              </a:ext>
            </a:extLst>
          </p:cNvPr>
          <p:cNvSpPr/>
          <p:nvPr/>
        </p:nvSpPr>
        <p:spPr>
          <a:xfrm>
            <a:off x="7788673" y="708281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FC69EE3-6852-41B3-A6E7-778BC6D17754}"/>
              </a:ext>
            </a:extLst>
          </p:cNvPr>
          <p:cNvSpPr/>
          <p:nvPr/>
        </p:nvSpPr>
        <p:spPr>
          <a:xfrm>
            <a:off x="6622742" y="2041864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5EB479C-A48E-4CD0-ADFA-0A22356BFB60}"/>
              </a:ext>
            </a:extLst>
          </p:cNvPr>
          <p:cNvSpPr/>
          <p:nvPr/>
        </p:nvSpPr>
        <p:spPr>
          <a:xfrm>
            <a:off x="9552342" y="988749"/>
            <a:ext cx="716162" cy="381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5" name="Tableau 2">
            <a:extLst>
              <a:ext uri="{FF2B5EF4-FFF2-40B4-BE49-F238E27FC236}">
                <a16:creationId xmlns:a16="http://schemas.microsoft.com/office/drawing/2014/main" id="{95C5221F-3F03-48C0-B44C-E53394FBC2C9}"/>
              </a:ext>
            </a:extLst>
          </p:cNvPr>
          <p:cNvGraphicFramePr>
            <a:graphicFrameLocks noGrp="1"/>
          </p:cNvGraphicFramePr>
          <p:nvPr/>
        </p:nvGraphicFramePr>
        <p:xfrm>
          <a:off x="1221665" y="3512312"/>
          <a:ext cx="9393561" cy="296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87">
                  <a:extLst>
                    <a:ext uri="{9D8B030D-6E8A-4147-A177-3AD203B41FA5}">
                      <a16:colId xmlns:a16="http://schemas.microsoft.com/office/drawing/2014/main" val="3319407269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453865075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1982015"/>
                    </a:ext>
                  </a:extLst>
                </a:gridCol>
              </a:tblGrid>
              <a:tr h="29645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71623367"/>
                  </a:ext>
                </a:extLst>
              </a:tr>
            </a:tbl>
          </a:graphicData>
        </a:graphic>
      </p:graphicFrame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833836BE-6098-46CE-85FE-814BF3532767}"/>
              </a:ext>
            </a:extLst>
          </p:cNvPr>
          <p:cNvSpPr/>
          <p:nvPr/>
        </p:nvSpPr>
        <p:spPr>
          <a:xfrm>
            <a:off x="1464815" y="3784726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D1A748F8-8625-49AF-AF90-AC44C22C861F}"/>
              </a:ext>
            </a:extLst>
          </p:cNvPr>
          <p:cNvSpPr/>
          <p:nvPr/>
        </p:nvSpPr>
        <p:spPr>
          <a:xfrm>
            <a:off x="4626744" y="3784726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EF9D448-58DC-4E15-8C9A-FB4A30C0C0BE}"/>
              </a:ext>
            </a:extLst>
          </p:cNvPr>
          <p:cNvSpPr/>
          <p:nvPr/>
        </p:nvSpPr>
        <p:spPr>
          <a:xfrm>
            <a:off x="7788673" y="3756160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46D89A1-13B7-4B7A-9AF2-23B4466CAB57}"/>
              </a:ext>
            </a:extLst>
          </p:cNvPr>
          <p:cNvSpPr/>
          <p:nvPr/>
        </p:nvSpPr>
        <p:spPr>
          <a:xfrm>
            <a:off x="6622742" y="5089743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9019B-FAED-4662-ADF6-48678831FA30}"/>
              </a:ext>
            </a:extLst>
          </p:cNvPr>
          <p:cNvSpPr/>
          <p:nvPr/>
        </p:nvSpPr>
        <p:spPr>
          <a:xfrm>
            <a:off x="6418555" y="5586893"/>
            <a:ext cx="204187" cy="291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F701AE-23C3-499E-955E-F6C83D28EE76}"/>
              </a:ext>
            </a:extLst>
          </p:cNvPr>
          <p:cNvSpPr/>
          <p:nvPr/>
        </p:nvSpPr>
        <p:spPr>
          <a:xfrm>
            <a:off x="10088763" y="5264458"/>
            <a:ext cx="207142" cy="32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B42CC-0976-48C3-98B4-39CBAD5C2EBB}"/>
              </a:ext>
            </a:extLst>
          </p:cNvPr>
          <p:cNvSpPr/>
          <p:nvPr/>
        </p:nvSpPr>
        <p:spPr>
          <a:xfrm>
            <a:off x="3515557" y="4252404"/>
            <a:ext cx="273729" cy="39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B3D92A-E8F0-45F9-B8F9-3AA58A0DBB36}"/>
              </a:ext>
            </a:extLst>
          </p:cNvPr>
          <p:cNvSpPr/>
          <p:nvPr/>
        </p:nvSpPr>
        <p:spPr>
          <a:xfrm>
            <a:off x="9481351" y="988749"/>
            <a:ext cx="397025" cy="698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A1E34BB-9CCD-425B-ACC5-4AD70E139B74}"/>
              </a:ext>
            </a:extLst>
          </p:cNvPr>
          <p:cNvSpPr/>
          <p:nvPr/>
        </p:nvSpPr>
        <p:spPr>
          <a:xfrm>
            <a:off x="2060684" y="1437278"/>
            <a:ext cx="1396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2,56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FCDBE45-D23F-41E8-8EBC-FFB381B44239}"/>
              </a:ext>
            </a:extLst>
          </p:cNvPr>
          <p:cNvSpPr/>
          <p:nvPr/>
        </p:nvSpPr>
        <p:spPr>
          <a:xfrm>
            <a:off x="5298893" y="1485051"/>
            <a:ext cx="1212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17,6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87E8F0-D3D4-4ED5-A3DB-668B62BF1590}"/>
              </a:ext>
            </a:extLst>
          </p:cNvPr>
          <p:cNvSpPr/>
          <p:nvPr/>
        </p:nvSpPr>
        <p:spPr>
          <a:xfrm>
            <a:off x="8600288" y="1439599"/>
            <a:ext cx="1016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3,2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85631B-5F04-48CC-A435-3DEED54EF561}"/>
              </a:ext>
            </a:extLst>
          </p:cNvPr>
          <p:cNvSpPr/>
          <p:nvPr/>
        </p:nvSpPr>
        <p:spPr>
          <a:xfrm>
            <a:off x="2076133" y="4497392"/>
            <a:ext cx="13131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1,09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DC23DD7-4BCF-4221-9229-D937765EA5EE}"/>
              </a:ext>
            </a:extLst>
          </p:cNvPr>
          <p:cNvSpPr/>
          <p:nvPr/>
        </p:nvSpPr>
        <p:spPr>
          <a:xfrm>
            <a:off x="5223382" y="4497392"/>
            <a:ext cx="1390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8,40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428E61-0AA1-49D3-B7A5-7843D8F17CE0}"/>
              </a:ext>
            </a:extLst>
          </p:cNvPr>
          <p:cNvSpPr/>
          <p:nvPr/>
        </p:nvSpPr>
        <p:spPr>
          <a:xfrm>
            <a:off x="8255784" y="4447712"/>
            <a:ext cx="1661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21,09</a:t>
            </a:r>
          </a:p>
        </p:txBody>
      </p:sp>
    </p:spTree>
    <p:extLst>
      <p:ext uri="{BB962C8B-B14F-4D97-AF65-F5344CB8AC3E}">
        <p14:creationId xmlns:p14="http://schemas.microsoft.com/office/powerpoint/2010/main" val="1754550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B702CFD-3973-4401-8DF7-E8BA153D3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939" y="5506380"/>
            <a:ext cx="527177" cy="52717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CFA44CC-5618-44F4-BA21-CBF80D518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27" y="5506380"/>
            <a:ext cx="551958" cy="55195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2E38693-3303-452F-9253-BEB227990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860925" y="5552815"/>
            <a:ext cx="459089" cy="4590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D99785A-85D0-40B8-8DE5-29EC62148507}"/>
              </a:ext>
            </a:extLst>
          </p:cNvPr>
          <p:cNvSpPr/>
          <p:nvPr/>
        </p:nvSpPr>
        <p:spPr>
          <a:xfrm>
            <a:off x="3148558" y="357300"/>
            <a:ext cx="5894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reat Wishes" panose="02000500000000000000" pitchFamily="50" charset="0"/>
              </a:rPr>
              <a:t>Les règles du jeu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D5F0C5-8DF2-4A4A-B797-B9071896BBDD}"/>
              </a:ext>
            </a:extLst>
          </p:cNvPr>
          <p:cNvSpPr/>
          <p:nvPr/>
        </p:nvSpPr>
        <p:spPr>
          <a:xfrm>
            <a:off x="6529443" y="1414012"/>
            <a:ext cx="30625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dirty="0">
                <a:ln w="0"/>
                <a:latin typeface="Abadi Extra Light" panose="020B0204020104020204" pitchFamily="34" charset="0"/>
              </a:rPr>
              <a:t>3 - 4 joueurs</a:t>
            </a:r>
            <a:endParaRPr lang="fr-FR" sz="4400" b="0" cap="none" spc="0" dirty="0">
              <a:ln w="0"/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950146D-0A05-40FC-B5C6-CD29A0C2CEA5}"/>
              </a:ext>
            </a:extLst>
          </p:cNvPr>
          <p:cNvSpPr txBox="1"/>
          <p:nvPr/>
        </p:nvSpPr>
        <p:spPr>
          <a:xfrm>
            <a:off x="471824" y="1562360"/>
            <a:ext cx="4549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Great Wishes" panose="02000500000000000000" pitchFamily="50" charset="0"/>
              </a:rPr>
              <a:t>Mise en place du jeu : </a:t>
            </a:r>
          </a:p>
          <a:p>
            <a:r>
              <a:rPr lang="fr-FR" dirty="0"/>
              <a:t>1. Placer son jeton sur la fusée de départ.</a:t>
            </a:r>
          </a:p>
          <a:p>
            <a:r>
              <a:rPr lang="fr-FR" dirty="0"/>
              <a:t>2. Faire 3 tas de cartes : jaune, orange, bleu</a:t>
            </a:r>
          </a:p>
          <a:p>
            <a:r>
              <a:rPr lang="fr-FR" dirty="0"/>
              <a:t>3. Prendre 1 dé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94DA203-8228-4098-AAE8-0A31A04EE1CA}"/>
              </a:ext>
            </a:extLst>
          </p:cNvPr>
          <p:cNvSpPr txBox="1"/>
          <p:nvPr/>
        </p:nvSpPr>
        <p:spPr>
          <a:xfrm>
            <a:off x="471824" y="2932591"/>
            <a:ext cx="10426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Great Wishes" panose="02000500000000000000" pitchFamily="50" charset="0"/>
              </a:rPr>
              <a:t>Déroulement</a:t>
            </a:r>
            <a:r>
              <a:rPr lang="fr-FR" b="1" dirty="0"/>
              <a:t> </a:t>
            </a:r>
            <a:r>
              <a:rPr lang="fr-FR" dirty="0"/>
              <a:t>: </a:t>
            </a:r>
          </a:p>
          <a:p>
            <a:pPr marL="342900" indent="-342900">
              <a:buAutoNum type="arabicPeriod"/>
            </a:pPr>
            <a:r>
              <a:rPr lang="fr-FR" dirty="0"/>
              <a:t>Le premier joueur lance son dé.</a:t>
            </a:r>
          </a:p>
          <a:p>
            <a:pPr marL="342900" indent="-342900">
              <a:buAutoNum type="arabicPeriod"/>
            </a:pPr>
            <a:r>
              <a:rPr lang="fr-FR" dirty="0"/>
              <a:t>Il doit avancer du nombre de cases indiqué par le dé.</a:t>
            </a:r>
          </a:p>
          <a:p>
            <a:pPr marL="342900" indent="-342900">
              <a:buAutoNum type="arabicPeriod"/>
            </a:pPr>
            <a:r>
              <a:rPr lang="fr-FR" dirty="0"/>
              <a:t>Il pioche une carte correspondant à la couleur de la case.</a:t>
            </a:r>
          </a:p>
          <a:p>
            <a:pPr marL="342900" indent="-342900">
              <a:buAutoNum type="arabicPeriod"/>
            </a:pPr>
            <a:r>
              <a:rPr lang="fr-FR" dirty="0"/>
              <a:t>Il lit le nombre qui se trouve sur la carte à voix haute.</a:t>
            </a:r>
          </a:p>
          <a:p>
            <a:pPr marL="342900" indent="-342900">
              <a:buAutoNum type="arabicPeriod"/>
            </a:pPr>
            <a:r>
              <a:rPr lang="fr-FR" dirty="0"/>
              <a:t>Lorsque le nombre est lu correctement, le joueur garde la carte, sinon il la repose sous le tas de cartes.</a:t>
            </a:r>
          </a:p>
          <a:p>
            <a:pPr marL="342900" indent="-342900">
              <a:buAutoNum type="arabicPeriod"/>
            </a:pPr>
            <a:r>
              <a:rPr lang="fr-FR" dirty="0"/>
              <a:t>Quand un joueur arrive sur la planète la partie est terminée.</a:t>
            </a:r>
          </a:p>
          <a:p>
            <a:pPr marL="342900" indent="-342900">
              <a:buAutoNum type="arabicPeriod"/>
            </a:pPr>
            <a:r>
              <a:rPr lang="fr-FR" dirty="0"/>
              <a:t>Il faut alors compter le nombre de cartes lu correctement. Celui qui a le plus de cartes gagne.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672DE68-09C5-4D25-983F-322A9925829D}"/>
              </a:ext>
            </a:extLst>
          </p:cNvPr>
          <p:cNvSpPr txBox="1"/>
          <p:nvPr/>
        </p:nvSpPr>
        <p:spPr>
          <a:xfrm>
            <a:off x="6664315" y="2318219"/>
            <a:ext cx="4549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Great Wishes" panose="02000500000000000000" pitchFamily="50" charset="0"/>
              </a:rPr>
              <a:t>But du jeu : </a:t>
            </a:r>
          </a:p>
          <a:p>
            <a:r>
              <a:rPr lang="fr-FR" dirty="0"/>
              <a:t>Avoir lu le plus de nombres correctement.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1E3511-359D-4A0F-B7BD-731090F513E8}"/>
              </a:ext>
            </a:extLst>
          </p:cNvPr>
          <p:cNvSpPr/>
          <p:nvPr/>
        </p:nvSpPr>
        <p:spPr>
          <a:xfrm>
            <a:off x="4321693" y="6145122"/>
            <a:ext cx="16777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Passe ton tour</a:t>
            </a:r>
            <a:endParaRPr lang="fr-F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13809-B796-44FE-BE01-993006BCD087}"/>
              </a:ext>
            </a:extLst>
          </p:cNvPr>
          <p:cNvSpPr/>
          <p:nvPr/>
        </p:nvSpPr>
        <p:spPr>
          <a:xfrm>
            <a:off x="414183" y="6010981"/>
            <a:ext cx="32877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Retourne sur la dernière case de la même couleur.</a:t>
            </a:r>
            <a:endParaRPr lang="fr-FR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72B726-A4F0-4F76-920E-0F3C49100177}"/>
              </a:ext>
            </a:extLst>
          </p:cNvPr>
          <p:cNvSpPr/>
          <p:nvPr/>
        </p:nvSpPr>
        <p:spPr>
          <a:xfrm>
            <a:off x="7154358" y="6134091"/>
            <a:ext cx="9063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Rejoue</a:t>
            </a:r>
            <a:endParaRPr lang="fr-F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3066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FC69EE3-6852-41B3-A6E7-778BC6D17754}"/>
              </a:ext>
            </a:extLst>
          </p:cNvPr>
          <p:cNvSpPr/>
          <p:nvPr/>
        </p:nvSpPr>
        <p:spPr>
          <a:xfrm>
            <a:off x="6622742" y="2041864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5EB479C-A48E-4CD0-ADFA-0A22356BFB60}"/>
              </a:ext>
            </a:extLst>
          </p:cNvPr>
          <p:cNvSpPr/>
          <p:nvPr/>
        </p:nvSpPr>
        <p:spPr>
          <a:xfrm>
            <a:off x="9552342" y="988749"/>
            <a:ext cx="716162" cy="381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46D89A1-13B7-4B7A-9AF2-23B4466CAB57}"/>
              </a:ext>
            </a:extLst>
          </p:cNvPr>
          <p:cNvSpPr/>
          <p:nvPr/>
        </p:nvSpPr>
        <p:spPr>
          <a:xfrm>
            <a:off x="6622742" y="5089743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9019B-FAED-4662-ADF6-48678831FA30}"/>
              </a:ext>
            </a:extLst>
          </p:cNvPr>
          <p:cNvSpPr/>
          <p:nvPr/>
        </p:nvSpPr>
        <p:spPr>
          <a:xfrm>
            <a:off x="6418555" y="5586893"/>
            <a:ext cx="204187" cy="291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F701AE-23C3-499E-955E-F6C83D28EE76}"/>
              </a:ext>
            </a:extLst>
          </p:cNvPr>
          <p:cNvSpPr/>
          <p:nvPr/>
        </p:nvSpPr>
        <p:spPr>
          <a:xfrm>
            <a:off x="10088763" y="5264458"/>
            <a:ext cx="207142" cy="32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B42CC-0976-48C3-98B4-39CBAD5C2EBB}"/>
              </a:ext>
            </a:extLst>
          </p:cNvPr>
          <p:cNvSpPr/>
          <p:nvPr/>
        </p:nvSpPr>
        <p:spPr>
          <a:xfrm>
            <a:off x="3515557" y="4252404"/>
            <a:ext cx="273729" cy="39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B3D92A-E8F0-45F9-B8F9-3AA58A0DBB36}"/>
              </a:ext>
            </a:extLst>
          </p:cNvPr>
          <p:cNvSpPr/>
          <p:nvPr/>
        </p:nvSpPr>
        <p:spPr>
          <a:xfrm>
            <a:off x="9481351" y="988749"/>
            <a:ext cx="397025" cy="698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4219FC3F-483C-4E43-A22D-B32B50BA0C21}"/>
              </a:ext>
            </a:extLst>
          </p:cNvPr>
          <p:cNvSpPr/>
          <p:nvPr/>
        </p:nvSpPr>
        <p:spPr>
          <a:xfrm>
            <a:off x="1805125" y="736847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DE26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4B1BCEC4-D742-425D-84B7-C08D75794B22}"/>
              </a:ext>
            </a:extLst>
          </p:cNvPr>
          <p:cNvSpPr/>
          <p:nvPr/>
        </p:nvSpPr>
        <p:spPr>
          <a:xfrm>
            <a:off x="4967054" y="736847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DE26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E83E2926-E977-417E-BEBB-473A107749C9}"/>
              </a:ext>
            </a:extLst>
          </p:cNvPr>
          <p:cNvSpPr/>
          <p:nvPr/>
        </p:nvSpPr>
        <p:spPr>
          <a:xfrm>
            <a:off x="8128983" y="708281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DE26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3C02CAA7-CDC5-49ED-9E9D-39F5B26FDB0A}"/>
              </a:ext>
            </a:extLst>
          </p:cNvPr>
          <p:cNvSpPr/>
          <p:nvPr/>
        </p:nvSpPr>
        <p:spPr>
          <a:xfrm>
            <a:off x="1805125" y="3784726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DE26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478699E4-4DCC-4721-B01B-A9B40D38A8FC}"/>
              </a:ext>
            </a:extLst>
          </p:cNvPr>
          <p:cNvSpPr/>
          <p:nvPr/>
        </p:nvSpPr>
        <p:spPr>
          <a:xfrm>
            <a:off x="4967054" y="3784726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DE26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7A10FFA1-C9E0-4132-9F8D-4D2741807C71}"/>
              </a:ext>
            </a:extLst>
          </p:cNvPr>
          <p:cNvSpPr/>
          <p:nvPr/>
        </p:nvSpPr>
        <p:spPr>
          <a:xfrm>
            <a:off x="8128983" y="3756160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DE26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E37328A-5326-46FF-A9E2-3E6FCD776E28}"/>
              </a:ext>
            </a:extLst>
          </p:cNvPr>
          <p:cNvSpPr/>
          <p:nvPr/>
        </p:nvSpPr>
        <p:spPr>
          <a:xfrm>
            <a:off x="4898549" y="1370489"/>
            <a:ext cx="272041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Dix-sept unités et six dixièmes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7BBBB4E-71EB-47EB-9969-F4A2A08929B8}"/>
              </a:ext>
            </a:extLst>
          </p:cNvPr>
          <p:cNvSpPr/>
          <p:nvPr/>
        </p:nvSpPr>
        <p:spPr>
          <a:xfrm>
            <a:off x="8102522" y="1219103"/>
            <a:ext cx="261627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Deux unités et cinquante-six centièmes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15A7C4-B714-426F-935E-1F4E331BEB45}"/>
              </a:ext>
            </a:extLst>
          </p:cNvPr>
          <p:cNvSpPr/>
          <p:nvPr/>
        </p:nvSpPr>
        <p:spPr>
          <a:xfrm>
            <a:off x="1764842" y="4227564"/>
            <a:ext cx="265523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Vingt et une unités et neuf centièmes</a:t>
            </a:r>
            <a:endParaRPr lang="fr-FR" sz="28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1A53DA2-D920-46A3-8757-D361A1BF5C48}"/>
              </a:ext>
            </a:extLst>
          </p:cNvPr>
          <p:cNvSpPr/>
          <p:nvPr/>
        </p:nvSpPr>
        <p:spPr>
          <a:xfrm>
            <a:off x="4832631" y="4271024"/>
            <a:ext cx="278633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Huit unités et  quarante centièmes</a:t>
            </a:r>
            <a:endParaRPr lang="fr-FR" sz="28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A4CEE33-5228-41E8-AE1C-B116F4579F0E}"/>
              </a:ext>
            </a:extLst>
          </p:cNvPr>
          <p:cNvSpPr/>
          <p:nvPr/>
        </p:nvSpPr>
        <p:spPr>
          <a:xfrm>
            <a:off x="8180017" y="4086359"/>
            <a:ext cx="245248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unité et neuf centièmes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B90C927-C239-4943-BA4F-76ACF423FB97}"/>
              </a:ext>
            </a:extLst>
          </p:cNvPr>
          <p:cNvSpPr/>
          <p:nvPr/>
        </p:nvSpPr>
        <p:spPr>
          <a:xfrm>
            <a:off x="1784325" y="1434546"/>
            <a:ext cx="261627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Trois unités et deux dixièmes</a:t>
            </a:r>
          </a:p>
        </p:txBody>
      </p:sp>
    </p:spTree>
    <p:extLst>
      <p:ext uri="{BB962C8B-B14F-4D97-AF65-F5344CB8AC3E}">
        <p14:creationId xmlns:p14="http://schemas.microsoft.com/office/powerpoint/2010/main" val="2378509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D0F1D340-2C77-4FA6-8775-557CF699677E}"/>
              </a:ext>
            </a:extLst>
          </p:cNvPr>
          <p:cNvGraphicFramePr>
            <a:graphicFrameLocks noGrp="1"/>
          </p:cNvGraphicFramePr>
          <p:nvPr/>
        </p:nvGraphicFramePr>
        <p:xfrm>
          <a:off x="1221665" y="464433"/>
          <a:ext cx="9393561" cy="296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87">
                  <a:extLst>
                    <a:ext uri="{9D8B030D-6E8A-4147-A177-3AD203B41FA5}">
                      <a16:colId xmlns:a16="http://schemas.microsoft.com/office/drawing/2014/main" val="3319407269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453865075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1982015"/>
                    </a:ext>
                  </a:extLst>
                </a:gridCol>
              </a:tblGrid>
              <a:tr h="29645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71623367"/>
                  </a:ext>
                </a:extLst>
              </a:tr>
            </a:tbl>
          </a:graphicData>
        </a:graphic>
      </p:graphicFrame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753A4BD-F76D-49D9-B3DD-2C5E9D3C32AC}"/>
              </a:ext>
            </a:extLst>
          </p:cNvPr>
          <p:cNvSpPr/>
          <p:nvPr/>
        </p:nvSpPr>
        <p:spPr>
          <a:xfrm>
            <a:off x="1464815" y="736847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7688E02-A615-419A-AA42-DD13A9CC9E59}"/>
              </a:ext>
            </a:extLst>
          </p:cNvPr>
          <p:cNvSpPr/>
          <p:nvPr/>
        </p:nvSpPr>
        <p:spPr>
          <a:xfrm>
            <a:off x="4626744" y="736847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63AFEFD-2F8A-4167-86DC-906386FE8A32}"/>
              </a:ext>
            </a:extLst>
          </p:cNvPr>
          <p:cNvSpPr/>
          <p:nvPr/>
        </p:nvSpPr>
        <p:spPr>
          <a:xfrm>
            <a:off x="7788673" y="708281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FC69EE3-6852-41B3-A6E7-778BC6D17754}"/>
              </a:ext>
            </a:extLst>
          </p:cNvPr>
          <p:cNvSpPr/>
          <p:nvPr/>
        </p:nvSpPr>
        <p:spPr>
          <a:xfrm>
            <a:off x="6622742" y="2041864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5EB479C-A48E-4CD0-ADFA-0A22356BFB60}"/>
              </a:ext>
            </a:extLst>
          </p:cNvPr>
          <p:cNvSpPr/>
          <p:nvPr/>
        </p:nvSpPr>
        <p:spPr>
          <a:xfrm>
            <a:off x="9552342" y="988749"/>
            <a:ext cx="716162" cy="381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5" name="Tableau 2">
            <a:extLst>
              <a:ext uri="{FF2B5EF4-FFF2-40B4-BE49-F238E27FC236}">
                <a16:creationId xmlns:a16="http://schemas.microsoft.com/office/drawing/2014/main" id="{95C5221F-3F03-48C0-B44C-E53394FBC2C9}"/>
              </a:ext>
            </a:extLst>
          </p:cNvPr>
          <p:cNvGraphicFramePr>
            <a:graphicFrameLocks noGrp="1"/>
          </p:cNvGraphicFramePr>
          <p:nvPr/>
        </p:nvGraphicFramePr>
        <p:xfrm>
          <a:off x="1221665" y="3512312"/>
          <a:ext cx="9393561" cy="296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87">
                  <a:extLst>
                    <a:ext uri="{9D8B030D-6E8A-4147-A177-3AD203B41FA5}">
                      <a16:colId xmlns:a16="http://schemas.microsoft.com/office/drawing/2014/main" val="3319407269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453865075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1982015"/>
                    </a:ext>
                  </a:extLst>
                </a:gridCol>
              </a:tblGrid>
              <a:tr h="29645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71623367"/>
                  </a:ext>
                </a:extLst>
              </a:tr>
            </a:tbl>
          </a:graphicData>
        </a:graphic>
      </p:graphicFrame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833836BE-6098-46CE-85FE-814BF3532767}"/>
              </a:ext>
            </a:extLst>
          </p:cNvPr>
          <p:cNvSpPr/>
          <p:nvPr/>
        </p:nvSpPr>
        <p:spPr>
          <a:xfrm>
            <a:off x="1464815" y="3784726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D1A748F8-8625-49AF-AF90-AC44C22C861F}"/>
              </a:ext>
            </a:extLst>
          </p:cNvPr>
          <p:cNvSpPr/>
          <p:nvPr/>
        </p:nvSpPr>
        <p:spPr>
          <a:xfrm>
            <a:off x="4626744" y="3784726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EF9D448-58DC-4E15-8C9A-FB4A30C0C0BE}"/>
              </a:ext>
            </a:extLst>
          </p:cNvPr>
          <p:cNvSpPr/>
          <p:nvPr/>
        </p:nvSpPr>
        <p:spPr>
          <a:xfrm>
            <a:off x="7788673" y="3756160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46D89A1-13B7-4B7A-9AF2-23B4466CAB57}"/>
              </a:ext>
            </a:extLst>
          </p:cNvPr>
          <p:cNvSpPr/>
          <p:nvPr/>
        </p:nvSpPr>
        <p:spPr>
          <a:xfrm>
            <a:off x="6622742" y="5089743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9019B-FAED-4662-ADF6-48678831FA30}"/>
              </a:ext>
            </a:extLst>
          </p:cNvPr>
          <p:cNvSpPr/>
          <p:nvPr/>
        </p:nvSpPr>
        <p:spPr>
          <a:xfrm>
            <a:off x="6418555" y="5586893"/>
            <a:ext cx="204187" cy="291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F701AE-23C3-499E-955E-F6C83D28EE76}"/>
              </a:ext>
            </a:extLst>
          </p:cNvPr>
          <p:cNvSpPr/>
          <p:nvPr/>
        </p:nvSpPr>
        <p:spPr>
          <a:xfrm>
            <a:off x="10088763" y="5264458"/>
            <a:ext cx="207142" cy="32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B42CC-0976-48C3-98B4-39CBAD5C2EBB}"/>
              </a:ext>
            </a:extLst>
          </p:cNvPr>
          <p:cNvSpPr/>
          <p:nvPr/>
        </p:nvSpPr>
        <p:spPr>
          <a:xfrm>
            <a:off x="3515557" y="4252404"/>
            <a:ext cx="273729" cy="39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B3D92A-E8F0-45F9-B8F9-3AA58A0DBB36}"/>
              </a:ext>
            </a:extLst>
          </p:cNvPr>
          <p:cNvSpPr/>
          <p:nvPr/>
        </p:nvSpPr>
        <p:spPr>
          <a:xfrm>
            <a:off x="9481351" y="988749"/>
            <a:ext cx="397025" cy="698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A1E34BB-9CCD-425B-ACC5-4AD70E139B74}"/>
              </a:ext>
            </a:extLst>
          </p:cNvPr>
          <p:cNvSpPr/>
          <p:nvPr/>
        </p:nvSpPr>
        <p:spPr>
          <a:xfrm>
            <a:off x="2060652" y="1513617"/>
            <a:ext cx="139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3,26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FCDBE45-D23F-41E8-8EBC-FFB381B44239}"/>
              </a:ext>
            </a:extLst>
          </p:cNvPr>
          <p:cNvSpPr/>
          <p:nvPr/>
        </p:nvSpPr>
        <p:spPr>
          <a:xfrm>
            <a:off x="5140828" y="1488553"/>
            <a:ext cx="1555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21,87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87E8F0-D3D4-4ED5-A3DB-668B62BF1590}"/>
              </a:ext>
            </a:extLst>
          </p:cNvPr>
          <p:cNvSpPr/>
          <p:nvPr/>
        </p:nvSpPr>
        <p:spPr>
          <a:xfrm>
            <a:off x="8607556" y="1431275"/>
            <a:ext cx="938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1,5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85631B-5F04-48CC-A435-3DEED54EF561}"/>
              </a:ext>
            </a:extLst>
          </p:cNvPr>
          <p:cNvSpPr/>
          <p:nvPr/>
        </p:nvSpPr>
        <p:spPr>
          <a:xfrm>
            <a:off x="2237115" y="4447712"/>
            <a:ext cx="1047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latin typeface="Impact" panose="020B0806030902050204" pitchFamily="34" charset="0"/>
              </a:rPr>
              <a:t>8,9</a:t>
            </a:r>
            <a:endParaRPr lang="fr-FR" sz="5400" b="0" cap="none" spc="0" dirty="0">
              <a:ln w="0"/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DC23DD7-4BCF-4221-9229-D937765EA5EE}"/>
              </a:ext>
            </a:extLst>
          </p:cNvPr>
          <p:cNvSpPr/>
          <p:nvPr/>
        </p:nvSpPr>
        <p:spPr>
          <a:xfrm>
            <a:off x="5236918" y="4461573"/>
            <a:ext cx="1396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2,09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428E61-0AA1-49D3-B7A5-7843D8F17CE0}"/>
              </a:ext>
            </a:extLst>
          </p:cNvPr>
          <p:cNvSpPr/>
          <p:nvPr/>
        </p:nvSpPr>
        <p:spPr>
          <a:xfrm>
            <a:off x="8481510" y="4447712"/>
            <a:ext cx="1317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6,78</a:t>
            </a:r>
          </a:p>
        </p:txBody>
      </p:sp>
    </p:spTree>
    <p:extLst>
      <p:ext uri="{BB962C8B-B14F-4D97-AF65-F5344CB8AC3E}">
        <p14:creationId xmlns:p14="http://schemas.microsoft.com/office/powerpoint/2010/main" val="2598183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FC69EE3-6852-41B3-A6E7-778BC6D17754}"/>
              </a:ext>
            </a:extLst>
          </p:cNvPr>
          <p:cNvSpPr/>
          <p:nvPr/>
        </p:nvSpPr>
        <p:spPr>
          <a:xfrm>
            <a:off x="6622742" y="2041864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5EB479C-A48E-4CD0-ADFA-0A22356BFB60}"/>
              </a:ext>
            </a:extLst>
          </p:cNvPr>
          <p:cNvSpPr/>
          <p:nvPr/>
        </p:nvSpPr>
        <p:spPr>
          <a:xfrm>
            <a:off x="9552342" y="988749"/>
            <a:ext cx="716162" cy="381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46D89A1-13B7-4B7A-9AF2-23B4466CAB57}"/>
              </a:ext>
            </a:extLst>
          </p:cNvPr>
          <p:cNvSpPr/>
          <p:nvPr/>
        </p:nvSpPr>
        <p:spPr>
          <a:xfrm>
            <a:off x="6622742" y="5089743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9019B-FAED-4662-ADF6-48678831FA30}"/>
              </a:ext>
            </a:extLst>
          </p:cNvPr>
          <p:cNvSpPr/>
          <p:nvPr/>
        </p:nvSpPr>
        <p:spPr>
          <a:xfrm>
            <a:off x="6418555" y="5586893"/>
            <a:ext cx="204187" cy="291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F701AE-23C3-499E-955E-F6C83D28EE76}"/>
              </a:ext>
            </a:extLst>
          </p:cNvPr>
          <p:cNvSpPr/>
          <p:nvPr/>
        </p:nvSpPr>
        <p:spPr>
          <a:xfrm>
            <a:off x="10088763" y="5264458"/>
            <a:ext cx="207142" cy="32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B42CC-0976-48C3-98B4-39CBAD5C2EBB}"/>
              </a:ext>
            </a:extLst>
          </p:cNvPr>
          <p:cNvSpPr/>
          <p:nvPr/>
        </p:nvSpPr>
        <p:spPr>
          <a:xfrm>
            <a:off x="3515557" y="4252404"/>
            <a:ext cx="273729" cy="39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B3D92A-E8F0-45F9-B8F9-3AA58A0DBB36}"/>
              </a:ext>
            </a:extLst>
          </p:cNvPr>
          <p:cNvSpPr/>
          <p:nvPr/>
        </p:nvSpPr>
        <p:spPr>
          <a:xfrm>
            <a:off x="9481351" y="988749"/>
            <a:ext cx="397025" cy="698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4219FC3F-483C-4E43-A22D-B32B50BA0C21}"/>
              </a:ext>
            </a:extLst>
          </p:cNvPr>
          <p:cNvSpPr/>
          <p:nvPr/>
        </p:nvSpPr>
        <p:spPr>
          <a:xfrm>
            <a:off x="1805125" y="736847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DE26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4B1BCEC4-D742-425D-84B7-C08D75794B22}"/>
              </a:ext>
            </a:extLst>
          </p:cNvPr>
          <p:cNvSpPr/>
          <p:nvPr/>
        </p:nvSpPr>
        <p:spPr>
          <a:xfrm>
            <a:off x="4967054" y="736847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DE26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E83E2926-E977-417E-BEBB-473A107749C9}"/>
              </a:ext>
            </a:extLst>
          </p:cNvPr>
          <p:cNvSpPr/>
          <p:nvPr/>
        </p:nvSpPr>
        <p:spPr>
          <a:xfrm>
            <a:off x="8128983" y="708281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DE26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3C02CAA7-CDC5-49ED-9E9D-39F5B26FDB0A}"/>
              </a:ext>
            </a:extLst>
          </p:cNvPr>
          <p:cNvSpPr/>
          <p:nvPr/>
        </p:nvSpPr>
        <p:spPr>
          <a:xfrm>
            <a:off x="1805125" y="3784726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DE26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478699E4-4DCC-4721-B01B-A9B40D38A8FC}"/>
              </a:ext>
            </a:extLst>
          </p:cNvPr>
          <p:cNvSpPr/>
          <p:nvPr/>
        </p:nvSpPr>
        <p:spPr>
          <a:xfrm>
            <a:off x="4967054" y="3784726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DE26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7A10FFA1-C9E0-4132-9F8D-4D2741807C71}"/>
              </a:ext>
            </a:extLst>
          </p:cNvPr>
          <p:cNvSpPr/>
          <p:nvPr/>
        </p:nvSpPr>
        <p:spPr>
          <a:xfrm>
            <a:off x="8128983" y="3756160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DE26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E37328A-5326-46FF-A9E2-3E6FCD776E28}"/>
              </a:ext>
            </a:extLst>
          </p:cNvPr>
          <p:cNvSpPr/>
          <p:nvPr/>
        </p:nvSpPr>
        <p:spPr>
          <a:xfrm>
            <a:off x="4898549" y="1038775"/>
            <a:ext cx="272041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Vingt et une unités et quatre-vingt-sept centièmes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7BBBB4E-71EB-47EB-9969-F4A2A08929B8}"/>
              </a:ext>
            </a:extLst>
          </p:cNvPr>
          <p:cNvSpPr/>
          <p:nvPr/>
        </p:nvSpPr>
        <p:spPr>
          <a:xfrm>
            <a:off x="8102522" y="1219103"/>
            <a:ext cx="261627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Trois unités et vingt-six centièmes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15A7C4-B714-426F-935E-1F4E331BEB45}"/>
              </a:ext>
            </a:extLst>
          </p:cNvPr>
          <p:cNvSpPr/>
          <p:nvPr/>
        </p:nvSpPr>
        <p:spPr>
          <a:xfrm>
            <a:off x="1764842" y="4227564"/>
            <a:ext cx="265523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Six unités et soixante-dix-huit centièmes </a:t>
            </a:r>
            <a:endParaRPr lang="fr-FR" sz="28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1A53DA2-D920-46A3-8757-D361A1BF5C48}"/>
              </a:ext>
            </a:extLst>
          </p:cNvPr>
          <p:cNvSpPr/>
          <p:nvPr/>
        </p:nvSpPr>
        <p:spPr>
          <a:xfrm>
            <a:off x="4865590" y="4437476"/>
            <a:ext cx="278633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Deux unités et neuf centièmes</a:t>
            </a:r>
            <a:endParaRPr lang="fr-FR" sz="28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A4CEE33-5228-41E8-AE1C-B116F4579F0E}"/>
              </a:ext>
            </a:extLst>
          </p:cNvPr>
          <p:cNvSpPr/>
          <p:nvPr/>
        </p:nvSpPr>
        <p:spPr>
          <a:xfrm>
            <a:off x="8184412" y="4162747"/>
            <a:ext cx="245248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Huit unités et neuf dixièmes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B90C927-C239-4943-BA4F-76ACF423FB97}"/>
              </a:ext>
            </a:extLst>
          </p:cNvPr>
          <p:cNvSpPr/>
          <p:nvPr/>
        </p:nvSpPr>
        <p:spPr>
          <a:xfrm>
            <a:off x="1784325" y="1434546"/>
            <a:ext cx="261627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Une unité et cinq dixièmes</a:t>
            </a:r>
          </a:p>
        </p:txBody>
      </p:sp>
    </p:spTree>
    <p:extLst>
      <p:ext uri="{BB962C8B-B14F-4D97-AF65-F5344CB8AC3E}">
        <p14:creationId xmlns:p14="http://schemas.microsoft.com/office/powerpoint/2010/main" val="1743740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D0F1D340-2C77-4FA6-8775-557CF699677E}"/>
              </a:ext>
            </a:extLst>
          </p:cNvPr>
          <p:cNvGraphicFramePr>
            <a:graphicFrameLocks noGrp="1"/>
          </p:cNvGraphicFramePr>
          <p:nvPr/>
        </p:nvGraphicFramePr>
        <p:xfrm>
          <a:off x="1221665" y="464433"/>
          <a:ext cx="9393561" cy="296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87">
                  <a:extLst>
                    <a:ext uri="{9D8B030D-6E8A-4147-A177-3AD203B41FA5}">
                      <a16:colId xmlns:a16="http://schemas.microsoft.com/office/drawing/2014/main" val="3319407269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453865075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1982015"/>
                    </a:ext>
                  </a:extLst>
                </a:gridCol>
              </a:tblGrid>
              <a:tr h="29645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71623367"/>
                  </a:ext>
                </a:extLst>
              </a:tr>
            </a:tbl>
          </a:graphicData>
        </a:graphic>
      </p:graphicFrame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753A4BD-F76D-49D9-B3DD-2C5E9D3C32AC}"/>
              </a:ext>
            </a:extLst>
          </p:cNvPr>
          <p:cNvSpPr/>
          <p:nvPr/>
        </p:nvSpPr>
        <p:spPr>
          <a:xfrm>
            <a:off x="1464815" y="736847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7688E02-A615-419A-AA42-DD13A9CC9E59}"/>
              </a:ext>
            </a:extLst>
          </p:cNvPr>
          <p:cNvSpPr/>
          <p:nvPr/>
        </p:nvSpPr>
        <p:spPr>
          <a:xfrm>
            <a:off x="4626744" y="736847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63AFEFD-2F8A-4167-86DC-906386FE8A32}"/>
              </a:ext>
            </a:extLst>
          </p:cNvPr>
          <p:cNvSpPr/>
          <p:nvPr/>
        </p:nvSpPr>
        <p:spPr>
          <a:xfrm>
            <a:off x="7788673" y="708281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FC69EE3-6852-41B3-A6E7-778BC6D17754}"/>
              </a:ext>
            </a:extLst>
          </p:cNvPr>
          <p:cNvSpPr/>
          <p:nvPr/>
        </p:nvSpPr>
        <p:spPr>
          <a:xfrm>
            <a:off x="6622742" y="2041864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5EB479C-A48E-4CD0-ADFA-0A22356BFB60}"/>
              </a:ext>
            </a:extLst>
          </p:cNvPr>
          <p:cNvSpPr/>
          <p:nvPr/>
        </p:nvSpPr>
        <p:spPr>
          <a:xfrm>
            <a:off x="9552342" y="988749"/>
            <a:ext cx="716162" cy="381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5" name="Tableau 2">
            <a:extLst>
              <a:ext uri="{FF2B5EF4-FFF2-40B4-BE49-F238E27FC236}">
                <a16:creationId xmlns:a16="http://schemas.microsoft.com/office/drawing/2014/main" id="{95C5221F-3F03-48C0-B44C-E53394FBC2C9}"/>
              </a:ext>
            </a:extLst>
          </p:cNvPr>
          <p:cNvGraphicFramePr>
            <a:graphicFrameLocks noGrp="1"/>
          </p:cNvGraphicFramePr>
          <p:nvPr/>
        </p:nvGraphicFramePr>
        <p:xfrm>
          <a:off x="1221665" y="3512312"/>
          <a:ext cx="9393561" cy="296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87">
                  <a:extLst>
                    <a:ext uri="{9D8B030D-6E8A-4147-A177-3AD203B41FA5}">
                      <a16:colId xmlns:a16="http://schemas.microsoft.com/office/drawing/2014/main" val="3319407269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453865075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1982015"/>
                    </a:ext>
                  </a:extLst>
                </a:gridCol>
              </a:tblGrid>
              <a:tr h="29645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71623367"/>
                  </a:ext>
                </a:extLst>
              </a:tr>
            </a:tbl>
          </a:graphicData>
        </a:graphic>
      </p:graphicFrame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833836BE-6098-46CE-85FE-814BF3532767}"/>
              </a:ext>
            </a:extLst>
          </p:cNvPr>
          <p:cNvSpPr/>
          <p:nvPr/>
        </p:nvSpPr>
        <p:spPr>
          <a:xfrm>
            <a:off x="1464815" y="3784726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D1A748F8-8625-49AF-AF90-AC44C22C861F}"/>
              </a:ext>
            </a:extLst>
          </p:cNvPr>
          <p:cNvSpPr/>
          <p:nvPr/>
        </p:nvSpPr>
        <p:spPr>
          <a:xfrm>
            <a:off x="4626744" y="3784726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EF9D448-58DC-4E15-8C9A-FB4A30C0C0BE}"/>
              </a:ext>
            </a:extLst>
          </p:cNvPr>
          <p:cNvSpPr/>
          <p:nvPr/>
        </p:nvSpPr>
        <p:spPr>
          <a:xfrm>
            <a:off x="7788673" y="3756160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46D89A1-13B7-4B7A-9AF2-23B4466CAB57}"/>
              </a:ext>
            </a:extLst>
          </p:cNvPr>
          <p:cNvSpPr/>
          <p:nvPr/>
        </p:nvSpPr>
        <p:spPr>
          <a:xfrm>
            <a:off x="6622742" y="5089743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9019B-FAED-4662-ADF6-48678831FA30}"/>
              </a:ext>
            </a:extLst>
          </p:cNvPr>
          <p:cNvSpPr/>
          <p:nvPr/>
        </p:nvSpPr>
        <p:spPr>
          <a:xfrm>
            <a:off x="6418555" y="5586893"/>
            <a:ext cx="204187" cy="291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F701AE-23C3-499E-955E-F6C83D28EE76}"/>
              </a:ext>
            </a:extLst>
          </p:cNvPr>
          <p:cNvSpPr/>
          <p:nvPr/>
        </p:nvSpPr>
        <p:spPr>
          <a:xfrm>
            <a:off x="10088763" y="5264458"/>
            <a:ext cx="207142" cy="32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B42CC-0976-48C3-98B4-39CBAD5C2EBB}"/>
              </a:ext>
            </a:extLst>
          </p:cNvPr>
          <p:cNvSpPr/>
          <p:nvPr/>
        </p:nvSpPr>
        <p:spPr>
          <a:xfrm>
            <a:off x="3515557" y="4252404"/>
            <a:ext cx="273729" cy="39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B3D92A-E8F0-45F9-B8F9-3AA58A0DBB36}"/>
              </a:ext>
            </a:extLst>
          </p:cNvPr>
          <p:cNvSpPr/>
          <p:nvPr/>
        </p:nvSpPr>
        <p:spPr>
          <a:xfrm>
            <a:off x="9481351" y="988749"/>
            <a:ext cx="397025" cy="698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A1E34BB-9CCD-425B-ACC5-4AD70E139B74}"/>
              </a:ext>
            </a:extLst>
          </p:cNvPr>
          <p:cNvSpPr/>
          <p:nvPr/>
        </p:nvSpPr>
        <p:spPr>
          <a:xfrm>
            <a:off x="2060652" y="1485051"/>
            <a:ext cx="139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latin typeface="Impact" panose="020B0806030902050204" pitchFamily="34" charset="0"/>
              </a:rPr>
              <a:t>4,50</a:t>
            </a:r>
            <a:endParaRPr lang="fr-FR" sz="5400" b="0" cap="none" spc="0" dirty="0">
              <a:ln w="0"/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FCDBE45-D23F-41E8-8EBC-FFB381B44239}"/>
              </a:ext>
            </a:extLst>
          </p:cNvPr>
          <p:cNvSpPr/>
          <p:nvPr/>
        </p:nvSpPr>
        <p:spPr>
          <a:xfrm>
            <a:off x="5223291" y="1451504"/>
            <a:ext cx="1367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2,40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87E8F0-D3D4-4ED5-A3DB-668B62BF1590}"/>
              </a:ext>
            </a:extLst>
          </p:cNvPr>
          <p:cNvSpPr/>
          <p:nvPr/>
        </p:nvSpPr>
        <p:spPr>
          <a:xfrm>
            <a:off x="8318289" y="1451504"/>
            <a:ext cx="1632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12,45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85631B-5F04-48CC-A435-3DEED54EF561}"/>
              </a:ext>
            </a:extLst>
          </p:cNvPr>
          <p:cNvSpPr/>
          <p:nvPr/>
        </p:nvSpPr>
        <p:spPr>
          <a:xfrm>
            <a:off x="2055843" y="4532930"/>
            <a:ext cx="1396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latin typeface="Impact" panose="020B0806030902050204" pitchFamily="34" charset="0"/>
              </a:rPr>
              <a:t>9,20</a:t>
            </a:r>
            <a:endParaRPr lang="fr-FR" sz="5400" b="0" cap="none" spc="0" dirty="0">
              <a:ln w="0"/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DC23DD7-4BCF-4221-9229-D937765EA5EE}"/>
              </a:ext>
            </a:extLst>
          </p:cNvPr>
          <p:cNvSpPr/>
          <p:nvPr/>
        </p:nvSpPr>
        <p:spPr>
          <a:xfrm>
            <a:off x="5091620" y="4532930"/>
            <a:ext cx="1656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14,55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428E61-0AA1-49D3-B7A5-7843D8F17CE0}"/>
              </a:ext>
            </a:extLst>
          </p:cNvPr>
          <p:cNvSpPr/>
          <p:nvPr/>
        </p:nvSpPr>
        <p:spPr>
          <a:xfrm>
            <a:off x="8291839" y="4529812"/>
            <a:ext cx="1685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78,80</a:t>
            </a:r>
          </a:p>
        </p:txBody>
      </p:sp>
    </p:spTree>
    <p:extLst>
      <p:ext uri="{BB962C8B-B14F-4D97-AF65-F5344CB8AC3E}">
        <p14:creationId xmlns:p14="http://schemas.microsoft.com/office/powerpoint/2010/main" val="3210135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FC69EE3-6852-41B3-A6E7-778BC6D17754}"/>
              </a:ext>
            </a:extLst>
          </p:cNvPr>
          <p:cNvSpPr/>
          <p:nvPr/>
        </p:nvSpPr>
        <p:spPr>
          <a:xfrm>
            <a:off x="6622742" y="2041864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5EB479C-A48E-4CD0-ADFA-0A22356BFB60}"/>
              </a:ext>
            </a:extLst>
          </p:cNvPr>
          <p:cNvSpPr/>
          <p:nvPr/>
        </p:nvSpPr>
        <p:spPr>
          <a:xfrm>
            <a:off x="9552342" y="988749"/>
            <a:ext cx="716162" cy="381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46D89A1-13B7-4B7A-9AF2-23B4466CAB57}"/>
              </a:ext>
            </a:extLst>
          </p:cNvPr>
          <p:cNvSpPr/>
          <p:nvPr/>
        </p:nvSpPr>
        <p:spPr>
          <a:xfrm>
            <a:off x="6622742" y="5089743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9019B-FAED-4662-ADF6-48678831FA30}"/>
              </a:ext>
            </a:extLst>
          </p:cNvPr>
          <p:cNvSpPr/>
          <p:nvPr/>
        </p:nvSpPr>
        <p:spPr>
          <a:xfrm>
            <a:off x="6418555" y="5586893"/>
            <a:ext cx="204187" cy="291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F701AE-23C3-499E-955E-F6C83D28EE76}"/>
              </a:ext>
            </a:extLst>
          </p:cNvPr>
          <p:cNvSpPr/>
          <p:nvPr/>
        </p:nvSpPr>
        <p:spPr>
          <a:xfrm>
            <a:off x="10088763" y="5264458"/>
            <a:ext cx="207142" cy="32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B42CC-0976-48C3-98B4-39CBAD5C2EBB}"/>
              </a:ext>
            </a:extLst>
          </p:cNvPr>
          <p:cNvSpPr/>
          <p:nvPr/>
        </p:nvSpPr>
        <p:spPr>
          <a:xfrm>
            <a:off x="3515557" y="4252404"/>
            <a:ext cx="273729" cy="39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B3D92A-E8F0-45F9-B8F9-3AA58A0DBB36}"/>
              </a:ext>
            </a:extLst>
          </p:cNvPr>
          <p:cNvSpPr/>
          <p:nvPr/>
        </p:nvSpPr>
        <p:spPr>
          <a:xfrm>
            <a:off x="9481351" y="988749"/>
            <a:ext cx="397025" cy="698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4219FC3F-483C-4E43-A22D-B32B50BA0C21}"/>
              </a:ext>
            </a:extLst>
          </p:cNvPr>
          <p:cNvSpPr/>
          <p:nvPr/>
        </p:nvSpPr>
        <p:spPr>
          <a:xfrm>
            <a:off x="1805125" y="736847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DE26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4B1BCEC4-D742-425D-84B7-C08D75794B22}"/>
              </a:ext>
            </a:extLst>
          </p:cNvPr>
          <p:cNvSpPr/>
          <p:nvPr/>
        </p:nvSpPr>
        <p:spPr>
          <a:xfrm>
            <a:off x="4967054" y="736847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DE26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E83E2926-E977-417E-BEBB-473A107749C9}"/>
              </a:ext>
            </a:extLst>
          </p:cNvPr>
          <p:cNvSpPr/>
          <p:nvPr/>
        </p:nvSpPr>
        <p:spPr>
          <a:xfrm>
            <a:off x="8128983" y="708281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DE26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3C02CAA7-CDC5-49ED-9E9D-39F5B26FDB0A}"/>
              </a:ext>
            </a:extLst>
          </p:cNvPr>
          <p:cNvSpPr/>
          <p:nvPr/>
        </p:nvSpPr>
        <p:spPr>
          <a:xfrm>
            <a:off x="1805125" y="3784726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DE26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478699E4-4DCC-4721-B01B-A9B40D38A8FC}"/>
              </a:ext>
            </a:extLst>
          </p:cNvPr>
          <p:cNvSpPr/>
          <p:nvPr/>
        </p:nvSpPr>
        <p:spPr>
          <a:xfrm>
            <a:off x="4967054" y="3784726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DE26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7A10FFA1-C9E0-4132-9F8D-4D2741807C71}"/>
              </a:ext>
            </a:extLst>
          </p:cNvPr>
          <p:cNvSpPr/>
          <p:nvPr/>
        </p:nvSpPr>
        <p:spPr>
          <a:xfrm>
            <a:off x="8128983" y="3756160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DE26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E37328A-5326-46FF-A9E2-3E6FCD776E28}"/>
              </a:ext>
            </a:extLst>
          </p:cNvPr>
          <p:cNvSpPr/>
          <p:nvPr/>
        </p:nvSpPr>
        <p:spPr>
          <a:xfrm>
            <a:off x="4898549" y="1282784"/>
            <a:ext cx="272041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Deux unités et quarante centièmes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7BBBB4E-71EB-47EB-9969-F4A2A08929B8}"/>
              </a:ext>
            </a:extLst>
          </p:cNvPr>
          <p:cNvSpPr/>
          <p:nvPr/>
        </p:nvSpPr>
        <p:spPr>
          <a:xfrm>
            <a:off x="8102522" y="1219103"/>
            <a:ext cx="261627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Quatre unités et cinquante centièmes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15A7C4-B714-426F-935E-1F4E331BEB45}"/>
              </a:ext>
            </a:extLst>
          </p:cNvPr>
          <p:cNvSpPr/>
          <p:nvPr/>
        </p:nvSpPr>
        <p:spPr>
          <a:xfrm>
            <a:off x="1745359" y="4063833"/>
            <a:ext cx="265523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Soixante-dix-huit unités et quatre-vingts centièmes</a:t>
            </a:r>
            <a:endParaRPr lang="fr-FR" sz="28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1A53DA2-D920-46A3-8757-D361A1BF5C48}"/>
              </a:ext>
            </a:extLst>
          </p:cNvPr>
          <p:cNvSpPr/>
          <p:nvPr/>
        </p:nvSpPr>
        <p:spPr>
          <a:xfrm>
            <a:off x="4949519" y="4374887"/>
            <a:ext cx="25834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Quatorze unités et cinquante cinq centièmes</a:t>
            </a:r>
            <a:endParaRPr lang="fr-FR" sz="24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A4CEE33-5228-41E8-AE1C-B116F4579F0E}"/>
              </a:ext>
            </a:extLst>
          </p:cNvPr>
          <p:cNvSpPr/>
          <p:nvPr/>
        </p:nvSpPr>
        <p:spPr>
          <a:xfrm>
            <a:off x="8184412" y="4162747"/>
            <a:ext cx="245248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Neuf unités et vingt centièmes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B90C927-C239-4943-BA4F-76ACF423FB97}"/>
              </a:ext>
            </a:extLst>
          </p:cNvPr>
          <p:cNvSpPr/>
          <p:nvPr/>
        </p:nvSpPr>
        <p:spPr>
          <a:xfrm>
            <a:off x="1764842" y="1220483"/>
            <a:ext cx="261627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Douze unités et quarante-cinq centièmes</a:t>
            </a:r>
          </a:p>
        </p:txBody>
      </p:sp>
    </p:spTree>
    <p:extLst>
      <p:ext uri="{BB962C8B-B14F-4D97-AF65-F5344CB8AC3E}">
        <p14:creationId xmlns:p14="http://schemas.microsoft.com/office/powerpoint/2010/main" val="3631548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D0F1D340-2C77-4FA6-8775-557CF699677E}"/>
              </a:ext>
            </a:extLst>
          </p:cNvPr>
          <p:cNvGraphicFramePr>
            <a:graphicFrameLocks noGrp="1"/>
          </p:cNvGraphicFramePr>
          <p:nvPr/>
        </p:nvGraphicFramePr>
        <p:xfrm>
          <a:off x="1221665" y="464433"/>
          <a:ext cx="9393561" cy="296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87">
                  <a:extLst>
                    <a:ext uri="{9D8B030D-6E8A-4147-A177-3AD203B41FA5}">
                      <a16:colId xmlns:a16="http://schemas.microsoft.com/office/drawing/2014/main" val="3319407269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453865075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1982015"/>
                    </a:ext>
                  </a:extLst>
                </a:gridCol>
              </a:tblGrid>
              <a:tr h="29645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71623367"/>
                  </a:ext>
                </a:extLst>
              </a:tr>
            </a:tbl>
          </a:graphicData>
        </a:graphic>
      </p:graphicFrame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753A4BD-F76D-49D9-B3DD-2C5E9D3C32AC}"/>
              </a:ext>
            </a:extLst>
          </p:cNvPr>
          <p:cNvSpPr/>
          <p:nvPr/>
        </p:nvSpPr>
        <p:spPr>
          <a:xfrm>
            <a:off x="1464815" y="736847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7688E02-A615-419A-AA42-DD13A9CC9E59}"/>
              </a:ext>
            </a:extLst>
          </p:cNvPr>
          <p:cNvSpPr/>
          <p:nvPr/>
        </p:nvSpPr>
        <p:spPr>
          <a:xfrm>
            <a:off x="4626744" y="736847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63AFEFD-2F8A-4167-86DC-906386FE8A32}"/>
              </a:ext>
            </a:extLst>
          </p:cNvPr>
          <p:cNvSpPr/>
          <p:nvPr/>
        </p:nvSpPr>
        <p:spPr>
          <a:xfrm>
            <a:off x="7788673" y="708281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FC69EE3-6852-41B3-A6E7-778BC6D17754}"/>
              </a:ext>
            </a:extLst>
          </p:cNvPr>
          <p:cNvSpPr/>
          <p:nvPr/>
        </p:nvSpPr>
        <p:spPr>
          <a:xfrm>
            <a:off x="6622742" y="2041864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5EB479C-A48E-4CD0-ADFA-0A22356BFB60}"/>
              </a:ext>
            </a:extLst>
          </p:cNvPr>
          <p:cNvSpPr/>
          <p:nvPr/>
        </p:nvSpPr>
        <p:spPr>
          <a:xfrm>
            <a:off x="9552342" y="988749"/>
            <a:ext cx="716162" cy="381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5" name="Tableau 2">
            <a:extLst>
              <a:ext uri="{FF2B5EF4-FFF2-40B4-BE49-F238E27FC236}">
                <a16:creationId xmlns:a16="http://schemas.microsoft.com/office/drawing/2014/main" id="{95C5221F-3F03-48C0-B44C-E53394FBC2C9}"/>
              </a:ext>
            </a:extLst>
          </p:cNvPr>
          <p:cNvGraphicFramePr>
            <a:graphicFrameLocks noGrp="1"/>
          </p:cNvGraphicFramePr>
          <p:nvPr/>
        </p:nvGraphicFramePr>
        <p:xfrm>
          <a:off x="1221665" y="3512312"/>
          <a:ext cx="9393561" cy="296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87">
                  <a:extLst>
                    <a:ext uri="{9D8B030D-6E8A-4147-A177-3AD203B41FA5}">
                      <a16:colId xmlns:a16="http://schemas.microsoft.com/office/drawing/2014/main" val="3319407269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453865075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1982015"/>
                    </a:ext>
                  </a:extLst>
                </a:gridCol>
              </a:tblGrid>
              <a:tr h="29645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71623367"/>
                  </a:ext>
                </a:extLst>
              </a:tr>
            </a:tbl>
          </a:graphicData>
        </a:graphic>
      </p:graphicFrame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833836BE-6098-46CE-85FE-814BF3532767}"/>
              </a:ext>
            </a:extLst>
          </p:cNvPr>
          <p:cNvSpPr/>
          <p:nvPr/>
        </p:nvSpPr>
        <p:spPr>
          <a:xfrm>
            <a:off x="1464815" y="3784726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D1A748F8-8625-49AF-AF90-AC44C22C861F}"/>
              </a:ext>
            </a:extLst>
          </p:cNvPr>
          <p:cNvSpPr/>
          <p:nvPr/>
        </p:nvSpPr>
        <p:spPr>
          <a:xfrm>
            <a:off x="4626744" y="3784726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EF9D448-58DC-4E15-8C9A-FB4A30C0C0BE}"/>
              </a:ext>
            </a:extLst>
          </p:cNvPr>
          <p:cNvSpPr/>
          <p:nvPr/>
        </p:nvSpPr>
        <p:spPr>
          <a:xfrm>
            <a:off x="7788673" y="3756160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46D89A1-13B7-4B7A-9AF2-23B4466CAB57}"/>
              </a:ext>
            </a:extLst>
          </p:cNvPr>
          <p:cNvSpPr/>
          <p:nvPr/>
        </p:nvSpPr>
        <p:spPr>
          <a:xfrm>
            <a:off x="6622742" y="5089743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9019B-FAED-4662-ADF6-48678831FA30}"/>
              </a:ext>
            </a:extLst>
          </p:cNvPr>
          <p:cNvSpPr/>
          <p:nvPr/>
        </p:nvSpPr>
        <p:spPr>
          <a:xfrm>
            <a:off x="6418555" y="5586893"/>
            <a:ext cx="204187" cy="291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F701AE-23C3-499E-955E-F6C83D28EE76}"/>
              </a:ext>
            </a:extLst>
          </p:cNvPr>
          <p:cNvSpPr/>
          <p:nvPr/>
        </p:nvSpPr>
        <p:spPr>
          <a:xfrm>
            <a:off x="10088763" y="5264458"/>
            <a:ext cx="207142" cy="32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B42CC-0976-48C3-98B4-39CBAD5C2EBB}"/>
              </a:ext>
            </a:extLst>
          </p:cNvPr>
          <p:cNvSpPr/>
          <p:nvPr/>
        </p:nvSpPr>
        <p:spPr>
          <a:xfrm>
            <a:off x="3515557" y="4252404"/>
            <a:ext cx="273729" cy="39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B3D92A-E8F0-45F9-B8F9-3AA58A0DBB36}"/>
              </a:ext>
            </a:extLst>
          </p:cNvPr>
          <p:cNvSpPr/>
          <p:nvPr/>
        </p:nvSpPr>
        <p:spPr>
          <a:xfrm>
            <a:off x="9481351" y="988749"/>
            <a:ext cx="397025" cy="698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A1E34BB-9CCD-425B-ACC5-4AD70E139B74}"/>
              </a:ext>
            </a:extLst>
          </p:cNvPr>
          <p:cNvSpPr/>
          <p:nvPr/>
        </p:nvSpPr>
        <p:spPr>
          <a:xfrm>
            <a:off x="2285073" y="1485051"/>
            <a:ext cx="942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latin typeface="Impact" panose="020B0806030902050204" pitchFamily="34" charset="0"/>
              </a:rPr>
              <a:t>8,7</a:t>
            </a:r>
            <a:endParaRPr lang="fr-FR" sz="5400" b="0" cap="none" spc="0" dirty="0">
              <a:ln w="0"/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FCDBE45-D23F-41E8-8EBC-FFB381B44239}"/>
              </a:ext>
            </a:extLst>
          </p:cNvPr>
          <p:cNvSpPr/>
          <p:nvPr/>
        </p:nvSpPr>
        <p:spPr>
          <a:xfrm>
            <a:off x="5021404" y="1464412"/>
            <a:ext cx="1794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89,09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87E8F0-D3D4-4ED5-A3DB-668B62BF1590}"/>
              </a:ext>
            </a:extLst>
          </p:cNvPr>
          <p:cNvSpPr/>
          <p:nvPr/>
        </p:nvSpPr>
        <p:spPr>
          <a:xfrm>
            <a:off x="8299229" y="1447587"/>
            <a:ext cx="1657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1,002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85631B-5F04-48CC-A435-3DEED54EF561}"/>
              </a:ext>
            </a:extLst>
          </p:cNvPr>
          <p:cNvSpPr/>
          <p:nvPr/>
        </p:nvSpPr>
        <p:spPr>
          <a:xfrm>
            <a:off x="1873101" y="4528978"/>
            <a:ext cx="1766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latin typeface="Impact" panose="020B0806030902050204" pitchFamily="34" charset="0"/>
              </a:rPr>
              <a:t>4,509</a:t>
            </a:r>
            <a:endParaRPr lang="fr-FR" sz="5400" b="0" cap="none" spc="0" dirty="0">
              <a:ln w="0"/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DC23DD7-4BCF-4221-9229-D937765EA5EE}"/>
              </a:ext>
            </a:extLst>
          </p:cNvPr>
          <p:cNvSpPr/>
          <p:nvPr/>
        </p:nvSpPr>
        <p:spPr>
          <a:xfrm>
            <a:off x="5021404" y="4531264"/>
            <a:ext cx="1787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3,009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428E61-0AA1-49D3-B7A5-7843D8F17CE0}"/>
              </a:ext>
            </a:extLst>
          </p:cNvPr>
          <p:cNvSpPr/>
          <p:nvPr/>
        </p:nvSpPr>
        <p:spPr>
          <a:xfrm>
            <a:off x="8539679" y="4528978"/>
            <a:ext cx="1176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11,4</a:t>
            </a:r>
          </a:p>
        </p:txBody>
      </p:sp>
    </p:spTree>
    <p:extLst>
      <p:ext uri="{BB962C8B-B14F-4D97-AF65-F5344CB8AC3E}">
        <p14:creationId xmlns:p14="http://schemas.microsoft.com/office/powerpoint/2010/main" val="557856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FC69EE3-6852-41B3-A6E7-778BC6D17754}"/>
              </a:ext>
            </a:extLst>
          </p:cNvPr>
          <p:cNvSpPr/>
          <p:nvPr/>
        </p:nvSpPr>
        <p:spPr>
          <a:xfrm>
            <a:off x="6622742" y="2041864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5EB479C-A48E-4CD0-ADFA-0A22356BFB60}"/>
              </a:ext>
            </a:extLst>
          </p:cNvPr>
          <p:cNvSpPr/>
          <p:nvPr/>
        </p:nvSpPr>
        <p:spPr>
          <a:xfrm>
            <a:off x="9552342" y="988749"/>
            <a:ext cx="716162" cy="381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46D89A1-13B7-4B7A-9AF2-23B4466CAB57}"/>
              </a:ext>
            </a:extLst>
          </p:cNvPr>
          <p:cNvSpPr/>
          <p:nvPr/>
        </p:nvSpPr>
        <p:spPr>
          <a:xfrm>
            <a:off x="6622742" y="5089743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9019B-FAED-4662-ADF6-48678831FA30}"/>
              </a:ext>
            </a:extLst>
          </p:cNvPr>
          <p:cNvSpPr/>
          <p:nvPr/>
        </p:nvSpPr>
        <p:spPr>
          <a:xfrm>
            <a:off x="6418555" y="5586893"/>
            <a:ext cx="204187" cy="291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F701AE-23C3-499E-955E-F6C83D28EE76}"/>
              </a:ext>
            </a:extLst>
          </p:cNvPr>
          <p:cNvSpPr/>
          <p:nvPr/>
        </p:nvSpPr>
        <p:spPr>
          <a:xfrm>
            <a:off x="10088763" y="5264458"/>
            <a:ext cx="207142" cy="32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B42CC-0976-48C3-98B4-39CBAD5C2EBB}"/>
              </a:ext>
            </a:extLst>
          </p:cNvPr>
          <p:cNvSpPr/>
          <p:nvPr/>
        </p:nvSpPr>
        <p:spPr>
          <a:xfrm>
            <a:off x="3515557" y="4252404"/>
            <a:ext cx="273729" cy="39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B3D92A-E8F0-45F9-B8F9-3AA58A0DBB36}"/>
              </a:ext>
            </a:extLst>
          </p:cNvPr>
          <p:cNvSpPr/>
          <p:nvPr/>
        </p:nvSpPr>
        <p:spPr>
          <a:xfrm>
            <a:off x="9481351" y="988749"/>
            <a:ext cx="397025" cy="698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4219FC3F-483C-4E43-A22D-B32B50BA0C21}"/>
              </a:ext>
            </a:extLst>
          </p:cNvPr>
          <p:cNvSpPr/>
          <p:nvPr/>
        </p:nvSpPr>
        <p:spPr>
          <a:xfrm>
            <a:off x="1805125" y="736847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DE26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4B1BCEC4-D742-425D-84B7-C08D75794B22}"/>
              </a:ext>
            </a:extLst>
          </p:cNvPr>
          <p:cNvSpPr/>
          <p:nvPr/>
        </p:nvSpPr>
        <p:spPr>
          <a:xfrm>
            <a:off x="4967054" y="736847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DE26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E83E2926-E977-417E-BEBB-473A107749C9}"/>
              </a:ext>
            </a:extLst>
          </p:cNvPr>
          <p:cNvSpPr/>
          <p:nvPr/>
        </p:nvSpPr>
        <p:spPr>
          <a:xfrm>
            <a:off x="8128983" y="708281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DE26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3C02CAA7-CDC5-49ED-9E9D-39F5B26FDB0A}"/>
              </a:ext>
            </a:extLst>
          </p:cNvPr>
          <p:cNvSpPr/>
          <p:nvPr/>
        </p:nvSpPr>
        <p:spPr>
          <a:xfrm>
            <a:off x="1805125" y="3784726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DE26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478699E4-4DCC-4721-B01B-A9B40D38A8FC}"/>
              </a:ext>
            </a:extLst>
          </p:cNvPr>
          <p:cNvSpPr/>
          <p:nvPr/>
        </p:nvSpPr>
        <p:spPr>
          <a:xfrm>
            <a:off x="4967054" y="3784726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DE26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7A10FFA1-C9E0-4132-9F8D-4D2741807C71}"/>
              </a:ext>
            </a:extLst>
          </p:cNvPr>
          <p:cNvSpPr/>
          <p:nvPr/>
        </p:nvSpPr>
        <p:spPr>
          <a:xfrm>
            <a:off x="8128983" y="3756160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DE26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E37328A-5326-46FF-A9E2-3E6FCD776E28}"/>
              </a:ext>
            </a:extLst>
          </p:cNvPr>
          <p:cNvSpPr/>
          <p:nvPr/>
        </p:nvSpPr>
        <p:spPr>
          <a:xfrm>
            <a:off x="4898549" y="1147054"/>
            <a:ext cx="272041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Quatre-vingt-neuf unités et neuf centièmes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7BBBB4E-71EB-47EB-9969-F4A2A08929B8}"/>
              </a:ext>
            </a:extLst>
          </p:cNvPr>
          <p:cNvSpPr/>
          <p:nvPr/>
        </p:nvSpPr>
        <p:spPr>
          <a:xfrm>
            <a:off x="8173216" y="1425736"/>
            <a:ext cx="261627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Huit unités et sept dixièmes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15A7C4-B714-426F-935E-1F4E331BEB45}"/>
              </a:ext>
            </a:extLst>
          </p:cNvPr>
          <p:cNvSpPr/>
          <p:nvPr/>
        </p:nvSpPr>
        <p:spPr>
          <a:xfrm>
            <a:off x="1745359" y="4252404"/>
            <a:ext cx="265523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Onze unités et quatre dixièmes</a:t>
            </a:r>
            <a:endParaRPr lang="fr-FR" sz="28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1A53DA2-D920-46A3-8757-D361A1BF5C48}"/>
              </a:ext>
            </a:extLst>
          </p:cNvPr>
          <p:cNvSpPr/>
          <p:nvPr/>
        </p:nvSpPr>
        <p:spPr>
          <a:xfrm>
            <a:off x="4893305" y="4457331"/>
            <a:ext cx="278633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Trois unités et neuf millièmes</a:t>
            </a:r>
            <a:endParaRPr lang="fr-FR" sz="28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A4CEE33-5228-41E8-AE1C-B116F4579F0E}"/>
              </a:ext>
            </a:extLst>
          </p:cNvPr>
          <p:cNvSpPr/>
          <p:nvPr/>
        </p:nvSpPr>
        <p:spPr>
          <a:xfrm>
            <a:off x="8073443" y="3963543"/>
            <a:ext cx="261627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Quatre unités et cinq cent neuf millièmes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B90C927-C239-4943-BA4F-76ACF423FB97}"/>
              </a:ext>
            </a:extLst>
          </p:cNvPr>
          <p:cNvSpPr/>
          <p:nvPr/>
        </p:nvSpPr>
        <p:spPr>
          <a:xfrm>
            <a:off x="1764842" y="1469662"/>
            <a:ext cx="261627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Une unité et deux millièmes</a:t>
            </a:r>
          </a:p>
        </p:txBody>
      </p:sp>
    </p:spTree>
    <p:extLst>
      <p:ext uri="{BB962C8B-B14F-4D97-AF65-F5344CB8AC3E}">
        <p14:creationId xmlns:p14="http://schemas.microsoft.com/office/powerpoint/2010/main" val="2357803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D0F1D340-2C77-4FA6-8775-557CF699677E}"/>
              </a:ext>
            </a:extLst>
          </p:cNvPr>
          <p:cNvGraphicFramePr>
            <a:graphicFrameLocks noGrp="1"/>
          </p:cNvGraphicFramePr>
          <p:nvPr/>
        </p:nvGraphicFramePr>
        <p:xfrm>
          <a:off x="1221665" y="464433"/>
          <a:ext cx="9393561" cy="296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87">
                  <a:extLst>
                    <a:ext uri="{9D8B030D-6E8A-4147-A177-3AD203B41FA5}">
                      <a16:colId xmlns:a16="http://schemas.microsoft.com/office/drawing/2014/main" val="3319407269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453865075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1982015"/>
                    </a:ext>
                  </a:extLst>
                </a:gridCol>
              </a:tblGrid>
              <a:tr h="29645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71623367"/>
                  </a:ext>
                </a:extLst>
              </a:tr>
            </a:tbl>
          </a:graphicData>
        </a:graphic>
      </p:graphicFrame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753A4BD-F76D-49D9-B3DD-2C5E9D3C32AC}"/>
              </a:ext>
            </a:extLst>
          </p:cNvPr>
          <p:cNvSpPr/>
          <p:nvPr/>
        </p:nvSpPr>
        <p:spPr>
          <a:xfrm>
            <a:off x="1464815" y="736847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7688E02-A615-419A-AA42-DD13A9CC9E59}"/>
              </a:ext>
            </a:extLst>
          </p:cNvPr>
          <p:cNvSpPr/>
          <p:nvPr/>
        </p:nvSpPr>
        <p:spPr>
          <a:xfrm>
            <a:off x="4626744" y="736847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63AFEFD-2F8A-4167-86DC-906386FE8A32}"/>
              </a:ext>
            </a:extLst>
          </p:cNvPr>
          <p:cNvSpPr/>
          <p:nvPr/>
        </p:nvSpPr>
        <p:spPr>
          <a:xfrm>
            <a:off x="7788673" y="708281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FC69EE3-6852-41B3-A6E7-778BC6D17754}"/>
              </a:ext>
            </a:extLst>
          </p:cNvPr>
          <p:cNvSpPr/>
          <p:nvPr/>
        </p:nvSpPr>
        <p:spPr>
          <a:xfrm>
            <a:off x="6622742" y="2041864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5EB479C-A48E-4CD0-ADFA-0A22356BFB60}"/>
              </a:ext>
            </a:extLst>
          </p:cNvPr>
          <p:cNvSpPr/>
          <p:nvPr/>
        </p:nvSpPr>
        <p:spPr>
          <a:xfrm>
            <a:off x="9552342" y="988749"/>
            <a:ext cx="716162" cy="381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5" name="Tableau 2">
            <a:extLst>
              <a:ext uri="{FF2B5EF4-FFF2-40B4-BE49-F238E27FC236}">
                <a16:creationId xmlns:a16="http://schemas.microsoft.com/office/drawing/2014/main" id="{95C5221F-3F03-48C0-B44C-E53394FBC2C9}"/>
              </a:ext>
            </a:extLst>
          </p:cNvPr>
          <p:cNvGraphicFramePr>
            <a:graphicFrameLocks noGrp="1"/>
          </p:cNvGraphicFramePr>
          <p:nvPr/>
        </p:nvGraphicFramePr>
        <p:xfrm>
          <a:off x="1221665" y="3512312"/>
          <a:ext cx="9393561" cy="296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87">
                  <a:extLst>
                    <a:ext uri="{9D8B030D-6E8A-4147-A177-3AD203B41FA5}">
                      <a16:colId xmlns:a16="http://schemas.microsoft.com/office/drawing/2014/main" val="3319407269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453865075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1982015"/>
                    </a:ext>
                  </a:extLst>
                </a:gridCol>
              </a:tblGrid>
              <a:tr h="29645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71623367"/>
                  </a:ext>
                </a:extLst>
              </a:tr>
            </a:tbl>
          </a:graphicData>
        </a:graphic>
      </p:graphicFrame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833836BE-6098-46CE-85FE-814BF3532767}"/>
              </a:ext>
            </a:extLst>
          </p:cNvPr>
          <p:cNvSpPr/>
          <p:nvPr/>
        </p:nvSpPr>
        <p:spPr>
          <a:xfrm>
            <a:off x="1464815" y="3784726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D1A748F8-8625-49AF-AF90-AC44C22C861F}"/>
              </a:ext>
            </a:extLst>
          </p:cNvPr>
          <p:cNvSpPr/>
          <p:nvPr/>
        </p:nvSpPr>
        <p:spPr>
          <a:xfrm>
            <a:off x="4626744" y="3784726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EF9D448-58DC-4E15-8C9A-FB4A30C0C0BE}"/>
              </a:ext>
            </a:extLst>
          </p:cNvPr>
          <p:cNvSpPr/>
          <p:nvPr/>
        </p:nvSpPr>
        <p:spPr>
          <a:xfrm>
            <a:off x="7788673" y="3756160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46D89A1-13B7-4B7A-9AF2-23B4466CAB57}"/>
              </a:ext>
            </a:extLst>
          </p:cNvPr>
          <p:cNvSpPr/>
          <p:nvPr/>
        </p:nvSpPr>
        <p:spPr>
          <a:xfrm>
            <a:off x="6622742" y="5089743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9019B-FAED-4662-ADF6-48678831FA30}"/>
              </a:ext>
            </a:extLst>
          </p:cNvPr>
          <p:cNvSpPr/>
          <p:nvPr/>
        </p:nvSpPr>
        <p:spPr>
          <a:xfrm>
            <a:off x="6418555" y="5586893"/>
            <a:ext cx="204187" cy="291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F701AE-23C3-499E-955E-F6C83D28EE76}"/>
              </a:ext>
            </a:extLst>
          </p:cNvPr>
          <p:cNvSpPr/>
          <p:nvPr/>
        </p:nvSpPr>
        <p:spPr>
          <a:xfrm>
            <a:off x="10088763" y="5264458"/>
            <a:ext cx="207142" cy="32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B42CC-0976-48C3-98B4-39CBAD5C2EBB}"/>
              </a:ext>
            </a:extLst>
          </p:cNvPr>
          <p:cNvSpPr/>
          <p:nvPr/>
        </p:nvSpPr>
        <p:spPr>
          <a:xfrm>
            <a:off x="3515557" y="4252404"/>
            <a:ext cx="273729" cy="39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B3D92A-E8F0-45F9-B8F9-3AA58A0DBB36}"/>
              </a:ext>
            </a:extLst>
          </p:cNvPr>
          <p:cNvSpPr/>
          <p:nvPr/>
        </p:nvSpPr>
        <p:spPr>
          <a:xfrm>
            <a:off x="9481351" y="988749"/>
            <a:ext cx="397025" cy="698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A1E34BB-9CCD-425B-ACC5-4AD70E139B74}"/>
              </a:ext>
            </a:extLst>
          </p:cNvPr>
          <p:cNvSpPr/>
          <p:nvPr/>
        </p:nvSpPr>
        <p:spPr>
          <a:xfrm>
            <a:off x="1884323" y="1485051"/>
            <a:ext cx="1744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latin typeface="Impact" panose="020B0806030902050204" pitchFamily="34" charset="0"/>
              </a:rPr>
              <a:t>20,92</a:t>
            </a:r>
            <a:endParaRPr lang="fr-FR" sz="5400" b="0" cap="none" spc="0" dirty="0">
              <a:ln w="0"/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FCDBE45-D23F-41E8-8EBC-FFB381B44239}"/>
              </a:ext>
            </a:extLst>
          </p:cNvPr>
          <p:cNvSpPr/>
          <p:nvPr/>
        </p:nvSpPr>
        <p:spPr>
          <a:xfrm>
            <a:off x="5091938" y="1464412"/>
            <a:ext cx="1653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12,30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87E8F0-D3D4-4ED5-A3DB-668B62BF1590}"/>
              </a:ext>
            </a:extLst>
          </p:cNvPr>
          <p:cNvSpPr/>
          <p:nvPr/>
        </p:nvSpPr>
        <p:spPr>
          <a:xfrm>
            <a:off x="8654295" y="1447587"/>
            <a:ext cx="947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6,7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85631B-5F04-48CC-A435-3DEED54EF561}"/>
              </a:ext>
            </a:extLst>
          </p:cNvPr>
          <p:cNvSpPr/>
          <p:nvPr/>
        </p:nvSpPr>
        <p:spPr>
          <a:xfrm>
            <a:off x="2044623" y="4528978"/>
            <a:ext cx="1423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9,09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DC23DD7-4BCF-4221-9229-D937765EA5EE}"/>
              </a:ext>
            </a:extLst>
          </p:cNvPr>
          <p:cNvSpPr/>
          <p:nvPr/>
        </p:nvSpPr>
        <p:spPr>
          <a:xfrm>
            <a:off x="5184271" y="4531264"/>
            <a:ext cx="1461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11,37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428E61-0AA1-49D3-B7A5-7843D8F17CE0}"/>
              </a:ext>
            </a:extLst>
          </p:cNvPr>
          <p:cNvSpPr/>
          <p:nvPr/>
        </p:nvSpPr>
        <p:spPr>
          <a:xfrm>
            <a:off x="8432279" y="4528978"/>
            <a:ext cx="139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latin typeface="Impact" panose="020B0806030902050204" pitchFamily="34" charset="0"/>
              </a:rPr>
              <a:t>5,04</a:t>
            </a:r>
            <a:endParaRPr lang="fr-FR" sz="5400" b="0" cap="none" spc="0" dirty="0">
              <a:ln w="0"/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661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FC69EE3-6852-41B3-A6E7-778BC6D17754}"/>
              </a:ext>
            </a:extLst>
          </p:cNvPr>
          <p:cNvSpPr/>
          <p:nvPr/>
        </p:nvSpPr>
        <p:spPr>
          <a:xfrm>
            <a:off x="6622742" y="2041864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5EB479C-A48E-4CD0-ADFA-0A22356BFB60}"/>
              </a:ext>
            </a:extLst>
          </p:cNvPr>
          <p:cNvSpPr/>
          <p:nvPr/>
        </p:nvSpPr>
        <p:spPr>
          <a:xfrm>
            <a:off x="9552342" y="988749"/>
            <a:ext cx="716162" cy="381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46D89A1-13B7-4B7A-9AF2-23B4466CAB57}"/>
              </a:ext>
            </a:extLst>
          </p:cNvPr>
          <p:cNvSpPr/>
          <p:nvPr/>
        </p:nvSpPr>
        <p:spPr>
          <a:xfrm>
            <a:off x="6622742" y="5089743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9019B-FAED-4662-ADF6-48678831FA30}"/>
              </a:ext>
            </a:extLst>
          </p:cNvPr>
          <p:cNvSpPr/>
          <p:nvPr/>
        </p:nvSpPr>
        <p:spPr>
          <a:xfrm>
            <a:off x="6418555" y="5586893"/>
            <a:ext cx="204187" cy="291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F701AE-23C3-499E-955E-F6C83D28EE76}"/>
              </a:ext>
            </a:extLst>
          </p:cNvPr>
          <p:cNvSpPr/>
          <p:nvPr/>
        </p:nvSpPr>
        <p:spPr>
          <a:xfrm>
            <a:off x="10088763" y="5264458"/>
            <a:ext cx="207142" cy="32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B42CC-0976-48C3-98B4-39CBAD5C2EBB}"/>
              </a:ext>
            </a:extLst>
          </p:cNvPr>
          <p:cNvSpPr/>
          <p:nvPr/>
        </p:nvSpPr>
        <p:spPr>
          <a:xfrm>
            <a:off x="3515557" y="4252404"/>
            <a:ext cx="273729" cy="39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B3D92A-E8F0-45F9-B8F9-3AA58A0DBB36}"/>
              </a:ext>
            </a:extLst>
          </p:cNvPr>
          <p:cNvSpPr/>
          <p:nvPr/>
        </p:nvSpPr>
        <p:spPr>
          <a:xfrm>
            <a:off x="9481351" y="988749"/>
            <a:ext cx="397025" cy="698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4219FC3F-483C-4E43-A22D-B32B50BA0C21}"/>
              </a:ext>
            </a:extLst>
          </p:cNvPr>
          <p:cNvSpPr/>
          <p:nvPr/>
        </p:nvSpPr>
        <p:spPr>
          <a:xfrm>
            <a:off x="1805125" y="736847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DE26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4B1BCEC4-D742-425D-84B7-C08D75794B22}"/>
              </a:ext>
            </a:extLst>
          </p:cNvPr>
          <p:cNvSpPr/>
          <p:nvPr/>
        </p:nvSpPr>
        <p:spPr>
          <a:xfrm>
            <a:off x="4967054" y="736847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DE26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E83E2926-E977-417E-BEBB-473A107749C9}"/>
              </a:ext>
            </a:extLst>
          </p:cNvPr>
          <p:cNvSpPr/>
          <p:nvPr/>
        </p:nvSpPr>
        <p:spPr>
          <a:xfrm>
            <a:off x="8128983" y="708281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DE26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3C02CAA7-CDC5-49ED-9E9D-39F5B26FDB0A}"/>
              </a:ext>
            </a:extLst>
          </p:cNvPr>
          <p:cNvSpPr/>
          <p:nvPr/>
        </p:nvSpPr>
        <p:spPr>
          <a:xfrm>
            <a:off x="1805125" y="3784726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DE26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478699E4-4DCC-4721-B01B-A9B40D38A8FC}"/>
              </a:ext>
            </a:extLst>
          </p:cNvPr>
          <p:cNvSpPr/>
          <p:nvPr/>
        </p:nvSpPr>
        <p:spPr>
          <a:xfrm>
            <a:off x="4967054" y="3784726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DE26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7A10FFA1-C9E0-4132-9F8D-4D2741807C71}"/>
              </a:ext>
            </a:extLst>
          </p:cNvPr>
          <p:cNvSpPr/>
          <p:nvPr/>
        </p:nvSpPr>
        <p:spPr>
          <a:xfrm>
            <a:off x="8128983" y="3756160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DE26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E37328A-5326-46FF-A9E2-3E6FCD776E28}"/>
              </a:ext>
            </a:extLst>
          </p:cNvPr>
          <p:cNvSpPr/>
          <p:nvPr/>
        </p:nvSpPr>
        <p:spPr>
          <a:xfrm>
            <a:off x="4935747" y="1210291"/>
            <a:ext cx="258340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Douze unités et trente centièmes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7BBBB4E-71EB-47EB-9969-F4A2A08929B8}"/>
              </a:ext>
            </a:extLst>
          </p:cNvPr>
          <p:cNvSpPr/>
          <p:nvPr/>
        </p:nvSpPr>
        <p:spPr>
          <a:xfrm>
            <a:off x="8112549" y="1033557"/>
            <a:ext cx="261627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Vingt unités et quatre-vingt-douze centièmes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15A7C4-B714-426F-935E-1F4E331BEB45}"/>
              </a:ext>
            </a:extLst>
          </p:cNvPr>
          <p:cNvSpPr/>
          <p:nvPr/>
        </p:nvSpPr>
        <p:spPr>
          <a:xfrm>
            <a:off x="1745359" y="4252404"/>
            <a:ext cx="265523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Cinq unités et quatre centièmes</a:t>
            </a:r>
            <a:endParaRPr lang="fr-FR" sz="28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1A53DA2-D920-46A3-8757-D361A1BF5C48}"/>
              </a:ext>
            </a:extLst>
          </p:cNvPr>
          <p:cNvSpPr/>
          <p:nvPr/>
        </p:nvSpPr>
        <p:spPr>
          <a:xfrm>
            <a:off x="4893305" y="4271024"/>
            <a:ext cx="278633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Onze unités et trente-sept centièmes</a:t>
            </a:r>
            <a:endParaRPr lang="fr-FR" sz="28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A4CEE33-5228-41E8-AE1C-B116F4579F0E}"/>
              </a:ext>
            </a:extLst>
          </p:cNvPr>
          <p:cNvSpPr/>
          <p:nvPr/>
        </p:nvSpPr>
        <p:spPr>
          <a:xfrm>
            <a:off x="8148061" y="4160071"/>
            <a:ext cx="261627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Neuf unités et neuf centièmes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B90C927-C239-4943-BA4F-76ACF423FB97}"/>
              </a:ext>
            </a:extLst>
          </p:cNvPr>
          <p:cNvSpPr/>
          <p:nvPr/>
        </p:nvSpPr>
        <p:spPr>
          <a:xfrm>
            <a:off x="1764842" y="1469662"/>
            <a:ext cx="261627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Six unités et sept dixièmes</a:t>
            </a:r>
          </a:p>
        </p:txBody>
      </p:sp>
    </p:spTree>
    <p:extLst>
      <p:ext uri="{BB962C8B-B14F-4D97-AF65-F5344CB8AC3E}">
        <p14:creationId xmlns:p14="http://schemas.microsoft.com/office/powerpoint/2010/main" val="1347856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D0F1D340-2C77-4FA6-8775-557CF699677E}"/>
              </a:ext>
            </a:extLst>
          </p:cNvPr>
          <p:cNvGraphicFramePr>
            <a:graphicFrameLocks noGrp="1"/>
          </p:cNvGraphicFramePr>
          <p:nvPr/>
        </p:nvGraphicFramePr>
        <p:xfrm>
          <a:off x="1221665" y="464433"/>
          <a:ext cx="9393561" cy="296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87">
                  <a:extLst>
                    <a:ext uri="{9D8B030D-6E8A-4147-A177-3AD203B41FA5}">
                      <a16:colId xmlns:a16="http://schemas.microsoft.com/office/drawing/2014/main" val="3319407269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453865075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1982015"/>
                    </a:ext>
                  </a:extLst>
                </a:gridCol>
              </a:tblGrid>
              <a:tr h="29645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71623367"/>
                  </a:ext>
                </a:extLst>
              </a:tr>
            </a:tbl>
          </a:graphicData>
        </a:graphic>
      </p:graphicFrame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753A4BD-F76D-49D9-B3DD-2C5E9D3C32AC}"/>
              </a:ext>
            </a:extLst>
          </p:cNvPr>
          <p:cNvSpPr/>
          <p:nvPr/>
        </p:nvSpPr>
        <p:spPr>
          <a:xfrm>
            <a:off x="1464815" y="736847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7688E02-A615-419A-AA42-DD13A9CC9E59}"/>
              </a:ext>
            </a:extLst>
          </p:cNvPr>
          <p:cNvSpPr/>
          <p:nvPr/>
        </p:nvSpPr>
        <p:spPr>
          <a:xfrm>
            <a:off x="4626744" y="736847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63AFEFD-2F8A-4167-86DC-906386FE8A32}"/>
              </a:ext>
            </a:extLst>
          </p:cNvPr>
          <p:cNvSpPr/>
          <p:nvPr/>
        </p:nvSpPr>
        <p:spPr>
          <a:xfrm>
            <a:off x="7788673" y="708281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FC69EE3-6852-41B3-A6E7-778BC6D17754}"/>
              </a:ext>
            </a:extLst>
          </p:cNvPr>
          <p:cNvSpPr/>
          <p:nvPr/>
        </p:nvSpPr>
        <p:spPr>
          <a:xfrm>
            <a:off x="6622742" y="2041864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5EB479C-A48E-4CD0-ADFA-0A22356BFB60}"/>
              </a:ext>
            </a:extLst>
          </p:cNvPr>
          <p:cNvSpPr/>
          <p:nvPr/>
        </p:nvSpPr>
        <p:spPr>
          <a:xfrm>
            <a:off x="9552342" y="988749"/>
            <a:ext cx="716162" cy="381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5" name="Tableau 2">
            <a:extLst>
              <a:ext uri="{FF2B5EF4-FFF2-40B4-BE49-F238E27FC236}">
                <a16:creationId xmlns:a16="http://schemas.microsoft.com/office/drawing/2014/main" id="{95C5221F-3F03-48C0-B44C-E53394FBC2C9}"/>
              </a:ext>
            </a:extLst>
          </p:cNvPr>
          <p:cNvGraphicFramePr>
            <a:graphicFrameLocks noGrp="1"/>
          </p:cNvGraphicFramePr>
          <p:nvPr/>
        </p:nvGraphicFramePr>
        <p:xfrm>
          <a:off x="1221665" y="3512312"/>
          <a:ext cx="9393561" cy="296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87">
                  <a:extLst>
                    <a:ext uri="{9D8B030D-6E8A-4147-A177-3AD203B41FA5}">
                      <a16:colId xmlns:a16="http://schemas.microsoft.com/office/drawing/2014/main" val="3319407269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453865075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1982015"/>
                    </a:ext>
                  </a:extLst>
                </a:gridCol>
              </a:tblGrid>
              <a:tr h="29645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71623367"/>
                  </a:ext>
                </a:extLst>
              </a:tr>
            </a:tbl>
          </a:graphicData>
        </a:graphic>
      </p:graphicFrame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833836BE-6098-46CE-85FE-814BF3532767}"/>
              </a:ext>
            </a:extLst>
          </p:cNvPr>
          <p:cNvSpPr/>
          <p:nvPr/>
        </p:nvSpPr>
        <p:spPr>
          <a:xfrm>
            <a:off x="1464815" y="3784726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D1A748F8-8625-49AF-AF90-AC44C22C861F}"/>
              </a:ext>
            </a:extLst>
          </p:cNvPr>
          <p:cNvSpPr/>
          <p:nvPr/>
        </p:nvSpPr>
        <p:spPr>
          <a:xfrm>
            <a:off x="4626744" y="3784726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EF9D448-58DC-4E15-8C9A-FB4A30C0C0BE}"/>
              </a:ext>
            </a:extLst>
          </p:cNvPr>
          <p:cNvSpPr/>
          <p:nvPr/>
        </p:nvSpPr>
        <p:spPr>
          <a:xfrm>
            <a:off x="7788673" y="3756160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46D89A1-13B7-4B7A-9AF2-23B4466CAB57}"/>
              </a:ext>
            </a:extLst>
          </p:cNvPr>
          <p:cNvSpPr/>
          <p:nvPr/>
        </p:nvSpPr>
        <p:spPr>
          <a:xfrm>
            <a:off x="6622742" y="5089743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9019B-FAED-4662-ADF6-48678831FA30}"/>
              </a:ext>
            </a:extLst>
          </p:cNvPr>
          <p:cNvSpPr/>
          <p:nvPr/>
        </p:nvSpPr>
        <p:spPr>
          <a:xfrm>
            <a:off x="6418555" y="5586893"/>
            <a:ext cx="204187" cy="291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F701AE-23C3-499E-955E-F6C83D28EE76}"/>
              </a:ext>
            </a:extLst>
          </p:cNvPr>
          <p:cNvSpPr/>
          <p:nvPr/>
        </p:nvSpPr>
        <p:spPr>
          <a:xfrm>
            <a:off x="10088763" y="5264458"/>
            <a:ext cx="207142" cy="32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B42CC-0976-48C3-98B4-39CBAD5C2EBB}"/>
              </a:ext>
            </a:extLst>
          </p:cNvPr>
          <p:cNvSpPr/>
          <p:nvPr/>
        </p:nvSpPr>
        <p:spPr>
          <a:xfrm>
            <a:off x="3515557" y="4252404"/>
            <a:ext cx="273729" cy="39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B3D92A-E8F0-45F9-B8F9-3AA58A0DBB36}"/>
              </a:ext>
            </a:extLst>
          </p:cNvPr>
          <p:cNvSpPr/>
          <p:nvPr/>
        </p:nvSpPr>
        <p:spPr>
          <a:xfrm>
            <a:off x="9481351" y="988749"/>
            <a:ext cx="397025" cy="698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A1E34BB-9CCD-425B-ACC5-4AD70E139B74}"/>
              </a:ext>
            </a:extLst>
          </p:cNvPr>
          <p:cNvSpPr/>
          <p:nvPr/>
        </p:nvSpPr>
        <p:spPr>
          <a:xfrm>
            <a:off x="1917987" y="1485051"/>
            <a:ext cx="1677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latin typeface="Impact" panose="020B0806030902050204" pitchFamily="34" charset="0"/>
              </a:rPr>
              <a:t>1,003</a:t>
            </a:r>
            <a:endParaRPr lang="fr-FR" sz="5400" b="0" cap="none" spc="0" dirty="0">
              <a:ln w="0"/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FCDBE45-D23F-41E8-8EBC-FFB381B44239}"/>
              </a:ext>
            </a:extLst>
          </p:cNvPr>
          <p:cNvSpPr/>
          <p:nvPr/>
        </p:nvSpPr>
        <p:spPr>
          <a:xfrm>
            <a:off x="5032628" y="1464412"/>
            <a:ext cx="1771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9,209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87E8F0-D3D4-4ED5-A3DB-668B62BF1590}"/>
              </a:ext>
            </a:extLst>
          </p:cNvPr>
          <p:cNvSpPr/>
          <p:nvPr/>
        </p:nvSpPr>
        <p:spPr>
          <a:xfrm>
            <a:off x="8341710" y="1447587"/>
            <a:ext cx="15728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11,39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85631B-5F04-48CC-A435-3DEED54EF561}"/>
              </a:ext>
            </a:extLst>
          </p:cNvPr>
          <p:cNvSpPr/>
          <p:nvPr/>
        </p:nvSpPr>
        <p:spPr>
          <a:xfrm>
            <a:off x="1873904" y="4528978"/>
            <a:ext cx="1765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98,40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DC23DD7-4BCF-4221-9229-D937765EA5EE}"/>
              </a:ext>
            </a:extLst>
          </p:cNvPr>
          <p:cNvSpPr/>
          <p:nvPr/>
        </p:nvSpPr>
        <p:spPr>
          <a:xfrm>
            <a:off x="5219377" y="4531264"/>
            <a:ext cx="139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3,29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428E61-0AA1-49D3-B7A5-7843D8F17CE0}"/>
              </a:ext>
            </a:extLst>
          </p:cNvPr>
          <p:cNvSpPr/>
          <p:nvPr/>
        </p:nvSpPr>
        <p:spPr>
          <a:xfrm>
            <a:off x="8339307" y="4528978"/>
            <a:ext cx="1577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latin typeface="Impact" panose="020B0806030902050204" pitchFamily="34" charset="0"/>
              </a:rPr>
              <a:t>1,901</a:t>
            </a:r>
            <a:endParaRPr lang="fr-FR" sz="5400" b="0" cap="none" spc="0" dirty="0">
              <a:ln w="0"/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26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6E0CE8E8-CD43-4E6D-A67F-37A80BE23EA4}"/>
              </a:ext>
            </a:extLst>
          </p:cNvPr>
          <p:cNvSpPr/>
          <p:nvPr/>
        </p:nvSpPr>
        <p:spPr>
          <a:xfrm>
            <a:off x="1961634" y="4891260"/>
            <a:ext cx="819150" cy="77152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E4A977A-0A56-4496-B1FC-82605CB4455E}"/>
              </a:ext>
            </a:extLst>
          </p:cNvPr>
          <p:cNvSpPr/>
          <p:nvPr/>
        </p:nvSpPr>
        <p:spPr>
          <a:xfrm>
            <a:off x="2889741" y="4891260"/>
            <a:ext cx="819150" cy="77152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D74FE498-F2D1-4460-A169-AFBEB66AC56D}"/>
              </a:ext>
            </a:extLst>
          </p:cNvPr>
          <p:cNvSpPr/>
          <p:nvPr/>
        </p:nvSpPr>
        <p:spPr>
          <a:xfrm>
            <a:off x="3817848" y="4891259"/>
            <a:ext cx="819150" cy="77152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3C8F6B80-4A3D-4878-98CE-5C476604CFB0}"/>
              </a:ext>
            </a:extLst>
          </p:cNvPr>
          <p:cNvSpPr/>
          <p:nvPr/>
        </p:nvSpPr>
        <p:spPr>
          <a:xfrm>
            <a:off x="4730082" y="4891258"/>
            <a:ext cx="819150" cy="771525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879A3965-5198-4CE3-8A64-A8727838F245}"/>
              </a:ext>
            </a:extLst>
          </p:cNvPr>
          <p:cNvSpPr/>
          <p:nvPr/>
        </p:nvSpPr>
        <p:spPr>
          <a:xfrm>
            <a:off x="5644146" y="4891258"/>
            <a:ext cx="819150" cy="77152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B657B7D6-6EBE-48E8-AFAC-4881F5D023B0}"/>
              </a:ext>
            </a:extLst>
          </p:cNvPr>
          <p:cNvSpPr/>
          <p:nvPr/>
        </p:nvSpPr>
        <p:spPr>
          <a:xfrm>
            <a:off x="6558210" y="4891258"/>
            <a:ext cx="819150" cy="771525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D870B563-F6E1-43AB-A7D7-0D969FF5753D}"/>
              </a:ext>
            </a:extLst>
          </p:cNvPr>
          <p:cNvSpPr/>
          <p:nvPr/>
        </p:nvSpPr>
        <p:spPr>
          <a:xfrm>
            <a:off x="7472274" y="4891257"/>
            <a:ext cx="819150" cy="77152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C51910F-AB1E-4D51-A1CA-7AFDA19BE3D3}"/>
              </a:ext>
            </a:extLst>
          </p:cNvPr>
          <p:cNvSpPr/>
          <p:nvPr/>
        </p:nvSpPr>
        <p:spPr>
          <a:xfrm>
            <a:off x="8384508" y="4891256"/>
            <a:ext cx="819150" cy="77152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6C465DB5-D3F5-4715-81CE-FF921DC6F055}"/>
              </a:ext>
            </a:extLst>
          </p:cNvPr>
          <p:cNvSpPr/>
          <p:nvPr/>
        </p:nvSpPr>
        <p:spPr>
          <a:xfrm>
            <a:off x="9295064" y="4891255"/>
            <a:ext cx="819150" cy="77152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E65990BF-86FB-4C16-9D0E-86091B542E8D}"/>
              </a:ext>
            </a:extLst>
          </p:cNvPr>
          <p:cNvSpPr/>
          <p:nvPr/>
        </p:nvSpPr>
        <p:spPr>
          <a:xfrm>
            <a:off x="9295064" y="4009857"/>
            <a:ext cx="819150" cy="77152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4892907C-54A4-479C-95F4-035C2BB87A03}"/>
              </a:ext>
            </a:extLst>
          </p:cNvPr>
          <p:cNvSpPr/>
          <p:nvPr/>
        </p:nvSpPr>
        <p:spPr>
          <a:xfrm>
            <a:off x="9295064" y="3128459"/>
            <a:ext cx="819150" cy="771525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30063176-717F-4196-8133-1125235AE845}"/>
              </a:ext>
            </a:extLst>
          </p:cNvPr>
          <p:cNvSpPr/>
          <p:nvPr/>
        </p:nvSpPr>
        <p:spPr>
          <a:xfrm>
            <a:off x="8384508" y="3128459"/>
            <a:ext cx="819150" cy="771525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E90A8B50-9757-4E27-863E-09278E2BF095}"/>
              </a:ext>
            </a:extLst>
          </p:cNvPr>
          <p:cNvSpPr/>
          <p:nvPr/>
        </p:nvSpPr>
        <p:spPr>
          <a:xfrm>
            <a:off x="7472274" y="3128459"/>
            <a:ext cx="819150" cy="77152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59AB7169-0523-444B-AA7E-571784AA6735}"/>
              </a:ext>
            </a:extLst>
          </p:cNvPr>
          <p:cNvSpPr/>
          <p:nvPr/>
        </p:nvSpPr>
        <p:spPr>
          <a:xfrm>
            <a:off x="7448996" y="2247060"/>
            <a:ext cx="819150" cy="77152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41F7DDE5-6C1F-4AB9-9328-EB2A8BCD243E}"/>
              </a:ext>
            </a:extLst>
          </p:cNvPr>
          <p:cNvSpPr/>
          <p:nvPr/>
        </p:nvSpPr>
        <p:spPr>
          <a:xfrm>
            <a:off x="7448996" y="1365661"/>
            <a:ext cx="819150" cy="77152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E259A580-2A13-44D3-B097-F66EF8EECDF2}"/>
              </a:ext>
            </a:extLst>
          </p:cNvPr>
          <p:cNvSpPr/>
          <p:nvPr/>
        </p:nvSpPr>
        <p:spPr>
          <a:xfrm>
            <a:off x="6558210" y="1365661"/>
            <a:ext cx="819150" cy="771525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0A8B158B-F103-4C24-86CE-BFC98956256D}"/>
              </a:ext>
            </a:extLst>
          </p:cNvPr>
          <p:cNvSpPr/>
          <p:nvPr/>
        </p:nvSpPr>
        <p:spPr>
          <a:xfrm>
            <a:off x="5686425" y="2247059"/>
            <a:ext cx="819150" cy="77152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D96A3649-5E99-4269-AD40-A92920B04BEC}"/>
              </a:ext>
            </a:extLst>
          </p:cNvPr>
          <p:cNvSpPr/>
          <p:nvPr/>
        </p:nvSpPr>
        <p:spPr>
          <a:xfrm>
            <a:off x="5644146" y="1365661"/>
            <a:ext cx="819150" cy="77152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C88DA91D-A824-479D-AD5E-70DC17F192F7}"/>
              </a:ext>
            </a:extLst>
          </p:cNvPr>
          <p:cNvSpPr/>
          <p:nvPr/>
        </p:nvSpPr>
        <p:spPr>
          <a:xfrm>
            <a:off x="5686425" y="3103805"/>
            <a:ext cx="819150" cy="771525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C3E868B8-D96D-4D5F-B7B2-6061003CEEB0}"/>
              </a:ext>
            </a:extLst>
          </p:cNvPr>
          <p:cNvSpPr/>
          <p:nvPr/>
        </p:nvSpPr>
        <p:spPr>
          <a:xfrm>
            <a:off x="4793501" y="3103805"/>
            <a:ext cx="819150" cy="77152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95900704-BE8C-41DB-989B-D783DF767E49}"/>
              </a:ext>
            </a:extLst>
          </p:cNvPr>
          <p:cNvSpPr/>
          <p:nvPr/>
        </p:nvSpPr>
        <p:spPr>
          <a:xfrm>
            <a:off x="3881267" y="3103804"/>
            <a:ext cx="819150" cy="77152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D7173CDB-E51B-4AC7-AFF8-ECD90A5A8F79}"/>
              </a:ext>
            </a:extLst>
          </p:cNvPr>
          <p:cNvSpPr/>
          <p:nvPr/>
        </p:nvSpPr>
        <p:spPr>
          <a:xfrm>
            <a:off x="2967821" y="3103803"/>
            <a:ext cx="819150" cy="77152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806FF719-FEFE-4226-A7ED-077CD5E1C568}"/>
              </a:ext>
            </a:extLst>
          </p:cNvPr>
          <p:cNvSpPr/>
          <p:nvPr/>
        </p:nvSpPr>
        <p:spPr>
          <a:xfrm>
            <a:off x="2967821" y="2247058"/>
            <a:ext cx="819150" cy="771525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99971B30-3307-423B-A1CB-7CB9F857BBED}"/>
              </a:ext>
            </a:extLst>
          </p:cNvPr>
          <p:cNvSpPr/>
          <p:nvPr/>
        </p:nvSpPr>
        <p:spPr>
          <a:xfrm>
            <a:off x="2967821" y="1365661"/>
            <a:ext cx="819150" cy="77152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93D60F22-DB9E-43C1-918B-0D29C9223077}"/>
              </a:ext>
            </a:extLst>
          </p:cNvPr>
          <p:cNvSpPr/>
          <p:nvPr/>
        </p:nvSpPr>
        <p:spPr>
          <a:xfrm>
            <a:off x="2070591" y="1365660"/>
            <a:ext cx="819150" cy="771525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 descr="Une image contenant cerf-volant, jeune, debout, tenant&#10;&#10;Description générée automatiquement">
            <a:extLst>
              <a:ext uri="{FF2B5EF4-FFF2-40B4-BE49-F238E27FC236}">
                <a16:creationId xmlns:a16="http://schemas.microsoft.com/office/drawing/2014/main" id="{A5A94E35-899C-4A30-8C3B-80E2201502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53" b="94828" l="5010" r="18949">
                        <a14:foregroundMark x1="6141" y1="87394" x2="7677" y2="88323"/>
                        <a14:foregroundMark x1="15152" y1="85980" x2="12444" y2="88000"/>
                        <a14:foregroundMark x1="12444" y1="88000" x2="15475" y2="87798"/>
                        <a14:foregroundMark x1="15475" y1="87798" x2="13980" y2="85333"/>
                        <a14:foregroundMark x1="16606" y1="82788" x2="16364" y2="83596"/>
                        <a14:foregroundMark x1="17333" y1="81253" x2="18707" y2="83879"/>
                        <a14:foregroundMark x1="16808" y1="84687" x2="16808" y2="84242"/>
                        <a14:foregroundMark x1="7434" y1="89859" x2="5859" y2="92646"/>
                        <a14:foregroundMark x1="5859" y1="92646" x2="8848" y2="93737"/>
                        <a14:foregroundMark x1="8848" y1="93737" x2="10384" y2="92727"/>
                        <a14:foregroundMark x1="11273" y1="92727" x2="13091" y2="93697"/>
                        <a14:foregroundMark x1="7515" y1="89859" x2="10384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3" t="79723" r="79300" b="3468"/>
          <a:stretch/>
        </p:blipFill>
        <p:spPr>
          <a:xfrm>
            <a:off x="325553" y="4275873"/>
            <a:ext cx="2074657" cy="20022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 descr="Une image contenant extérieur, assis, lumière, table&#10;&#10;Description générée automatiquement">
            <a:extLst>
              <a:ext uri="{FF2B5EF4-FFF2-40B4-BE49-F238E27FC236}">
                <a16:creationId xmlns:a16="http://schemas.microsoft.com/office/drawing/2014/main" id="{558D915F-B9AD-43F8-BB92-F81B8E1D409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400" b="31800" l="68000" r="89900">
                        <a14:foregroundMark x1="69190" y1="19443" x2="69650" y2="25500"/>
                        <a14:foregroundMark x1="69650" y1="25500" x2="75100" y2="30350"/>
                        <a14:foregroundMark x1="75100" y1="30350" x2="79563" y2="31391"/>
                        <a14:foregroundMark x1="85072" y1="30114" x2="86613" y2="28876"/>
                        <a14:foregroundMark x1="89461" y1="22309" x2="89900" y2="20100"/>
                        <a14:foregroundMark x1="89900" y1="20100" x2="84750" y2="14200"/>
                        <a14:foregroundMark x1="84750" y1="14200" x2="78300" y2="11050"/>
                        <a14:foregroundMark x1="78300" y1="11050" x2="71600" y2="14600"/>
                        <a14:foregroundMark x1="71600" y1="14600" x2="69500" y2="17100"/>
                        <a14:foregroundMark x1="81800" y1="20150" x2="81800" y2="20150"/>
                        <a14:foregroundMark x1="68329" y1="19756" x2="68475" y2="24563"/>
                        <a14:foregroundMark x1="89750" y1="19650" x2="89852" y2="22503"/>
                        <a14:foregroundMark x1="68265" y1="19735" x2="68000" y2="21000"/>
                        <a14:foregroundMark x1="89310" y1="24958" x2="88400" y2="26900"/>
                        <a14:foregroundMark x1="76250" y1="31200" x2="80950" y2="31800"/>
                        <a14:backgroundMark x1="81150" y1="32650" x2="84200" y2="31450"/>
                        <a14:backgroundMark x1="87550" y1="29250" x2="89265" y2="27279"/>
                        <a14:backgroundMark x1="82150" y1="32150" x2="82150" y2="32150"/>
                        <a14:backgroundMark x1="82150" y1="32150" x2="84200" y2="31800"/>
                        <a14:backgroundMark x1="83700" y1="31450" x2="85200" y2="30800"/>
                        <a14:backgroundMark x1="87900" y1="28250" x2="88750" y2="26900"/>
                        <a14:backgroundMark x1="68850" y1="17100" x2="68000" y2="19650"/>
                        <a14:backgroundMark x1="68000" y1="24700" x2="68650" y2="26900"/>
                        <a14:backgroundMark x1="90331" y1="23889" x2="90600" y2="23350"/>
                        <a14:backgroundMark x1="87900" y1="28750" x2="88749" y2="27053"/>
                        <a14:backgroundMark x1="90250" y1="22700" x2="89746" y2="23633"/>
                        <a14:backgroundMark x1="88999" y1="27163" x2="88250" y2="28600"/>
                        <a14:backgroundMark x1="81000" y1="32650" x2="82850" y2="31800"/>
                        <a14:backgroundMark x1="87200" y1="29250" x2="89750" y2="26400"/>
                        <a14:backgroundMark x1="89400" y1="26200" x2="90100" y2="23500"/>
                        <a14:backgroundMark x1="81000" y1="32000" x2="81900" y2="32000"/>
                        <a14:backgroundMark x1="90250" y1="22900" x2="89650" y2="25050"/>
                        <a14:backgroundMark x1="88350" y1="27350" x2="87050" y2="29150"/>
                        <a14:backgroundMark x1="82100" y1="32000" x2="80812" y2="3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72" t="8945" r="8762" b="65907"/>
          <a:stretch/>
        </p:blipFill>
        <p:spPr>
          <a:xfrm>
            <a:off x="454957" y="786506"/>
            <a:ext cx="1537554" cy="16133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582A85-C576-4240-B781-AB59BED18964}"/>
              </a:ext>
            </a:extLst>
          </p:cNvPr>
          <p:cNvSpPr/>
          <p:nvPr/>
        </p:nvSpPr>
        <p:spPr>
          <a:xfrm>
            <a:off x="3337624" y="341771"/>
            <a:ext cx="7260322" cy="9233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bg1"/>
                </a:solidFill>
                <a:latin typeface="Graphers Blog" panose="03000600000000000000" pitchFamily="66" charset="0"/>
              </a:rPr>
              <a:t>Lire des nombres</a:t>
            </a:r>
          </a:p>
        </p:txBody>
      </p:sp>
    </p:spTree>
    <p:extLst>
      <p:ext uri="{BB962C8B-B14F-4D97-AF65-F5344CB8AC3E}">
        <p14:creationId xmlns:p14="http://schemas.microsoft.com/office/powerpoint/2010/main" val="15121641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FC69EE3-6852-41B3-A6E7-778BC6D17754}"/>
              </a:ext>
            </a:extLst>
          </p:cNvPr>
          <p:cNvSpPr/>
          <p:nvPr/>
        </p:nvSpPr>
        <p:spPr>
          <a:xfrm>
            <a:off x="6622742" y="2041864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5EB479C-A48E-4CD0-ADFA-0A22356BFB60}"/>
              </a:ext>
            </a:extLst>
          </p:cNvPr>
          <p:cNvSpPr/>
          <p:nvPr/>
        </p:nvSpPr>
        <p:spPr>
          <a:xfrm>
            <a:off x="9552342" y="988749"/>
            <a:ext cx="716162" cy="381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46D89A1-13B7-4B7A-9AF2-23B4466CAB57}"/>
              </a:ext>
            </a:extLst>
          </p:cNvPr>
          <p:cNvSpPr/>
          <p:nvPr/>
        </p:nvSpPr>
        <p:spPr>
          <a:xfrm>
            <a:off x="6622742" y="5089743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9019B-FAED-4662-ADF6-48678831FA30}"/>
              </a:ext>
            </a:extLst>
          </p:cNvPr>
          <p:cNvSpPr/>
          <p:nvPr/>
        </p:nvSpPr>
        <p:spPr>
          <a:xfrm>
            <a:off x="6418555" y="5586893"/>
            <a:ext cx="204187" cy="291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F701AE-23C3-499E-955E-F6C83D28EE76}"/>
              </a:ext>
            </a:extLst>
          </p:cNvPr>
          <p:cNvSpPr/>
          <p:nvPr/>
        </p:nvSpPr>
        <p:spPr>
          <a:xfrm>
            <a:off x="10088763" y="5264458"/>
            <a:ext cx="207142" cy="32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B42CC-0976-48C3-98B4-39CBAD5C2EBB}"/>
              </a:ext>
            </a:extLst>
          </p:cNvPr>
          <p:cNvSpPr/>
          <p:nvPr/>
        </p:nvSpPr>
        <p:spPr>
          <a:xfrm>
            <a:off x="3515557" y="4252404"/>
            <a:ext cx="273729" cy="39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B3D92A-E8F0-45F9-B8F9-3AA58A0DBB36}"/>
              </a:ext>
            </a:extLst>
          </p:cNvPr>
          <p:cNvSpPr/>
          <p:nvPr/>
        </p:nvSpPr>
        <p:spPr>
          <a:xfrm>
            <a:off x="9481351" y="988749"/>
            <a:ext cx="397025" cy="698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4219FC3F-483C-4E43-A22D-B32B50BA0C21}"/>
              </a:ext>
            </a:extLst>
          </p:cNvPr>
          <p:cNvSpPr/>
          <p:nvPr/>
        </p:nvSpPr>
        <p:spPr>
          <a:xfrm>
            <a:off x="1805125" y="736847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DE26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4B1BCEC4-D742-425D-84B7-C08D75794B22}"/>
              </a:ext>
            </a:extLst>
          </p:cNvPr>
          <p:cNvSpPr/>
          <p:nvPr/>
        </p:nvSpPr>
        <p:spPr>
          <a:xfrm>
            <a:off x="4967054" y="736847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DE26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E83E2926-E977-417E-BEBB-473A107749C9}"/>
              </a:ext>
            </a:extLst>
          </p:cNvPr>
          <p:cNvSpPr/>
          <p:nvPr/>
        </p:nvSpPr>
        <p:spPr>
          <a:xfrm>
            <a:off x="8128983" y="708281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DE26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3C02CAA7-CDC5-49ED-9E9D-39F5B26FDB0A}"/>
              </a:ext>
            </a:extLst>
          </p:cNvPr>
          <p:cNvSpPr/>
          <p:nvPr/>
        </p:nvSpPr>
        <p:spPr>
          <a:xfrm>
            <a:off x="1805125" y="3784726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DE26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478699E4-4DCC-4721-B01B-A9B40D38A8FC}"/>
              </a:ext>
            </a:extLst>
          </p:cNvPr>
          <p:cNvSpPr/>
          <p:nvPr/>
        </p:nvSpPr>
        <p:spPr>
          <a:xfrm>
            <a:off x="4967054" y="3784726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DE26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7A10FFA1-C9E0-4132-9F8D-4D2741807C71}"/>
              </a:ext>
            </a:extLst>
          </p:cNvPr>
          <p:cNvSpPr/>
          <p:nvPr/>
        </p:nvSpPr>
        <p:spPr>
          <a:xfrm>
            <a:off x="8128983" y="3756160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DE26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E37328A-5326-46FF-A9E2-3E6FCD776E28}"/>
              </a:ext>
            </a:extLst>
          </p:cNvPr>
          <p:cNvSpPr/>
          <p:nvPr/>
        </p:nvSpPr>
        <p:spPr>
          <a:xfrm>
            <a:off x="4935747" y="1210291"/>
            <a:ext cx="258340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Neuf unités et deux cen</a:t>
            </a:r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 neuf centièmes</a:t>
            </a:r>
            <a:endParaRPr lang="fr-FR" sz="28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7BBBB4E-71EB-47EB-9969-F4A2A08929B8}"/>
              </a:ext>
            </a:extLst>
          </p:cNvPr>
          <p:cNvSpPr/>
          <p:nvPr/>
        </p:nvSpPr>
        <p:spPr>
          <a:xfrm>
            <a:off x="8112549" y="1355913"/>
            <a:ext cx="261627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Une unité et trois millièmes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15A7C4-B714-426F-935E-1F4E331BEB45}"/>
              </a:ext>
            </a:extLst>
          </p:cNvPr>
          <p:cNvSpPr/>
          <p:nvPr/>
        </p:nvSpPr>
        <p:spPr>
          <a:xfrm>
            <a:off x="1745359" y="4252404"/>
            <a:ext cx="265523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Une unité et neuf cent un centièmes</a:t>
            </a:r>
            <a:endParaRPr lang="fr-FR" sz="28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1A53DA2-D920-46A3-8757-D361A1BF5C48}"/>
              </a:ext>
            </a:extLst>
          </p:cNvPr>
          <p:cNvSpPr/>
          <p:nvPr/>
        </p:nvSpPr>
        <p:spPr>
          <a:xfrm>
            <a:off x="4863398" y="4271024"/>
            <a:ext cx="278633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Trois unités et vingt-neuf centièmes</a:t>
            </a:r>
            <a:endParaRPr lang="fr-FR" sz="28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A4CEE33-5228-41E8-AE1C-B116F4579F0E}"/>
              </a:ext>
            </a:extLst>
          </p:cNvPr>
          <p:cNvSpPr/>
          <p:nvPr/>
        </p:nvSpPr>
        <p:spPr>
          <a:xfrm>
            <a:off x="8119790" y="4062040"/>
            <a:ext cx="261627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Quatre-vingt-dix-huit unités et quarante centièmes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B90C927-C239-4943-BA4F-76ACF423FB97}"/>
              </a:ext>
            </a:extLst>
          </p:cNvPr>
          <p:cNvSpPr/>
          <p:nvPr/>
        </p:nvSpPr>
        <p:spPr>
          <a:xfrm>
            <a:off x="1784325" y="1282784"/>
            <a:ext cx="261627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Onze unités et trente-neuf centièmes</a:t>
            </a:r>
          </a:p>
        </p:txBody>
      </p:sp>
    </p:spTree>
    <p:extLst>
      <p:ext uri="{BB962C8B-B14F-4D97-AF65-F5344CB8AC3E}">
        <p14:creationId xmlns:p14="http://schemas.microsoft.com/office/powerpoint/2010/main" val="3121397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D0F1D340-2C77-4FA6-8775-557CF699677E}"/>
              </a:ext>
            </a:extLst>
          </p:cNvPr>
          <p:cNvGraphicFramePr>
            <a:graphicFrameLocks noGrp="1"/>
          </p:cNvGraphicFramePr>
          <p:nvPr/>
        </p:nvGraphicFramePr>
        <p:xfrm>
          <a:off x="1221665" y="464433"/>
          <a:ext cx="9393561" cy="296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87">
                  <a:extLst>
                    <a:ext uri="{9D8B030D-6E8A-4147-A177-3AD203B41FA5}">
                      <a16:colId xmlns:a16="http://schemas.microsoft.com/office/drawing/2014/main" val="3319407269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453865075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1982015"/>
                    </a:ext>
                  </a:extLst>
                </a:gridCol>
              </a:tblGrid>
              <a:tr h="29645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71623367"/>
                  </a:ext>
                </a:extLst>
              </a:tr>
            </a:tbl>
          </a:graphicData>
        </a:graphic>
      </p:graphicFrame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753A4BD-F76D-49D9-B3DD-2C5E9D3C32AC}"/>
              </a:ext>
            </a:extLst>
          </p:cNvPr>
          <p:cNvSpPr/>
          <p:nvPr/>
        </p:nvSpPr>
        <p:spPr>
          <a:xfrm>
            <a:off x="1464815" y="736847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7688E02-A615-419A-AA42-DD13A9CC9E59}"/>
              </a:ext>
            </a:extLst>
          </p:cNvPr>
          <p:cNvSpPr/>
          <p:nvPr/>
        </p:nvSpPr>
        <p:spPr>
          <a:xfrm>
            <a:off x="4626744" y="736847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63AFEFD-2F8A-4167-86DC-906386FE8A32}"/>
              </a:ext>
            </a:extLst>
          </p:cNvPr>
          <p:cNvSpPr/>
          <p:nvPr/>
        </p:nvSpPr>
        <p:spPr>
          <a:xfrm>
            <a:off x="7788673" y="708281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FC69EE3-6852-41B3-A6E7-778BC6D17754}"/>
              </a:ext>
            </a:extLst>
          </p:cNvPr>
          <p:cNvSpPr/>
          <p:nvPr/>
        </p:nvSpPr>
        <p:spPr>
          <a:xfrm>
            <a:off x="6622742" y="2041864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5EB479C-A48E-4CD0-ADFA-0A22356BFB60}"/>
              </a:ext>
            </a:extLst>
          </p:cNvPr>
          <p:cNvSpPr/>
          <p:nvPr/>
        </p:nvSpPr>
        <p:spPr>
          <a:xfrm>
            <a:off x="9552342" y="988749"/>
            <a:ext cx="716162" cy="381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5" name="Tableau 2">
            <a:extLst>
              <a:ext uri="{FF2B5EF4-FFF2-40B4-BE49-F238E27FC236}">
                <a16:creationId xmlns:a16="http://schemas.microsoft.com/office/drawing/2014/main" id="{95C5221F-3F03-48C0-B44C-E53394FBC2C9}"/>
              </a:ext>
            </a:extLst>
          </p:cNvPr>
          <p:cNvGraphicFramePr>
            <a:graphicFrameLocks noGrp="1"/>
          </p:cNvGraphicFramePr>
          <p:nvPr/>
        </p:nvGraphicFramePr>
        <p:xfrm>
          <a:off x="1221665" y="3512312"/>
          <a:ext cx="9393561" cy="296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87">
                  <a:extLst>
                    <a:ext uri="{9D8B030D-6E8A-4147-A177-3AD203B41FA5}">
                      <a16:colId xmlns:a16="http://schemas.microsoft.com/office/drawing/2014/main" val="3319407269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453865075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1982015"/>
                    </a:ext>
                  </a:extLst>
                </a:gridCol>
              </a:tblGrid>
              <a:tr h="29645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71623367"/>
                  </a:ext>
                </a:extLst>
              </a:tr>
            </a:tbl>
          </a:graphicData>
        </a:graphic>
      </p:graphicFrame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833836BE-6098-46CE-85FE-814BF3532767}"/>
              </a:ext>
            </a:extLst>
          </p:cNvPr>
          <p:cNvSpPr/>
          <p:nvPr/>
        </p:nvSpPr>
        <p:spPr>
          <a:xfrm>
            <a:off x="1464815" y="3784726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D1A748F8-8625-49AF-AF90-AC44C22C861F}"/>
              </a:ext>
            </a:extLst>
          </p:cNvPr>
          <p:cNvSpPr/>
          <p:nvPr/>
        </p:nvSpPr>
        <p:spPr>
          <a:xfrm>
            <a:off x="4626744" y="3784726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EF9D448-58DC-4E15-8C9A-FB4A30C0C0BE}"/>
              </a:ext>
            </a:extLst>
          </p:cNvPr>
          <p:cNvSpPr/>
          <p:nvPr/>
        </p:nvSpPr>
        <p:spPr>
          <a:xfrm>
            <a:off x="7788673" y="3756160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46D89A1-13B7-4B7A-9AF2-23B4466CAB57}"/>
              </a:ext>
            </a:extLst>
          </p:cNvPr>
          <p:cNvSpPr/>
          <p:nvPr/>
        </p:nvSpPr>
        <p:spPr>
          <a:xfrm>
            <a:off x="6622742" y="5089743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9019B-FAED-4662-ADF6-48678831FA30}"/>
              </a:ext>
            </a:extLst>
          </p:cNvPr>
          <p:cNvSpPr/>
          <p:nvPr/>
        </p:nvSpPr>
        <p:spPr>
          <a:xfrm>
            <a:off x="6418555" y="5586893"/>
            <a:ext cx="204187" cy="291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F701AE-23C3-499E-955E-F6C83D28EE76}"/>
              </a:ext>
            </a:extLst>
          </p:cNvPr>
          <p:cNvSpPr/>
          <p:nvPr/>
        </p:nvSpPr>
        <p:spPr>
          <a:xfrm>
            <a:off x="10088763" y="5264458"/>
            <a:ext cx="207142" cy="32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B42CC-0976-48C3-98B4-39CBAD5C2EBB}"/>
              </a:ext>
            </a:extLst>
          </p:cNvPr>
          <p:cNvSpPr/>
          <p:nvPr/>
        </p:nvSpPr>
        <p:spPr>
          <a:xfrm>
            <a:off x="3515557" y="4252404"/>
            <a:ext cx="273729" cy="39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B3D92A-E8F0-45F9-B8F9-3AA58A0DBB36}"/>
              </a:ext>
            </a:extLst>
          </p:cNvPr>
          <p:cNvSpPr/>
          <p:nvPr/>
        </p:nvSpPr>
        <p:spPr>
          <a:xfrm>
            <a:off x="9481351" y="988749"/>
            <a:ext cx="397025" cy="698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A1E34BB-9CCD-425B-ACC5-4AD70E139B74}"/>
              </a:ext>
            </a:extLst>
          </p:cNvPr>
          <p:cNvSpPr/>
          <p:nvPr/>
        </p:nvSpPr>
        <p:spPr>
          <a:xfrm>
            <a:off x="2285075" y="1485051"/>
            <a:ext cx="942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latin typeface="Impact" panose="020B0806030902050204" pitchFamily="34" charset="0"/>
              </a:rPr>
              <a:t>7,8</a:t>
            </a:r>
            <a:endParaRPr lang="fr-FR" sz="5400" b="0" cap="none" spc="0" dirty="0">
              <a:ln w="0"/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FCDBE45-D23F-41E8-8EBC-FFB381B44239}"/>
              </a:ext>
            </a:extLst>
          </p:cNvPr>
          <p:cNvSpPr/>
          <p:nvPr/>
        </p:nvSpPr>
        <p:spPr>
          <a:xfrm>
            <a:off x="5092901" y="1464412"/>
            <a:ext cx="16510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latin typeface="Impact" panose="020B0806030902050204" pitchFamily="34" charset="0"/>
              </a:rPr>
              <a:t>37,28</a:t>
            </a:r>
            <a:endParaRPr lang="fr-FR" sz="5400" b="0" cap="none" spc="0" dirty="0">
              <a:ln w="0"/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87E8F0-D3D4-4ED5-A3DB-668B62BF1590}"/>
              </a:ext>
            </a:extLst>
          </p:cNvPr>
          <p:cNvSpPr/>
          <p:nvPr/>
        </p:nvSpPr>
        <p:spPr>
          <a:xfrm>
            <a:off x="8233508" y="1447587"/>
            <a:ext cx="1789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36,98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85631B-5F04-48CC-A435-3DEED54EF561}"/>
              </a:ext>
            </a:extLst>
          </p:cNvPr>
          <p:cNvSpPr/>
          <p:nvPr/>
        </p:nvSpPr>
        <p:spPr>
          <a:xfrm>
            <a:off x="1688758" y="4528978"/>
            <a:ext cx="2135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39,002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DC23DD7-4BCF-4221-9229-D937765EA5EE}"/>
              </a:ext>
            </a:extLst>
          </p:cNvPr>
          <p:cNvSpPr/>
          <p:nvPr/>
        </p:nvSpPr>
        <p:spPr>
          <a:xfrm>
            <a:off x="4884928" y="4531264"/>
            <a:ext cx="2060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73,808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428E61-0AA1-49D3-B7A5-7843D8F17CE0}"/>
              </a:ext>
            </a:extLst>
          </p:cNvPr>
          <p:cNvSpPr/>
          <p:nvPr/>
        </p:nvSpPr>
        <p:spPr>
          <a:xfrm>
            <a:off x="8255952" y="4528978"/>
            <a:ext cx="1744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latin typeface="Impact" panose="020B0806030902050204" pitchFamily="34" charset="0"/>
              </a:rPr>
              <a:t>2,209</a:t>
            </a:r>
            <a:endParaRPr lang="fr-FR" sz="5400" b="0" cap="none" spc="0" dirty="0">
              <a:ln w="0"/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132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FC69EE3-6852-41B3-A6E7-778BC6D17754}"/>
              </a:ext>
            </a:extLst>
          </p:cNvPr>
          <p:cNvSpPr/>
          <p:nvPr/>
        </p:nvSpPr>
        <p:spPr>
          <a:xfrm>
            <a:off x="6622742" y="2041864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5EB479C-A48E-4CD0-ADFA-0A22356BFB60}"/>
              </a:ext>
            </a:extLst>
          </p:cNvPr>
          <p:cNvSpPr/>
          <p:nvPr/>
        </p:nvSpPr>
        <p:spPr>
          <a:xfrm>
            <a:off x="9552342" y="988749"/>
            <a:ext cx="716162" cy="381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46D89A1-13B7-4B7A-9AF2-23B4466CAB57}"/>
              </a:ext>
            </a:extLst>
          </p:cNvPr>
          <p:cNvSpPr/>
          <p:nvPr/>
        </p:nvSpPr>
        <p:spPr>
          <a:xfrm>
            <a:off x="6622742" y="5089743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9019B-FAED-4662-ADF6-48678831FA30}"/>
              </a:ext>
            </a:extLst>
          </p:cNvPr>
          <p:cNvSpPr/>
          <p:nvPr/>
        </p:nvSpPr>
        <p:spPr>
          <a:xfrm>
            <a:off x="6418555" y="5586893"/>
            <a:ext cx="204187" cy="291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F701AE-23C3-499E-955E-F6C83D28EE76}"/>
              </a:ext>
            </a:extLst>
          </p:cNvPr>
          <p:cNvSpPr/>
          <p:nvPr/>
        </p:nvSpPr>
        <p:spPr>
          <a:xfrm>
            <a:off x="10088763" y="5264458"/>
            <a:ext cx="207142" cy="32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B42CC-0976-48C3-98B4-39CBAD5C2EBB}"/>
              </a:ext>
            </a:extLst>
          </p:cNvPr>
          <p:cNvSpPr/>
          <p:nvPr/>
        </p:nvSpPr>
        <p:spPr>
          <a:xfrm>
            <a:off x="3515557" y="4252404"/>
            <a:ext cx="273729" cy="39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B3D92A-E8F0-45F9-B8F9-3AA58A0DBB36}"/>
              </a:ext>
            </a:extLst>
          </p:cNvPr>
          <p:cNvSpPr/>
          <p:nvPr/>
        </p:nvSpPr>
        <p:spPr>
          <a:xfrm>
            <a:off x="9481351" y="988749"/>
            <a:ext cx="397025" cy="698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4219FC3F-483C-4E43-A22D-B32B50BA0C21}"/>
              </a:ext>
            </a:extLst>
          </p:cNvPr>
          <p:cNvSpPr/>
          <p:nvPr/>
        </p:nvSpPr>
        <p:spPr>
          <a:xfrm>
            <a:off x="1805125" y="736847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DE26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4B1BCEC4-D742-425D-84B7-C08D75794B22}"/>
              </a:ext>
            </a:extLst>
          </p:cNvPr>
          <p:cNvSpPr/>
          <p:nvPr/>
        </p:nvSpPr>
        <p:spPr>
          <a:xfrm>
            <a:off x="4967054" y="736847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DE26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E83E2926-E977-417E-BEBB-473A107749C9}"/>
              </a:ext>
            </a:extLst>
          </p:cNvPr>
          <p:cNvSpPr/>
          <p:nvPr/>
        </p:nvSpPr>
        <p:spPr>
          <a:xfrm>
            <a:off x="8128983" y="708281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DE26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3C02CAA7-CDC5-49ED-9E9D-39F5B26FDB0A}"/>
              </a:ext>
            </a:extLst>
          </p:cNvPr>
          <p:cNvSpPr/>
          <p:nvPr/>
        </p:nvSpPr>
        <p:spPr>
          <a:xfrm>
            <a:off x="1805125" y="3784726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DE26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478699E4-4DCC-4721-B01B-A9B40D38A8FC}"/>
              </a:ext>
            </a:extLst>
          </p:cNvPr>
          <p:cNvSpPr/>
          <p:nvPr/>
        </p:nvSpPr>
        <p:spPr>
          <a:xfrm>
            <a:off x="4967054" y="3784726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DE26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7A10FFA1-C9E0-4132-9F8D-4D2741807C71}"/>
              </a:ext>
            </a:extLst>
          </p:cNvPr>
          <p:cNvSpPr/>
          <p:nvPr/>
        </p:nvSpPr>
        <p:spPr>
          <a:xfrm>
            <a:off x="8128983" y="3756160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DE26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E37328A-5326-46FF-A9E2-3E6FCD776E28}"/>
              </a:ext>
            </a:extLst>
          </p:cNvPr>
          <p:cNvSpPr/>
          <p:nvPr/>
        </p:nvSpPr>
        <p:spPr>
          <a:xfrm>
            <a:off x="4935747" y="1210291"/>
            <a:ext cx="258340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Trente-sept unités et vingt-huit centièmes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7BBBB4E-71EB-47EB-9969-F4A2A08929B8}"/>
              </a:ext>
            </a:extLst>
          </p:cNvPr>
          <p:cNvSpPr/>
          <p:nvPr/>
        </p:nvSpPr>
        <p:spPr>
          <a:xfrm>
            <a:off x="8112549" y="1355913"/>
            <a:ext cx="261627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Sept unités et huit dixièmes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15A7C4-B714-426F-935E-1F4E331BEB45}"/>
              </a:ext>
            </a:extLst>
          </p:cNvPr>
          <p:cNvSpPr/>
          <p:nvPr/>
        </p:nvSpPr>
        <p:spPr>
          <a:xfrm>
            <a:off x="1745359" y="4252404"/>
            <a:ext cx="265523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Deux unités et deux cent </a:t>
            </a:r>
            <a:r>
              <a:rPr lang="fr-FR" sz="2800">
                <a:ln w="0"/>
                <a:latin typeface="Arial" panose="020B0604020202020204" pitchFamily="34" charset="0"/>
                <a:cs typeface="Arial" panose="020B0604020202020204" pitchFamily="34" charset="0"/>
              </a:rPr>
              <a:t>neuf millièmes</a:t>
            </a:r>
            <a:endParaRPr lang="fr-FR" sz="28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1A53DA2-D920-46A3-8757-D361A1BF5C48}"/>
              </a:ext>
            </a:extLst>
          </p:cNvPr>
          <p:cNvSpPr/>
          <p:nvPr/>
        </p:nvSpPr>
        <p:spPr>
          <a:xfrm>
            <a:off x="4865590" y="4062040"/>
            <a:ext cx="278633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Soixante-treize unités et huit cent huit millièmes</a:t>
            </a:r>
            <a:endParaRPr lang="fr-FR" sz="28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A4CEE33-5228-41E8-AE1C-B116F4579F0E}"/>
              </a:ext>
            </a:extLst>
          </p:cNvPr>
          <p:cNvSpPr/>
          <p:nvPr/>
        </p:nvSpPr>
        <p:spPr>
          <a:xfrm>
            <a:off x="8090440" y="4252404"/>
            <a:ext cx="261627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Trente-neuf unités et deux millièmes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B90C927-C239-4943-BA4F-76ACF423FB97}"/>
              </a:ext>
            </a:extLst>
          </p:cNvPr>
          <p:cNvSpPr/>
          <p:nvPr/>
        </p:nvSpPr>
        <p:spPr>
          <a:xfrm>
            <a:off x="1737913" y="876316"/>
            <a:ext cx="261627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Trente six unités et quatre-vingt-dix-huit centièmes</a:t>
            </a:r>
          </a:p>
        </p:txBody>
      </p:sp>
    </p:spTree>
    <p:extLst>
      <p:ext uri="{BB962C8B-B14F-4D97-AF65-F5344CB8AC3E}">
        <p14:creationId xmlns:p14="http://schemas.microsoft.com/office/powerpoint/2010/main" val="42798454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D0F1D340-2C77-4FA6-8775-557CF699677E}"/>
              </a:ext>
            </a:extLst>
          </p:cNvPr>
          <p:cNvGraphicFramePr>
            <a:graphicFrameLocks noGrp="1"/>
          </p:cNvGraphicFramePr>
          <p:nvPr/>
        </p:nvGraphicFramePr>
        <p:xfrm>
          <a:off x="1221665" y="464433"/>
          <a:ext cx="9393561" cy="296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87">
                  <a:extLst>
                    <a:ext uri="{9D8B030D-6E8A-4147-A177-3AD203B41FA5}">
                      <a16:colId xmlns:a16="http://schemas.microsoft.com/office/drawing/2014/main" val="3319407269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453865075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1982015"/>
                    </a:ext>
                  </a:extLst>
                </a:gridCol>
              </a:tblGrid>
              <a:tr h="29645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71623367"/>
                  </a:ext>
                </a:extLst>
              </a:tr>
            </a:tbl>
          </a:graphicData>
        </a:graphic>
      </p:graphicFrame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753A4BD-F76D-49D9-B3DD-2C5E9D3C32AC}"/>
              </a:ext>
            </a:extLst>
          </p:cNvPr>
          <p:cNvSpPr/>
          <p:nvPr/>
        </p:nvSpPr>
        <p:spPr>
          <a:xfrm>
            <a:off x="1464815" y="736847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7688E02-A615-419A-AA42-DD13A9CC9E59}"/>
              </a:ext>
            </a:extLst>
          </p:cNvPr>
          <p:cNvSpPr/>
          <p:nvPr/>
        </p:nvSpPr>
        <p:spPr>
          <a:xfrm>
            <a:off x="4626744" y="736847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rgbClr val="62BCD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63AFEFD-2F8A-4167-86DC-906386FE8A32}"/>
              </a:ext>
            </a:extLst>
          </p:cNvPr>
          <p:cNvSpPr/>
          <p:nvPr/>
        </p:nvSpPr>
        <p:spPr>
          <a:xfrm>
            <a:off x="7788673" y="708281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FC69EE3-6852-41B3-A6E7-778BC6D17754}"/>
              </a:ext>
            </a:extLst>
          </p:cNvPr>
          <p:cNvSpPr/>
          <p:nvPr/>
        </p:nvSpPr>
        <p:spPr>
          <a:xfrm>
            <a:off x="6622742" y="2041864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5EB479C-A48E-4CD0-ADFA-0A22356BFB60}"/>
              </a:ext>
            </a:extLst>
          </p:cNvPr>
          <p:cNvSpPr/>
          <p:nvPr/>
        </p:nvSpPr>
        <p:spPr>
          <a:xfrm>
            <a:off x="9552342" y="988749"/>
            <a:ext cx="716162" cy="381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5" name="Tableau 2">
            <a:extLst>
              <a:ext uri="{FF2B5EF4-FFF2-40B4-BE49-F238E27FC236}">
                <a16:creationId xmlns:a16="http://schemas.microsoft.com/office/drawing/2014/main" id="{95C5221F-3F03-48C0-B44C-E53394FBC2C9}"/>
              </a:ext>
            </a:extLst>
          </p:cNvPr>
          <p:cNvGraphicFramePr>
            <a:graphicFrameLocks noGrp="1"/>
          </p:cNvGraphicFramePr>
          <p:nvPr/>
        </p:nvGraphicFramePr>
        <p:xfrm>
          <a:off x="1221665" y="3512312"/>
          <a:ext cx="9393561" cy="296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87">
                  <a:extLst>
                    <a:ext uri="{9D8B030D-6E8A-4147-A177-3AD203B41FA5}">
                      <a16:colId xmlns:a16="http://schemas.microsoft.com/office/drawing/2014/main" val="3319407269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453865075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1982015"/>
                    </a:ext>
                  </a:extLst>
                </a:gridCol>
              </a:tblGrid>
              <a:tr h="29645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71623367"/>
                  </a:ext>
                </a:extLst>
              </a:tr>
            </a:tbl>
          </a:graphicData>
        </a:graphic>
      </p:graphicFrame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833836BE-6098-46CE-85FE-814BF3532767}"/>
              </a:ext>
            </a:extLst>
          </p:cNvPr>
          <p:cNvSpPr/>
          <p:nvPr/>
        </p:nvSpPr>
        <p:spPr>
          <a:xfrm>
            <a:off x="1464815" y="3784726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D1A748F8-8625-49AF-AF90-AC44C22C861F}"/>
              </a:ext>
            </a:extLst>
          </p:cNvPr>
          <p:cNvSpPr/>
          <p:nvPr/>
        </p:nvSpPr>
        <p:spPr>
          <a:xfrm>
            <a:off x="4626744" y="3784726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EF9D448-58DC-4E15-8C9A-FB4A30C0C0BE}"/>
              </a:ext>
            </a:extLst>
          </p:cNvPr>
          <p:cNvSpPr/>
          <p:nvPr/>
        </p:nvSpPr>
        <p:spPr>
          <a:xfrm>
            <a:off x="7788673" y="3756160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46D89A1-13B7-4B7A-9AF2-23B4466CAB57}"/>
              </a:ext>
            </a:extLst>
          </p:cNvPr>
          <p:cNvSpPr/>
          <p:nvPr/>
        </p:nvSpPr>
        <p:spPr>
          <a:xfrm>
            <a:off x="6622742" y="5089743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9019B-FAED-4662-ADF6-48678831FA30}"/>
              </a:ext>
            </a:extLst>
          </p:cNvPr>
          <p:cNvSpPr/>
          <p:nvPr/>
        </p:nvSpPr>
        <p:spPr>
          <a:xfrm>
            <a:off x="6418555" y="5586893"/>
            <a:ext cx="204187" cy="291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F701AE-23C3-499E-955E-F6C83D28EE76}"/>
              </a:ext>
            </a:extLst>
          </p:cNvPr>
          <p:cNvSpPr/>
          <p:nvPr/>
        </p:nvSpPr>
        <p:spPr>
          <a:xfrm>
            <a:off x="10088763" y="5264458"/>
            <a:ext cx="207142" cy="32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B42CC-0976-48C3-98B4-39CBAD5C2EBB}"/>
              </a:ext>
            </a:extLst>
          </p:cNvPr>
          <p:cNvSpPr/>
          <p:nvPr/>
        </p:nvSpPr>
        <p:spPr>
          <a:xfrm>
            <a:off x="3515557" y="4252404"/>
            <a:ext cx="273729" cy="39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D190B3DE-201F-40AE-BD52-0B6CF2CBA705}"/>
                  </a:ext>
                </a:extLst>
              </p:cNvPr>
              <p:cNvSpPr txBox="1"/>
              <p:nvPr/>
            </p:nvSpPr>
            <p:spPr>
              <a:xfrm>
                <a:off x="2550530" y="1270905"/>
                <a:ext cx="411972" cy="1267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fr-FR" sz="4400" dirty="0"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D190B3DE-201F-40AE-BD52-0B6CF2CBA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530" y="1270905"/>
                <a:ext cx="411972" cy="12676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29AA2B44-4254-4959-BC63-245B1171C197}"/>
                  </a:ext>
                </a:extLst>
              </p:cNvPr>
              <p:cNvSpPr txBox="1"/>
              <p:nvPr/>
            </p:nvSpPr>
            <p:spPr>
              <a:xfrm>
                <a:off x="2525058" y="4252404"/>
                <a:ext cx="411972" cy="1267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4400" dirty="0"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29AA2B44-4254-4959-BC63-245B1171C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058" y="4252404"/>
                <a:ext cx="411972" cy="12676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5593FF2D-119C-4539-B0AC-6204B46D5B9B}"/>
                  </a:ext>
                </a:extLst>
              </p:cNvPr>
              <p:cNvSpPr txBox="1"/>
              <p:nvPr/>
            </p:nvSpPr>
            <p:spPr>
              <a:xfrm>
                <a:off x="5709333" y="1270905"/>
                <a:ext cx="411972" cy="1285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sz="4400" dirty="0"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5593FF2D-119C-4539-B0AC-6204B46D5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333" y="1270905"/>
                <a:ext cx="411972" cy="12858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5A3E66E0-9210-4B2F-B49A-40E7605B91DB}"/>
                  </a:ext>
                </a:extLst>
              </p:cNvPr>
              <p:cNvSpPr txBox="1"/>
              <p:nvPr/>
            </p:nvSpPr>
            <p:spPr>
              <a:xfrm>
                <a:off x="5709333" y="4252404"/>
                <a:ext cx="411972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sz="4400" dirty="0"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5A3E66E0-9210-4B2F-B49A-40E7605B9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333" y="4252404"/>
                <a:ext cx="411972" cy="12720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82B85A8D-CB1C-45A6-AF52-50544AFA0D17}"/>
                  </a:ext>
                </a:extLst>
              </p:cNvPr>
              <p:cNvSpPr txBox="1"/>
              <p:nvPr/>
            </p:nvSpPr>
            <p:spPr>
              <a:xfrm>
                <a:off x="8859963" y="1250246"/>
                <a:ext cx="411972" cy="1267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fr-FR" sz="4400" dirty="0"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82B85A8D-CB1C-45A6-AF52-50544AFA0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9963" y="1250246"/>
                <a:ext cx="411972" cy="12676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F38B7EF5-1778-4254-B984-B6CA4D9C07CB}"/>
                  </a:ext>
                </a:extLst>
              </p:cNvPr>
              <p:cNvSpPr txBox="1"/>
              <p:nvPr/>
            </p:nvSpPr>
            <p:spPr>
              <a:xfrm>
                <a:off x="8859963" y="4181586"/>
                <a:ext cx="411972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fr-FR" sz="4400" dirty="0"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F38B7EF5-1778-4254-B984-B6CA4D9C0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9963" y="4181586"/>
                <a:ext cx="411972" cy="12720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87606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FC69EE3-6852-41B3-A6E7-778BC6D17754}"/>
              </a:ext>
            </a:extLst>
          </p:cNvPr>
          <p:cNvSpPr/>
          <p:nvPr/>
        </p:nvSpPr>
        <p:spPr>
          <a:xfrm>
            <a:off x="6622742" y="2041864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5EB479C-A48E-4CD0-ADFA-0A22356BFB60}"/>
              </a:ext>
            </a:extLst>
          </p:cNvPr>
          <p:cNvSpPr/>
          <p:nvPr/>
        </p:nvSpPr>
        <p:spPr>
          <a:xfrm>
            <a:off x="9552342" y="988749"/>
            <a:ext cx="716162" cy="381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46D89A1-13B7-4B7A-9AF2-23B4466CAB57}"/>
              </a:ext>
            </a:extLst>
          </p:cNvPr>
          <p:cNvSpPr/>
          <p:nvPr/>
        </p:nvSpPr>
        <p:spPr>
          <a:xfrm>
            <a:off x="6622742" y="5089743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9019B-FAED-4662-ADF6-48678831FA30}"/>
              </a:ext>
            </a:extLst>
          </p:cNvPr>
          <p:cNvSpPr/>
          <p:nvPr/>
        </p:nvSpPr>
        <p:spPr>
          <a:xfrm>
            <a:off x="6418555" y="5586893"/>
            <a:ext cx="204187" cy="291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F701AE-23C3-499E-955E-F6C83D28EE76}"/>
              </a:ext>
            </a:extLst>
          </p:cNvPr>
          <p:cNvSpPr/>
          <p:nvPr/>
        </p:nvSpPr>
        <p:spPr>
          <a:xfrm>
            <a:off x="10088763" y="5264458"/>
            <a:ext cx="207142" cy="32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B42CC-0976-48C3-98B4-39CBAD5C2EBB}"/>
              </a:ext>
            </a:extLst>
          </p:cNvPr>
          <p:cNvSpPr/>
          <p:nvPr/>
        </p:nvSpPr>
        <p:spPr>
          <a:xfrm>
            <a:off x="3515557" y="4252404"/>
            <a:ext cx="273729" cy="39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B3D92A-E8F0-45F9-B8F9-3AA58A0DBB36}"/>
              </a:ext>
            </a:extLst>
          </p:cNvPr>
          <p:cNvSpPr/>
          <p:nvPr/>
        </p:nvSpPr>
        <p:spPr>
          <a:xfrm>
            <a:off x="9481351" y="988749"/>
            <a:ext cx="397025" cy="698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4219FC3F-483C-4E43-A22D-B32B50BA0C21}"/>
              </a:ext>
            </a:extLst>
          </p:cNvPr>
          <p:cNvSpPr/>
          <p:nvPr/>
        </p:nvSpPr>
        <p:spPr>
          <a:xfrm>
            <a:off x="1805125" y="736847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2BCD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4B1BCEC4-D742-425D-84B7-C08D75794B22}"/>
              </a:ext>
            </a:extLst>
          </p:cNvPr>
          <p:cNvSpPr/>
          <p:nvPr/>
        </p:nvSpPr>
        <p:spPr>
          <a:xfrm>
            <a:off x="4967054" y="736847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2BCD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E83E2926-E977-417E-BEBB-473A107749C9}"/>
              </a:ext>
            </a:extLst>
          </p:cNvPr>
          <p:cNvSpPr/>
          <p:nvPr/>
        </p:nvSpPr>
        <p:spPr>
          <a:xfrm>
            <a:off x="8128983" y="708281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2BCD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3C02CAA7-CDC5-49ED-9E9D-39F5B26FDB0A}"/>
              </a:ext>
            </a:extLst>
          </p:cNvPr>
          <p:cNvSpPr/>
          <p:nvPr/>
        </p:nvSpPr>
        <p:spPr>
          <a:xfrm>
            <a:off x="1805125" y="3784726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2BCD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478699E4-4DCC-4721-B01B-A9B40D38A8FC}"/>
              </a:ext>
            </a:extLst>
          </p:cNvPr>
          <p:cNvSpPr/>
          <p:nvPr/>
        </p:nvSpPr>
        <p:spPr>
          <a:xfrm>
            <a:off x="4967054" y="3784726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2BCD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7A10FFA1-C9E0-4132-9F8D-4D2741807C71}"/>
              </a:ext>
            </a:extLst>
          </p:cNvPr>
          <p:cNvSpPr/>
          <p:nvPr/>
        </p:nvSpPr>
        <p:spPr>
          <a:xfrm>
            <a:off x="8128983" y="3756160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2BCD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E37328A-5326-46FF-A9E2-3E6FCD776E28}"/>
              </a:ext>
            </a:extLst>
          </p:cNvPr>
          <p:cNvSpPr/>
          <p:nvPr/>
        </p:nvSpPr>
        <p:spPr>
          <a:xfrm>
            <a:off x="4950620" y="1576067"/>
            <a:ext cx="258340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Cinq tiers</a:t>
            </a:r>
            <a:endParaRPr lang="fr-FR" sz="28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7BBBB4E-71EB-47EB-9969-F4A2A08929B8}"/>
              </a:ext>
            </a:extLst>
          </p:cNvPr>
          <p:cNvSpPr/>
          <p:nvPr/>
        </p:nvSpPr>
        <p:spPr>
          <a:xfrm>
            <a:off x="8112549" y="1571356"/>
            <a:ext cx="26162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Deux quarts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15A7C4-B714-426F-935E-1F4E331BEB45}"/>
              </a:ext>
            </a:extLst>
          </p:cNvPr>
          <p:cNvSpPr/>
          <p:nvPr/>
        </p:nvSpPr>
        <p:spPr>
          <a:xfrm>
            <a:off x="1764625" y="4710721"/>
            <a:ext cx="26552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Trois sixièmes</a:t>
            </a:r>
            <a:endParaRPr lang="fr-FR" sz="28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1A53DA2-D920-46A3-8757-D361A1BF5C48}"/>
              </a:ext>
            </a:extLst>
          </p:cNvPr>
          <p:cNvSpPr/>
          <p:nvPr/>
        </p:nvSpPr>
        <p:spPr>
          <a:xfrm>
            <a:off x="4865590" y="4710721"/>
            <a:ext cx="278633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Un tiers</a:t>
            </a:r>
            <a:endParaRPr lang="fr-FR" sz="28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A4CEE33-5228-41E8-AE1C-B116F4579F0E}"/>
              </a:ext>
            </a:extLst>
          </p:cNvPr>
          <p:cNvSpPr/>
          <p:nvPr/>
        </p:nvSpPr>
        <p:spPr>
          <a:xfrm>
            <a:off x="8097649" y="4732985"/>
            <a:ext cx="26162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Un demi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B90C927-C239-4943-BA4F-76ACF423FB97}"/>
              </a:ext>
            </a:extLst>
          </p:cNvPr>
          <p:cNvSpPr/>
          <p:nvPr/>
        </p:nvSpPr>
        <p:spPr>
          <a:xfrm>
            <a:off x="1764625" y="1571356"/>
            <a:ext cx="26162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Trois quarts</a:t>
            </a:r>
          </a:p>
        </p:txBody>
      </p:sp>
    </p:spTree>
    <p:extLst>
      <p:ext uri="{BB962C8B-B14F-4D97-AF65-F5344CB8AC3E}">
        <p14:creationId xmlns:p14="http://schemas.microsoft.com/office/powerpoint/2010/main" val="38116808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D0F1D340-2C77-4FA6-8775-557CF699677E}"/>
              </a:ext>
            </a:extLst>
          </p:cNvPr>
          <p:cNvGraphicFramePr>
            <a:graphicFrameLocks noGrp="1"/>
          </p:cNvGraphicFramePr>
          <p:nvPr/>
        </p:nvGraphicFramePr>
        <p:xfrm>
          <a:off x="1221665" y="464433"/>
          <a:ext cx="9393561" cy="296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87">
                  <a:extLst>
                    <a:ext uri="{9D8B030D-6E8A-4147-A177-3AD203B41FA5}">
                      <a16:colId xmlns:a16="http://schemas.microsoft.com/office/drawing/2014/main" val="3319407269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453865075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1982015"/>
                    </a:ext>
                  </a:extLst>
                </a:gridCol>
              </a:tblGrid>
              <a:tr h="29645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71623367"/>
                  </a:ext>
                </a:extLst>
              </a:tr>
            </a:tbl>
          </a:graphicData>
        </a:graphic>
      </p:graphicFrame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753A4BD-F76D-49D9-B3DD-2C5E9D3C32AC}"/>
              </a:ext>
            </a:extLst>
          </p:cNvPr>
          <p:cNvSpPr/>
          <p:nvPr/>
        </p:nvSpPr>
        <p:spPr>
          <a:xfrm>
            <a:off x="1464815" y="736847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7688E02-A615-419A-AA42-DD13A9CC9E59}"/>
              </a:ext>
            </a:extLst>
          </p:cNvPr>
          <p:cNvSpPr/>
          <p:nvPr/>
        </p:nvSpPr>
        <p:spPr>
          <a:xfrm>
            <a:off x="4626744" y="736847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63AFEFD-2F8A-4167-86DC-906386FE8A32}"/>
              </a:ext>
            </a:extLst>
          </p:cNvPr>
          <p:cNvSpPr/>
          <p:nvPr/>
        </p:nvSpPr>
        <p:spPr>
          <a:xfrm>
            <a:off x="7788673" y="708281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FC69EE3-6852-41B3-A6E7-778BC6D17754}"/>
              </a:ext>
            </a:extLst>
          </p:cNvPr>
          <p:cNvSpPr/>
          <p:nvPr/>
        </p:nvSpPr>
        <p:spPr>
          <a:xfrm>
            <a:off x="6622742" y="2041864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5EB479C-A48E-4CD0-ADFA-0A22356BFB60}"/>
              </a:ext>
            </a:extLst>
          </p:cNvPr>
          <p:cNvSpPr/>
          <p:nvPr/>
        </p:nvSpPr>
        <p:spPr>
          <a:xfrm>
            <a:off x="9552342" y="988749"/>
            <a:ext cx="716162" cy="381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5" name="Tableau 2">
            <a:extLst>
              <a:ext uri="{FF2B5EF4-FFF2-40B4-BE49-F238E27FC236}">
                <a16:creationId xmlns:a16="http://schemas.microsoft.com/office/drawing/2014/main" id="{95C5221F-3F03-48C0-B44C-E53394FBC2C9}"/>
              </a:ext>
            </a:extLst>
          </p:cNvPr>
          <p:cNvGraphicFramePr>
            <a:graphicFrameLocks noGrp="1"/>
          </p:cNvGraphicFramePr>
          <p:nvPr/>
        </p:nvGraphicFramePr>
        <p:xfrm>
          <a:off x="1221665" y="3512312"/>
          <a:ext cx="9393561" cy="296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87">
                  <a:extLst>
                    <a:ext uri="{9D8B030D-6E8A-4147-A177-3AD203B41FA5}">
                      <a16:colId xmlns:a16="http://schemas.microsoft.com/office/drawing/2014/main" val="3319407269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453865075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1982015"/>
                    </a:ext>
                  </a:extLst>
                </a:gridCol>
              </a:tblGrid>
              <a:tr h="29645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71623367"/>
                  </a:ext>
                </a:extLst>
              </a:tr>
            </a:tbl>
          </a:graphicData>
        </a:graphic>
      </p:graphicFrame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833836BE-6098-46CE-85FE-814BF3532767}"/>
              </a:ext>
            </a:extLst>
          </p:cNvPr>
          <p:cNvSpPr/>
          <p:nvPr/>
        </p:nvSpPr>
        <p:spPr>
          <a:xfrm>
            <a:off x="1464815" y="3784726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D1A748F8-8625-49AF-AF90-AC44C22C861F}"/>
              </a:ext>
            </a:extLst>
          </p:cNvPr>
          <p:cNvSpPr/>
          <p:nvPr/>
        </p:nvSpPr>
        <p:spPr>
          <a:xfrm>
            <a:off x="4626744" y="3784726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EF9D448-58DC-4E15-8C9A-FB4A30C0C0BE}"/>
              </a:ext>
            </a:extLst>
          </p:cNvPr>
          <p:cNvSpPr/>
          <p:nvPr/>
        </p:nvSpPr>
        <p:spPr>
          <a:xfrm>
            <a:off x="7788673" y="3756160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46D89A1-13B7-4B7A-9AF2-23B4466CAB57}"/>
              </a:ext>
            </a:extLst>
          </p:cNvPr>
          <p:cNvSpPr/>
          <p:nvPr/>
        </p:nvSpPr>
        <p:spPr>
          <a:xfrm>
            <a:off x="6622742" y="5089743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9019B-FAED-4662-ADF6-48678831FA30}"/>
              </a:ext>
            </a:extLst>
          </p:cNvPr>
          <p:cNvSpPr/>
          <p:nvPr/>
        </p:nvSpPr>
        <p:spPr>
          <a:xfrm>
            <a:off x="6418555" y="5586893"/>
            <a:ext cx="204187" cy="291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F701AE-23C3-499E-955E-F6C83D28EE76}"/>
              </a:ext>
            </a:extLst>
          </p:cNvPr>
          <p:cNvSpPr/>
          <p:nvPr/>
        </p:nvSpPr>
        <p:spPr>
          <a:xfrm>
            <a:off x="10088763" y="5264458"/>
            <a:ext cx="207142" cy="32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B42CC-0976-48C3-98B4-39CBAD5C2EBB}"/>
              </a:ext>
            </a:extLst>
          </p:cNvPr>
          <p:cNvSpPr/>
          <p:nvPr/>
        </p:nvSpPr>
        <p:spPr>
          <a:xfrm>
            <a:off x="3515557" y="4252404"/>
            <a:ext cx="273729" cy="39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B3D92A-E8F0-45F9-B8F9-3AA58A0DBB36}"/>
              </a:ext>
            </a:extLst>
          </p:cNvPr>
          <p:cNvSpPr/>
          <p:nvPr/>
        </p:nvSpPr>
        <p:spPr>
          <a:xfrm>
            <a:off x="9481351" y="988749"/>
            <a:ext cx="397025" cy="698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D190B3DE-201F-40AE-BD52-0B6CF2CBA705}"/>
                  </a:ext>
                </a:extLst>
              </p:cNvPr>
              <p:cNvSpPr txBox="1"/>
              <p:nvPr/>
            </p:nvSpPr>
            <p:spPr>
              <a:xfrm>
                <a:off x="2343776" y="1474110"/>
                <a:ext cx="724557" cy="1267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fr-FR" sz="4400" dirty="0"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D190B3DE-201F-40AE-BD52-0B6CF2CBA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776" y="1474110"/>
                <a:ext cx="724557" cy="12676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29AA2B44-4254-4959-BC63-245B1171C197}"/>
                  </a:ext>
                </a:extLst>
              </p:cNvPr>
              <p:cNvSpPr txBox="1"/>
              <p:nvPr/>
            </p:nvSpPr>
            <p:spPr>
              <a:xfrm>
                <a:off x="2343775" y="4460327"/>
                <a:ext cx="724557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fr-FR" sz="4400" dirty="0"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29AA2B44-4254-4959-BC63-245B1171C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775" y="4460327"/>
                <a:ext cx="724557" cy="12720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5593FF2D-119C-4539-B0AC-6204B46D5B9B}"/>
                  </a:ext>
                </a:extLst>
              </p:cNvPr>
              <p:cNvSpPr txBox="1"/>
              <p:nvPr/>
            </p:nvSpPr>
            <p:spPr>
              <a:xfrm>
                <a:off x="5691215" y="1370489"/>
                <a:ext cx="411972" cy="1269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fr-FR" sz="4400" dirty="0"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5593FF2D-119C-4539-B0AC-6204B46D5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215" y="1370489"/>
                <a:ext cx="411972" cy="12695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5A3E66E0-9210-4B2F-B49A-40E7605B91DB}"/>
                  </a:ext>
                </a:extLst>
              </p:cNvPr>
              <p:cNvSpPr txBox="1"/>
              <p:nvPr/>
            </p:nvSpPr>
            <p:spPr>
              <a:xfrm>
                <a:off x="5519248" y="4460327"/>
                <a:ext cx="724557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fr-FR" sz="4400" dirty="0"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5A3E66E0-9210-4B2F-B49A-40E7605B9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248" y="4460327"/>
                <a:ext cx="724557" cy="12720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82B85A8D-CB1C-45A6-AF52-50544AFA0D17}"/>
                  </a:ext>
                </a:extLst>
              </p:cNvPr>
              <p:cNvSpPr txBox="1"/>
              <p:nvPr/>
            </p:nvSpPr>
            <p:spPr>
              <a:xfrm>
                <a:off x="8864357" y="1413485"/>
                <a:ext cx="411972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fr-FR" sz="4400" dirty="0"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82B85A8D-CB1C-45A6-AF52-50544AFA0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4357" y="1413485"/>
                <a:ext cx="411972" cy="12720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F38B7EF5-1778-4254-B984-B6CA4D9C07CB}"/>
                  </a:ext>
                </a:extLst>
              </p:cNvPr>
              <p:cNvSpPr txBox="1"/>
              <p:nvPr/>
            </p:nvSpPr>
            <p:spPr>
              <a:xfrm>
                <a:off x="8874388" y="4464752"/>
                <a:ext cx="411972" cy="1267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4400" dirty="0"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F38B7EF5-1778-4254-B984-B6CA4D9C0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4388" y="4464752"/>
                <a:ext cx="411972" cy="12676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4613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FC69EE3-6852-41B3-A6E7-778BC6D17754}"/>
              </a:ext>
            </a:extLst>
          </p:cNvPr>
          <p:cNvSpPr/>
          <p:nvPr/>
        </p:nvSpPr>
        <p:spPr>
          <a:xfrm>
            <a:off x="6622742" y="2041864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5EB479C-A48E-4CD0-ADFA-0A22356BFB60}"/>
              </a:ext>
            </a:extLst>
          </p:cNvPr>
          <p:cNvSpPr/>
          <p:nvPr/>
        </p:nvSpPr>
        <p:spPr>
          <a:xfrm>
            <a:off x="9552342" y="988749"/>
            <a:ext cx="716162" cy="381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46D89A1-13B7-4B7A-9AF2-23B4466CAB57}"/>
              </a:ext>
            </a:extLst>
          </p:cNvPr>
          <p:cNvSpPr/>
          <p:nvPr/>
        </p:nvSpPr>
        <p:spPr>
          <a:xfrm>
            <a:off x="6622742" y="5089743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9019B-FAED-4662-ADF6-48678831FA30}"/>
              </a:ext>
            </a:extLst>
          </p:cNvPr>
          <p:cNvSpPr/>
          <p:nvPr/>
        </p:nvSpPr>
        <p:spPr>
          <a:xfrm>
            <a:off x="6418555" y="5586893"/>
            <a:ext cx="204187" cy="291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F701AE-23C3-499E-955E-F6C83D28EE76}"/>
              </a:ext>
            </a:extLst>
          </p:cNvPr>
          <p:cNvSpPr/>
          <p:nvPr/>
        </p:nvSpPr>
        <p:spPr>
          <a:xfrm>
            <a:off x="10088763" y="5264458"/>
            <a:ext cx="207142" cy="32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B42CC-0976-48C3-98B4-39CBAD5C2EBB}"/>
              </a:ext>
            </a:extLst>
          </p:cNvPr>
          <p:cNvSpPr/>
          <p:nvPr/>
        </p:nvSpPr>
        <p:spPr>
          <a:xfrm>
            <a:off x="3515557" y="4252404"/>
            <a:ext cx="273729" cy="39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B3D92A-E8F0-45F9-B8F9-3AA58A0DBB36}"/>
              </a:ext>
            </a:extLst>
          </p:cNvPr>
          <p:cNvSpPr/>
          <p:nvPr/>
        </p:nvSpPr>
        <p:spPr>
          <a:xfrm>
            <a:off x="9481351" y="988749"/>
            <a:ext cx="397025" cy="698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4219FC3F-483C-4E43-A22D-B32B50BA0C21}"/>
              </a:ext>
            </a:extLst>
          </p:cNvPr>
          <p:cNvSpPr/>
          <p:nvPr/>
        </p:nvSpPr>
        <p:spPr>
          <a:xfrm>
            <a:off x="1805125" y="736847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2BCD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4B1BCEC4-D742-425D-84B7-C08D75794B22}"/>
              </a:ext>
            </a:extLst>
          </p:cNvPr>
          <p:cNvSpPr/>
          <p:nvPr/>
        </p:nvSpPr>
        <p:spPr>
          <a:xfrm>
            <a:off x="4967054" y="736847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2BCD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E83E2926-E977-417E-BEBB-473A107749C9}"/>
              </a:ext>
            </a:extLst>
          </p:cNvPr>
          <p:cNvSpPr/>
          <p:nvPr/>
        </p:nvSpPr>
        <p:spPr>
          <a:xfrm>
            <a:off x="8128983" y="708281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2BCD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3C02CAA7-CDC5-49ED-9E9D-39F5B26FDB0A}"/>
              </a:ext>
            </a:extLst>
          </p:cNvPr>
          <p:cNvSpPr/>
          <p:nvPr/>
        </p:nvSpPr>
        <p:spPr>
          <a:xfrm>
            <a:off x="1805125" y="3784726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2BCD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478699E4-4DCC-4721-B01B-A9B40D38A8FC}"/>
              </a:ext>
            </a:extLst>
          </p:cNvPr>
          <p:cNvSpPr/>
          <p:nvPr/>
        </p:nvSpPr>
        <p:spPr>
          <a:xfrm>
            <a:off x="4967054" y="3784726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2BCD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7A10FFA1-C9E0-4132-9F8D-4D2741807C71}"/>
              </a:ext>
            </a:extLst>
          </p:cNvPr>
          <p:cNvSpPr/>
          <p:nvPr/>
        </p:nvSpPr>
        <p:spPr>
          <a:xfrm>
            <a:off x="8128983" y="3756160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2BCD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E37328A-5326-46FF-A9E2-3E6FCD776E28}"/>
              </a:ext>
            </a:extLst>
          </p:cNvPr>
          <p:cNvSpPr/>
          <p:nvPr/>
        </p:nvSpPr>
        <p:spPr>
          <a:xfrm>
            <a:off x="4950620" y="1498228"/>
            <a:ext cx="258340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Quatre neuvièmes </a:t>
            </a:r>
            <a:endParaRPr lang="fr-FR" sz="28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7BBBB4E-71EB-47EB-9969-F4A2A08929B8}"/>
              </a:ext>
            </a:extLst>
          </p:cNvPr>
          <p:cNvSpPr/>
          <p:nvPr/>
        </p:nvSpPr>
        <p:spPr>
          <a:xfrm>
            <a:off x="8128983" y="1499915"/>
            <a:ext cx="261627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Douze cinquièmes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15A7C4-B714-426F-935E-1F4E331BEB45}"/>
              </a:ext>
            </a:extLst>
          </p:cNvPr>
          <p:cNvSpPr/>
          <p:nvPr/>
        </p:nvSpPr>
        <p:spPr>
          <a:xfrm>
            <a:off x="1764625" y="4710721"/>
            <a:ext cx="26552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Huit demi</a:t>
            </a:r>
            <a:endParaRPr lang="fr-FR" sz="28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1A53DA2-D920-46A3-8757-D361A1BF5C48}"/>
              </a:ext>
            </a:extLst>
          </p:cNvPr>
          <p:cNvSpPr/>
          <p:nvPr/>
        </p:nvSpPr>
        <p:spPr>
          <a:xfrm>
            <a:off x="4865590" y="4710721"/>
            <a:ext cx="278633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Onze dixièmes</a:t>
            </a:r>
            <a:endParaRPr lang="fr-FR" sz="28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A4CEE33-5228-41E8-AE1C-B116F4579F0E}"/>
              </a:ext>
            </a:extLst>
          </p:cNvPr>
          <p:cNvSpPr/>
          <p:nvPr/>
        </p:nvSpPr>
        <p:spPr>
          <a:xfrm>
            <a:off x="8128984" y="4704582"/>
            <a:ext cx="26162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Neuf dixièmes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B90C927-C239-4943-BA4F-76ACF423FB97}"/>
              </a:ext>
            </a:extLst>
          </p:cNvPr>
          <p:cNvSpPr/>
          <p:nvPr/>
        </p:nvSpPr>
        <p:spPr>
          <a:xfrm>
            <a:off x="1772257" y="1469662"/>
            <a:ext cx="261627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Deux neuvièmes</a:t>
            </a:r>
          </a:p>
        </p:txBody>
      </p:sp>
    </p:spTree>
    <p:extLst>
      <p:ext uri="{BB962C8B-B14F-4D97-AF65-F5344CB8AC3E}">
        <p14:creationId xmlns:p14="http://schemas.microsoft.com/office/powerpoint/2010/main" val="25102267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D0F1D340-2C77-4FA6-8775-557CF699677E}"/>
              </a:ext>
            </a:extLst>
          </p:cNvPr>
          <p:cNvGraphicFramePr>
            <a:graphicFrameLocks noGrp="1"/>
          </p:cNvGraphicFramePr>
          <p:nvPr/>
        </p:nvGraphicFramePr>
        <p:xfrm>
          <a:off x="1221665" y="464433"/>
          <a:ext cx="9393561" cy="296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87">
                  <a:extLst>
                    <a:ext uri="{9D8B030D-6E8A-4147-A177-3AD203B41FA5}">
                      <a16:colId xmlns:a16="http://schemas.microsoft.com/office/drawing/2014/main" val="3319407269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453865075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1982015"/>
                    </a:ext>
                  </a:extLst>
                </a:gridCol>
              </a:tblGrid>
              <a:tr h="29645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71623367"/>
                  </a:ext>
                </a:extLst>
              </a:tr>
            </a:tbl>
          </a:graphicData>
        </a:graphic>
      </p:graphicFrame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753A4BD-F76D-49D9-B3DD-2C5E9D3C32AC}"/>
              </a:ext>
            </a:extLst>
          </p:cNvPr>
          <p:cNvSpPr/>
          <p:nvPr/>
        </p:nvSpPr>
        <p:spPr>
          <a:xfrm>
            <a:off x="1464815" y="736847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7688E02-A615-419A-AA42-DD13A9CC9E59}"/>
              </a:ext>
            </a:extLst>
          </p:cNvPr>
          <p:cNvSpPr/>
          <p:nvPr/>
        </p:nvSpPr>
        <p:spPr>
          <a:xfrm>
            <a:off x="4626744" y="736847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63AFEFD-2F8A-4167-86DC-906386FE8A32}"/>
              </a:ext>
            </a:extLst>
          </p:cNvPr>
          <p:cNvSpPr/>
          <p:nvPr/>
        </p:nvSpPr>
        <p:spPr>
          <a:xfrm>
            <a:off x="7788673" y="708281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FC69EE3-6852-41B3-A6E7-778BC6D17754}"/>
              </a:ext>
            </a:extLst>
          </p:cNvPr>
          <p:cNvSpPr/>
          <p:nvPr/>
        </p:nvSpPr>
        <p:spPr>
          <a:xfrm>
            <a:off x="6622742" y="2041864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5EB479C-A48E-4CD0-ADFA-0A22356BFB60}"/>
              </a:ext>
            </a:extLst>
          </p:cNvPr>
          <p:cNvSpPr/>
          <p:nvPr/>
        </p:nvSpPr>
        <p:spPr>
          <a:xfrm>
            <a:off x="9552342" y="988749"/>
            <a:ext cx="716162" cy="381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5" name="Tableau 2">
            <a:extLst>
              <a:ext uri="{FF2B5EF4-FFF2-40B4-BE49-F238E27FC236}">
                <a16:creationId xmlns:a16="http://schemas.microsoft.com/office/drawing/2014/main" id="{95C5221F-3F03-48C0-B44C-E53394FBC2C9}"/>
              </a:ext>
            </a:extLst>
          </p:cNvPr>
          <p:cNvGraphicFramePr>
            <a:graphicFrameLocks noGrp="1"/>
          </p:cNvGraphicFramePr>
          <p:nvPr/>
        </p:nvGraphicFramePr>
        <p:xfrm>
          <a:off x="1221665" y="3512312"/>
          <a:ext cx="9393561" cy="296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87">
                  <a:extLst>
                    <a:ext uri="{9D8B030D-6E8A-4147-A177-3AD203B41FA5}">
                      <a16:colId xmlns:a16="http://schemas.microsoft.com/office/drawing/2014/main" val="3319407269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453865075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1982015"/>
                    </a:ext>
                  </a:extLst>
                </a:gridCol>
              </a:tblGrid>
              <a:tr h="29645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71623367"/>
                  </a:ext>
                </a:extLst>
              </a:tr>
            </a:tbl>
          </a:graphicData>
        </a:graphic>
      </p:graphicFrame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833836BE-6098-46CE-85FE-814BF3532767}"/>
              </a:ext>
            </a:extLst>
          </p:cNvPr>
          <p:cNvSpPr/>
          <p:nvPr/>
        </p:nvSpPr>
        <p:spPr>
          <a:xfrm>
            <a:off x="1464815" y="3784726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D1A748F8-8625-49AF-AF90-AC44C22C861F}"/>
              </a:ext>
            </a:extLst>
          </p:cNvPr>
          <p:cNvSpPr/>
          <p:nvPr/>
        </p:nvSpPr>
        <p:spPr>
          <a:xfrm>
            <a:off x="4626744" y="3784726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EF9D448-58DC-4E15-8C9A-FB4A30C0C0BE}"/>
              </a:ext>
            </a:extLst>
          </p:cNvPr>
          <p:cNvSpPr/>
          <p:nvPr/>
        </p:nvSpPr>
        <p:spPr>
          <a:xfrm>
            <a:off x="7788673" y="3756160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46D89A1-13B7-4B7A-9AF2-23B4466CAB57}"/>
              </a:ext>
            </a:extLst>
          </p:cNvPr>
          <p:cNvSpPr/>
          <p:nvPr/>
        </p:nvSpPr>
        <p:spPr>
          <a:xfrm>
            <a:off x="6622742" y="5089743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9019B-FAED-4662-ADF6-48678831FA30}"/>
              </a:ext>
            </a:extLst>
          </p:cNvPr>
          <p:cNvSpPr/>
          <p:nvPr/>
        </p:nvSpPr>
        <p:spPr>
          <a:xfrm>
            <a:off x="6418555" y="5586893"/>
            <a:ext cx="204187" cy="291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F701AE-23C3-499E-955E-F6C83D28EE76}"/>
              </a:ext>
            </a:extLst>
          </p:cNvPr>
          <p:cNvSpPr/>
          <p:nvPr/>
        </p:nvSpPr>
        <p:spPr>
          <a:xfrm>
            <a:off x="10088763" y="5264458"/>
            <a:ext cx="207142" cy="32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B42CC-0976-48C3-98B4-39CBAD5C2EBB}"/>
              </a:ext>
            </a:extLst>
          </p:cNvPr>
          <p:cNvSpPr/>
          <p:nvPr/>
        </p:nvSpPr>
        <p:spPr>
          <a:xfrm>
            <a:off x="3515557" y="4252404"/>
            <a:ext cx="273729" cy="39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B3D92A-E8F0-45F9-B8F9-3AA58A0DBB36}"/>
              </a:ext>
            </a:extLst>
          </p:cNvPr>
          <p:cNvSpPr/>
          <p:nvPr/>
        </p:nvSpPr>
        <p:spPr>
          <a:xfrm>
            <a:off x="9481351" y="988749"/>
            <a:ext cx="397025" cy="698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D190B3DE-201F-40AE-BD52-0B6CF2CBA705}"/>
                  </a:ext>
                </a:extLst>
              </p:cNvPr>
              <p:cNvSpPr txBox="1"/>
              <p:nvPr/>
            </p:nvSpPr>
            <p:spPr>
              <a:xfrm>
                <a:off x="2505967" y="1416992"/>
                <a:ext cx="411972" cy="1269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fr-FR" sz="4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fr-FR" sz="4400" dirty="0"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D190B3DE-201F-40AE-BD52-0B6CF2CBA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967" y="1416992"/>
                <a:ext cx="411972" cy="12695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29AA2B44-4254-4959-BC63-245B1171C197}"/>
                  </a:ext>
                </a:extLst>
              </p:cNvPr>
              <p:cNvSpPr txBox="1"/>
              <p:nvPr/>
            </p:nvSpPr>
            <p:spPr>
              <a:xfrm>
                <a:off x="2394238" y="4460327"/>
                <a:ext cx="724557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fr-FR" sz="4400" dirty="0"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29AA2B44-4254-4959-BC63-245B1171C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238" y="4460327"/>
                <a:ext cx="724557" cy="12720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5593FF2D-119C-4539-B0AC-6204B46D5B9B}"/>
                  </a:ext>
                </a:extLst>
              </p:cNvPr>
              <p:cNvSpPr txBox="1"/>
              <p:nvPr/>
            </p:nvSpPr>
            <p:spPr>
              <a:xfrm>
                <a:off x="5706607" y="1416992"/>
                <a:ext cx="411972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fr-FR" sz="4400" dirty="0"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5593FF2D-119C-4539-B0AC-6204B46D5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607" y="1416992"/>
                <a:ext cx="411972" cy="12720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5A3E66E0-9210-4B2F-B49A-40E7605B91DB}"/>
                  </a:ext>
                </a:extLst>
              </p:cNvPr>
              <p:cNvSpPr txBox="1"/>
              <p:nvPr/>
            </p:nvSpPr>
            <p:spPr>
              <a:xfrm>
                <a:off x="5550314" y="4460327"/>
                <a:ext cx="724557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fr-FR" sz="4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fr-FR" sz="4400" dirty="0"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5A3E66E0-9210-4B2F-B49A-40E7605B9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314" y="4460327"/>
                <a:ext cx="724557" cy="12720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82B85A8D-CB1C-45A6-AF52-50544AFA0D17}"/>
                  </a:ext>
                </a:extLst>
              </p:cNvPr>
              <p:cNvSpPr txBox="1"/>
              <p:nvPr/>
            </p:nvSpPr>
            <p:spPr>
              <a:xfrm>
                <a:off x="8729233" y="1416992"/>
                <a:ext cx="724557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fr-FR" sz="4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fr-FR" sz="4400" dirty="0"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82B85A8D-CB1C-45A6-AF52-50544AFA0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233" y="1416992"/>
                <a:ext cx="724557" cy="12720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F38B7EF5-1778-4254-B984-B6CA4D9C07CB}"/>
                  </a:ext>
                </a:extLst>
              </p:cNvPr>
              <p:cNvSpPr txBox="1"/>
              <p:nvPr/>
            </p:nvSpPr>
            <p:spPr>
              <a:xfrm>
                <a:off x="8874388" y="4447712"/>
                <a:ext cx="411972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fr-FR" sz="4400" dirty="0"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F38B7EF5-1778-4254-B984-B6CA4D9C0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4388" y="4447712"/>
                <a:ext cx="411972" cy="12720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7851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FC69EE3-6852-41B3-A6E7-778BC6D17754}"/>
              </a:ext>
            </a:extLst>
          </p:cNvPr>
          <p:cNvSpPr/>
          <p:nvPr/>
        </p:nvSpPr>
        <p:spPr>
          <a:xfrm>
            <a:off x="6622742" y="2041864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5EB479C-A48E-4CD0-ADFA-0A22356BFB60}"/>
              </a:ext>
            </a:extLst>
          </p:cNvPr>
          <p:cNvSpPr/>
          <p:nvPr/>
        </p:nvSpPr>
        <p:spPr>
          <a:xfrm>
            <a:off x="9552342" y="988749"/>
            <a:ext cx="716162" cy="381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46D89A1-13B7-4B7A-9AF2-23B4466CAB57}"/>
              </a:ext>
            </a:extLst>
          </p:cNvPr>
          <p:cNvSpPr/>
          <p:nvPr/>
        </p:nvSpPr>
        <p:spPr>
          <a:xfrm>
            <a:off x="6622742" y="5089743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9019B-FAED-4662-ADF6-48678831FA30}"/>
              </a:ext>
            </a:extLst>
          </p:cNvPr>
          <p:cNvSpPr/>
          <p:nvPr/>
        </p:nvSpPr>
        <p:spPr>
          <a:xfrm>
            <a:off x="6418555" y="5586893"/>
            <a:ext cx="204187" cy="291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F701AE-23C3-499E-955E-F6C83D28EE76}"/>
              </a:ext>
            </a:extLst>
          </p:cNvPr>
          <p:cNvSpPr/>
          <p:nvPr/>
        </p:nvSpPr>
        <p:spPr>
          <a:xfrm>
            <a:off x="10088763" y="5264458"/>
            <a:ext cx="207142" cy="32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B42CC-0976-48C3-98B4-39CBAD5C2EBB}"/>
              </a:ext>
            </a:extLst>
          </p:cNvPr>
          <p:cNvSpPr/>
          <p:nvPr/>
        </p:nvSpPr>
        <p:spPr>
          <a:xfrm>
            <a:off x="3515557" y="4252404"/>
            <a:ext cx="273729" cy="39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B3D92A-E8F0-45F9-B8F9-3AA58A0DBB36}"/>
              </a:ext>
            </a:extLst>
          </p:cNvPr>
          <p:cNvSpPr/>
          <p:nvPr/>
        </p:nvSpPr>
        <p:spPr>
          <a:xfrm>
            <a:off x="9481351" y="988749"/>
            <a:ext cx="397025" cy="698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4219FC3F-483C-4E43-A22D-B32B50BA0C21}"/>
              </a:ext>
            </a:extLst>
          </p:cNvPr>
          <p:cNvSpPr/>
          <p:nvPr/>
        </p:nvSpPr>
        <p:spPr>
          <a:xfrm>
            <a:off x="1805125" y="736847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2BCD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4B1BCEC4-D742-425D-84B7-C08D75794B22}"/>
              </a:ext>
            </a:extLst>
          </p:cNvPr>
          <p:cNvSpPr/>
          <p:nvPr/>
        </p:nvSpPr>
        <p:spPr>
          <a:xfrm>
            <a:off x="4967054" y="736847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2BCD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E83E2926-E977-417E-BEBB-473A107749C9}"/>
              </a:ext>
            </a:extLst>
          </p:cNvPr>
          <p:cNvSpPr/>
          <p:nvPr/>
        </p:nvSpPr>
        <p:spPr>
          <a:xfrm>
            <a:off x="8128983" y="708281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2BCD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3C02CAA7-CDC5-49ED-9E9D-39F5B26FDB0A}"/>
              </a:ext>
            </a:extLst>
          </p:cNvPr>
          <p:cNvSpPr/>
          <p:nvPr/>
        </p:nvSpPr>
        <p:spPr>
          <a:xfrm>
            <a:off x="1805125" y="3784726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2BCD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478699E4-4DCC-4721-B01B-A9B40D38A8FC}"/>
              </a:ext>
            </a:extLst>
          </p:cNvPr>
          <p:cNvSpPr/>
          <p:nvPr/>
        </p:nvSpPr>
        <p:spPr>
          <a:xfrm>
            <a:off x="4967054" y="3784726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2BCD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7A10FFA1-C9E0-4132-9F8D-4D2741807C71}"/>
              </a:ext>
            </a:extLst>
          </p:cNvPr>
          <p:cNvSpPr/>
          <p:nvPr/>
        </p:nvSpPr>
        <p:spPr>
          <a:xfrm>
            <a:off x="8128983" y="3756160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2BCD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E37328A-5326-46FF-A9E2-3E6FCD776E28}"/>
              </a:ext>
            </a:extLst>
          </p:cNvPr>
          <p:cNvSpPr/>
          <p:nvPr/>
        </p:nvSpPr>
        <p:spPr>
          <a:xfrm>
            <a:off x="4967054" y="1658190"/>
            <a:ext cx="258340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Deux sixièmes</a:t>
            </a:r>
            <a:endParaRPr lang="fr-FR" sz="28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7BBBB4E-71EB-47EB-9969-F4A2A08929B8}"/>
              </a:ext>
            </a:extLst>
          </p:cNvPr>
          <p:cNvSpPr/>
          <p:nvPr/>
        </p:nvSpPr>
        <p:spPr>
          <a:xfrm>
            <a:off x="8128984" y="1631177"/>
            <a:ext cx="26162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Six septièmes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15A7C4-B714-426F-935E-1F4E331BEB45}"/>
              </a:ext>
            </a:extLst>
          </p:cNvPr>
          <p:cNvSpPr/>
          <p:nvPr/>
        </p:nvSpPr>
        <p:spPr>
          <a:xfrm>
            <a:off x="1764625" y="4710721"/>
            <a:ext cx="26552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Huit neuvièmes</a:t>
            </a:r>
            <a:endParaRPr lang="fr-FR" sz="28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1A53DA2-D920-46A3-8757-D361A1BF5C48}"/>
              </a:ext>
            </a:extLst>
          </p:cNvPr>
          <p:cNvSpPr/>
          <p:nvPr/>
        </p:nvSpPr>
        <p:spPr>
          <a:xfrm>
            <a:off x="4865590" y="4546107"/>
            <a:ext cx="278633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Douze huitièmes</a:t>
            </a:r>
            <a:endParaRPr lang="fr-FR" sz="28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A4CEE33-5228-41E8-AE1C-B116F4579F0E}"/>
              </a:ext>
            </a:extLst>
          </p:cNvPr>
          <p:cNvSpPr/>
          <p:nvPr/>
        </p:nvSpPr>
        <p:spPr>
          <a:xfrm>
            <a:off x="8128984" y="4704582"/>
            <a:ext cx="26162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Trois dixièmes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B90C927-C239-4943-BA4F-76ACF423FB97}"/>
              </a:ext>
            </a:extLst>
          </p:cNvPr>
          <p:cNvSpPr/>
          <p:nvPr/>
        </p:nvSpPr>
        <p:spPr>
          <a:xfrm>
            <a:off x="1772257" y="1469662"/>
            <a:ext cx="261627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Neuf vingtièmes</a:t>
            </a:r>
          </a:p>
        </p:txBody>
      </p:sp>
    </p:spTree>
    <p:extLst>
      <p:ext uri="{BB962C8B-B14F-4D97-AF65-F5344CB8AC3E}">
        <p14:creationId xmlns:p14="http://schemas.microsoft.com/office/powerpoint/2010/main" val="4224940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D0F1D340-2C77-4FA6-8775-557CF699677E}"/>
              </a:ext>
            </a:extLst>
          </p:cNvPr>
          <p:cNvGraphicFramePr>
            <a:graphicFrameLocks noGrp="1"/>
          </p:cNvGraphicFramePr>
          <p:nvPr/>
        </p:nvGraphicFramePr>
        <p:xfrm>
          <a:off x="1221665" y="464433"/>
          <a:ext cx="9393561" cy="296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87">
                  <a:extLst>
                    <a:ext uri="{9D8B030D-6E8A-4147-A177-3AD203B41FA5}">
                      <a16:colId xmlns:a16="http://schemas.microsoft.com/office/drawing/2014/main" val="3319407269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453865075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1982015"/>
                    </a:ext>
                  </a:extLst>
                </a:gridCol>
              </a:tblGrid>
              <a:tr h="29645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71623367"/>
                  </a:ext>
                </a:extLst>
              </a:tr>
            </a:tbl>
          </a:graphicData>
        </a:graphic>
      </p:graphicFrame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753A4BD-F76D-49D9-B3DD-2C5E9D3C32AC}"/>
              </a:ext>
            </a:extLst>
          </p:cNvPr>
          <p:cNvSpPr/>
          <p:nvPr/>
        </p:nvSpPr>
        <p:spPr>
          <a:xfrm>
            <a:off x="1464815" y="736847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7688E02-A615-419A-AA42-DD13A9CC9E59}"/>
              </a:ext>
            </a:extLst>
          </p:cNvPr>
          <p:cNvSpPr/>
          <p:nvPr/>
        </p:nvSpPr>
        <p:spPr>
          <a:xfrm>
            <a:off x="4626744" y="736847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63AFEFD-2F8A-4167-86DC-906386FE8A32}"/>
              </a:ext>
            </a:extLst>
          </p:cNvPr>
          <p:cNvSpPr/>
          <p:nvPr/>
        </p:nvSpPr>
        <p:spPr>
          <a:xfrm>
            <a:off x="7788673" y="708281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FC69EE3-6852-41B3-A6E7-778BC6D17754}"/>
              </a:ext>
            </a:extLst>
          </p:cNvPr>
          <p:cNvSpPr/>
          <p:nvPr/>
        </p:nvSpPr>
        <p:spPr>
          <a:xfrm>
            <a:off x="6622742" y="2041864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5EB479C-A48E-4CD0-ADFA-0A22356BFB60}"/>
              </a:ext>
            </a:extLst>
          </p:cNvPr>
          <p:cNvSpPr/>
          <p:nvPr/>
        </p:nvSpPr>
        <p:spPr>
          <a:xfrm>
            <a:off x="9552342" y="988749"/>
            <a:ext cx="716162" cy="381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5" name="Tableau 2">
            <a:extLst>
              <a:ext uri="{FF2B5EF4-FFF2-40B4-BE49-F238E27FC236}">
                <a16:creationId xmlns:a16="http://schemas.microsoft.com/office/drawing/2014/main" id="{95C5221F-3F03-48C0-B44C-E53394FBC2C9}"/>
              </a:ext>
            </a:extLst>
          </p:cNvPr>
          <p:cNvGraphicFramePr>
            <a:graphicFrameLocks noGrp="1"/>
          </p:cNvGraphicFramePr>
          <p:nvPr/>
        </p:nvGraphicFramePr>
        <p:xfrm>
          <a:off x="1221665" y="3512312"/>
          <a:ext cx="9393561" cy="296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87">
                  <a:extLst>
                    <a:ext uri="{9D8B030D-6E8A-4147-A177-3AD203B41FA5}">
                      <a16:colId xmlns:a16="http://schemas.microsoft.com/office/drawing/2014/main" val="3319407269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453865075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1982015"/>
                    </a:ext>
                  </a:extLst>
                </a:gridCol>
              </a:tblGrid>
              <a:tr h="29645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71623367"/>
                  </a:ext>
                </a:extLst>
              </a:tr>
            </a:tbl>
          </a:graphicData>
        </a:graphic>
      </p:graphicFrame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833836BE-6098-46CE-85FE-814BF3532767}"/>
              </a:ext>
            </a:extLst>
          </p:cNvPr>
          <p:cNvSpPr/>
          <p:nvPr/>
        </p:nvSpPr>
        <p:spPr>
          <a:xfrm>
            <a:off x="1464815" y="3784726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D1A748F8-8625-49AF-AF90-AC44C22C861F}"/>
              </a:ext>
            </a:extLst>
          </p:cNvPr>
          <p:cNvSpPr/>
          <p:nvPr/>
        </p:nvSpPr>
        <p:spPr>
          <a:xfrm>
            <a:off x="4626744" y="3784726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EF9D448-58DC-4E15-8C9A-FB4A30C0C0BE}"/>
              </a:ext>
            </a:extLst>
          </p:cNvPr>
          <p:cNvSpPr/>
          <p:nvPr/>
        </p:nvSpPr>
        <p:spPr>
          <a:xfrm>
            <a:off x="7788673" y="3756160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46D89A1-13B7-4B7A-9AF2-23B4466CAB57}"/>
              </a:ext>
            </a:extLst>
          </p:cNvPr>
          <p:cNvSpPr/>
          <p:nvPr/>
        </p:nvSpPr>
        <p:spPr>
          <a:xfrm>
            <a:off x="6622742" y="5089743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9019B-FAED-4662-ADF6-48678831FA30}"/>
              </a:ext>
            </a:extLst>
          </p:cNvPr>
          <p:cNvSpPr/>
          <p:nvPr/>
        </p:nvSpPr>
        <p:spPr>
          <a:xfrm>
            <a:off x="6418555" y="5586893"/>
            <a:ext cx="204187" cy="291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F701AE-23C3-499E-955E-F6C83D28EE76}"/>
              </a:ext>
            </a:extLst>
          </p:cNvPr>
          <p:cNvSpPr/>
          <p:nvPr/>
        </p:nvSpPr>
        <p:spPr>
          <a:xfrm>
            <a:off x="10088763" y="5264458"/>
            <a:ext cx="207142" cy="32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B42CC-0976-48C3-98B4-39CBAD5C2EBB}"/>
              </a:ext>
            </a:extLst>
          </p:cNvPr>
          <p:cNvSpPr/>
          <p:nvPr/>
        </p:nvSpPr>
        <p:spPr>
          <a:xfrm>
            <a:off x="3515557" y="4252404"/>
            <a:ext cx="273729" cy="39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B3D92A-E8F0-45F9-B8F9-3AA58A0DBB36}"/>
              </a:ext>
            </a:extLst>
          </p:cNvPr>
          <p:cNvSpPr/>
          <p:nvPr/>
        </p:nvSpPr>
        <p:spPr>
          <a:xfrm>
            <a:off x="9481351" y="988749"/>
            <a:ext cx="397025" cy="698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D190B3DE-201F-40AE-BD52-0B6CF2CBA705}"/>
                  </a:ext>
                </a:extLst>
              </p:cNvPr>
              <p:cNvSpPr txBox="1"/>
              <p:nvPr/>
            </p:nvSpPr>
            <p:spPr>
              <a:xfrm>
                <a:off x="2232747" y="1422229"/>
                <a:ext cx="1037143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4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fr-FR" sz="4400" dirty="0"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D190B3DE-201F-40AE-BD52-0B6CF2CBA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747" y="1422229"/>
                <a:ext cx="1037143" cy="12720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29AA2B44-4254-4959-BC63-245B1171C197}"/>
                  </a:ext>
                </a:extLst>
              </p:cNvPr>
              <p:cNvSpPr txBox="1"/>
              <p:nvPr/>
            </p:nvSpPr>
            <p:spPr>
              <a:xfrm>
                <a:off x="2237945" y="4460327"/>
                <a:ext cx="1037143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fr-FR" sz="4400" dirty="0"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29AA2B44-4254-4959-BC63-245B1171C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945" y="4460327"/>
                <a:ext cx="1037143" cy="12720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5593FF2D-119C-4539-B0AC-6204B46D5B9B}"/>
                  </a:ext>
                </a:extLst>
              </p:cNvPr>
              <p:cNvSpPr txBox="1"/>
              <p:nvPr/>
            </p:nvSpPr>
            <p:spPr>
              <a:xfrm>
                <a:off x="5578752" y="1424152"/>
                <a:ext cx="724557" cy="1267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fr-FR" sz="4400" dirty="0"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5593FF2D-119C-4539-B0AC-6204B46D5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752" y="1424152"/>
                <a:ext cx="724557" cy="12676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5A3E66E0-9210-4B2F-B49A-40E7605B91DB}"/>
                  </a:ext>
                </a:extLst>
              </p:cNvPr>
              <p:cNvSpPr txBox="1"/>
              <p:nvPr/>
            </p:nvSpPr>
            <p:spPr>
              <a:xfrm>
                <a:off x="5566458" y="4460327"/>
                <a:ext cx="724557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fr-FR" sz="4400" dirty="0"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5A3E66E0-9210-4B2F-B49A-40E7605B9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458" y="4460327"/>
                <a:ext cx="724557" cy="12720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82B85A8D-CB1C-45A6-AF52-50544AFA0D17}"/>
                  </a:ext>
                </a:extLst>
              </p:cNvPr>
              <p:cNvSpPr txBox="1"/>
              <p:nvPr/>
            </p:nvSpPr>
            <p:spPr>
              <a:xfrm>
                <a:off x="8756794" y="1422229"/>
                <a:ext cx="724557" cy="1269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fr-FR" sz="4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fr-FR" sz="4400" dirty="0"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82B85A8D-CB1C-45A6-AF52-50544AFA0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6794" y="1422229"/>
                <a:ext cx="724557" cy="12695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F38B7EF5-1778-4254-B984-B6CA4D9C07CB}"/>
                  </a:ext>
                </a:extLst>
              </p:cNvPr>
              <p:cNvSpPr txBox="1"/>
              <p:nvPr/>
            </p:nvSpPr>
            <p:spPr>
              <a:xfrm>
                <a:off x="8561802" y="4426157"/>
                <a:ext cx="1037143" cy="1285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fr-FR" sz="44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fr-FR" sz="4400" dirty="0"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F38B7EF5-1778-4254-B984-B6CA4D9C0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802" y="4426157"/>
                <a:ext cx="1037143" cy="12858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2935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99785A-85D0-40B8-8DE5-29EC62148507}"/>
              </a:ext>
            </a:extLst>
          </p:cNvPr>
          <p:cNvSpPr/>
          <p:nvPr/>
        </p:nvSpPr>
        <p:spPr>
          <a:xfrm>
            <a:off x="3148558" y="357300"/>
            <a:ext cx="5894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reat Wishes" panose="02000500000000000000" pitchFamily="50" charset="0"/>
              </a:rPr>
              <a:t>Les règles du jeu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D5F0C5-8DF2-4A4A-B797-B9071896BBDD}"/>
              </a:ext>
            </a:extLst>
          </p:cNvPr>
          <p:cNvSpPr/>
          <p:nvPr/>
        </p:nvSpPr>
        <p:spPr>
          <a:xfrm>
            <a:off x="6529443" y="1414012"/>
            <a:ext cx="30625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dirty="0">
                <a:ln w="0"/>
                <a:latin typeface="Abadi Extra Light" panose="020B0204020104020204" pitchFamily="34" charset="0"/>
              </a:rPr>
              <a:t>3 - 4 joueurs</a:t>
            </a:r>
            <a:endParaRPr lang="fr-FR" sz="4400" b="0" cap="none" spc="0" dirty="0">
              <a:ln w="0"/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950146D-0A05-40FC-B5C6-CD29A0C2CEA5}"/>
              </a:ext>
            </a:extLst>
          </p:cNvPr>
          <p:cNvSpPr txBox="1"/>
          <p:nvPr/>
        </p:nvSpPr>
        <p:spPr>
          <a:xfrm>
            <a:off x="471824" y="1718054"/>
            <a:ext cx="4549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Great Wishes" panose="02000500000000000000" pitchFamily="50" charset="0"/>
              </a:rPr>
              <a:t>Mise en place du jeu : </a:t>
            </a:r>
          </a:p>
          <a:p>
            <a:r>
              <a:rPr lang="fr-FR" dirty="0"/>
              <a:t>1. Placer son jeton sur la fusée de départ.</a:t>
            </a:r>
          </a:p>
          <a:p>
            <a:r>
              <a:rPr lang="fr-FR" dirty="0"/>
              <a:t>2. Faire 3 tas de cartes : jaune, orange, bleu</a:t>
            </a:r>
          </a:p>
          <a:p>
            <a:r>
              <a:rPr lang="fr-FR" dirty="0"/>
              <a:t>3. Prendre 1 dé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94DA203-8228-4098-AAE8-0A31A04EE1CA}"/>
              </a:ext>
            </a:extLst>
          </p:cNvPr>
          <p:cNvSpPr txBox="1"/>
          <p:nvPr/>
        </p:nvSpPr>
        <p:spPr>
          <a:xfrm>
            <a:off x="471824" y="3429000"/>
            <a:ext cx="10426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Great Wishes" panose="02000500000000000000" pitchFamily="50" charset="0"/>
              </a:rPr>
              <a:t>Déroulement</a:t>
            </a:r>
            <a:r>
              <a:rPr lang="fr-FR" b="1" dirty="0"/>
              <a:t> </a:t>
            </a:r>
            <a:r>
              <a:rPr lang="fr-FR" dirty="0"/>
              <a:t>: </a:t>
            </a:r>
          </a:p>
          <a:p>
            <a:pPr marL="342900" indent="-342900">
              <a:buAutoNum type="arabicPeriod"/>
            </a:pPr>
            <a:r>
              <a:rPr lang="fr-FR" dirty="0"/>
              <a:t>Le premier joueur lance son dé.</a:t>
            </a:r>
          </a:p>
          <a:p>
            <a:pPr marL="342900" indent="-342900">
              <a:buAutoNum type="arabicPeriod"/>
            </a:pPr>
            <a:r>
              <a:rPr lang="fr-FR" dirty="0"/>
              <a:t>Il doit avancer du nombre de cases indiqué par le dé.</a:t>
            </a:r>
          </a:p>
          <a:p>
            <a:pPr marL="342900" indent="-342900">
              <a:buAutoNum type="arabicPeriod"/>
            </a:pPr>
            <a:r>
              <a:rPr lang="fr-FR" dirty="0"/>
              <a:t>Il pioche une carte correspondant à la couleur de la case.</a:t>
            </a:r>
          </a:p>
          <a:p>
            <a:pPr marL="342900" indent="-342900">
              <a:buAutoNum type="arabicPeriod"/>
            </a:pPr>
            <a:r>
              <a:rPr lang="fr-FR" dirty="0"/>
              <a:t>Il lit le nombre qui se trouve sur la carte à voix haute.</a:t>
            </a:r>
          </a:p>
          <a:p>
            <a:pPr marL="342900" indent="-342900">
              <a:buAutoNum type="arabicPeriod"/>
            </a:pPr>
            <a:r>
              <a:rPr lang="fr-FR" dirty="0"/>
              <a:t>Lorsque le nombre est lu correctement, le joueur garde la carte, sinon il la repose sous le tas de cartes.</a:t>
            </a:r>
          </a:p>
          <a:p>
            <a:pPr marL="342900" indent="-342900">
              <a:buAutoNum type="arabicPeriod"/>
            </a:pPr>
            <a:r>
              <a:rPr lang="fr-FR" dirty="0"/>
              <a:t>Quand un joueur arrive sur la planète la partie est terminée.</a:t>
            </a:r>
          </a:p>
          <a:p>
            <a:pPr marL="342900" indent="-342900">
              <a:buAutoNum type="arabicPeriod"/>
            </a:pPr>
            <a:r>
              <a:rPr lang="fr-FR" dirty="0"/>
              <a:t>Il faut alors compter le nombre de cartes lu correctement. Celui qui a le plus de cartes gagne.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672DE68-09C5-4D25-983F-322A9925829D}"/>
              </a:ext>
            </a:extLst>
          </p:cNvPr>
          <p:cNvSpPr txBox="1"/>
          <p:nvPr/>
        </p:nvSpPr>
        <p:spPr>
          <a:xfrm>
            <a:off x="6664315" y="2318219"/>
            <a:ext cx="4549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Great Wishes" panose="02000500000000000000" pitchFamily="50" charset="0"/>
              </a:rPr>
              <a:t>But du jeu : </a:t>
            </a:r>
          </a:p>
          <a:p>
            <a:r>
              <a:rPr lang="fr-FR" dirty="0"/>
              <a:t>Avoir lu le plus de nombres correctement.</a:t>
            </a:r>
          </a:p>
        </p:txBody>
      </p:sp>
    </p:spTree>
    <p:extLst>
      <p:ext uri="{BB962C8B-B14F-4D97-AF65-F5344CB8AC3E}">
        <p14:creationId xmlns:p14="http://schemas.microsoft.com/office/powerpoint/2010/main" val="36651566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FC69EE3-6852-41B3-A6E7-778BC6D17754}"/>
              </a:ext>
            </a:extLst>
          </p:cNvPr>
          <p:cNvSpPr/>
          <p:nvPr/>
        </p:nvSpPr>
        <p:spPr>
          <a:xfrm>
            <a:off x="6622742" y="2041864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5EB479C-A48E-4CD0-ADFA-0A22356BFB60}"/>
              </a:ext>
            </a:extLst>
          </p:cNvPr>
          <p:cNvSpPr/>
          <p:nvPr/>
        </p:nvSpPr>
        <p:spPr>
          <a:xfrm>
            <a:off x="9552342" y="988749"/>
            <a:ext cx="716162" cy="381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46D89A1-13B7-4B7A-9AF2-23B4466CAB57}"/>
              </a:ext>
            </a:extLst>
          </p:cNvPr>
          <p:cNvSpPr/>
          <p:nvPr/>
        </p:nvSpPr>
        <p:spPr>
          <a:xfrm>
            <a:off x="6622742" y="5089743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9019B-FAED-4662-ADF6-48678831FA30}"/>
              </a:ext>
            </a:extLst>
          </p:cNvPr>
          <p:cNvSpPr/>
          <p:nvPr/>
        </p:nvSpPr>
        <p:spPr>
          <a:xfrm>
            <a:off x="6418555" y="5586893"/>
            <a:ext cx="204187" cy="291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F701AE-23C3-499E-955E-F6C83D28EE76}"/>
              </a:ext>
            </a:extLst>
          </p:cNvPr>
          <p:cNvSpPr/>
          <p:nvPr/>
        </p:nvSpPr>
        <p:spPr>
          <a:xfrm>
            <a:off x="10088763" y="5264458"/>
            <a:ext cx="207142" cy="32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B42CC-0976-48C3-98B4-39CBAD5C2EBB}"/>
              </a:ext>
            </a:extLst>
          </p:cNvPr>
          <p:cNvSpPr/>
          <p:nvPr/>
        </p:nvSpPr>
        <p:spPr>
          <a:xfrm>
            <a:off x="3515557" y="4252404"/>
            <a:ext cx="273729" cy="39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B3D92A-E8F0-45F9-B8F9-3AA58A0DBB36}"/>
              </a:ext>
            </a:extLst>
          </p:cNvPr>
          <p:cNvSpPr/>
          <p:nvPr/>
        </p:nvSpPr>
        <p:spPr>
          <a:xfrm>
            <a:off x="9481351" y="988749"/>
            <a:ext cx="397025" cy="698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4219FC3F-483C-4E43-A22D-B32B50BA0C21}"/>
              </a:ext>
            </a:extLst>
          </p:cNvPr>
          <p:cNvSpPr/>
          <p:nvPr/>
        </p:nvSpPr>
        <p:spPr>
          <a:xfrm>
            <a:off x="1805125" y="736847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2BCD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4B1BCEC4-D742-425D-84B7-C08D75794B22}"/>
              </a:ext>
            </a:extLst>
          </p:cNvPr>
          <p:cNvSpPr/>
          <p:nvPr/>
        </p:nvSpPr>
        <p:spPr>
          <a:xfrm>
            <a:off x="4967054" y="736847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2BCD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E83E2926-E977-417E-BEBB-473A107749C9}"/>
              </a:ext>
            </a:extLst>
          </p:cNvPr>
          <p:cNvSpPr/>
          <p:nvPr/>
        </p:nvSpPr>
        <p:spPr>
          <a:xfrm>
            <a:off x="8128983" y="708281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2BCD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3C02CAA7-CDC5-49ED-9E9D-39F5B26FDB0A}"/>
              </a:ext>
            </a:extLst>
          </p:cNvPr>
          <p:cNvSpPr/>
          <p:nvPr/>
        </p:nvSpPr>
        <p:spPr>
          <a:xfrm>
            <a:off x="1805125" y="3784726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2BCD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478699E4-4DCC-4721-B01B-A9B40D38A8FC}"/>
              </a:ext>
            </a:extLst>
          </p:cNvPr>
          <p:cNvSpPr/>
          <p:nvPr/>
        </p:nvSpPr>
        <p:spPr>
          <a:xfrm>
            <a:off x="4967054" y="3784726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2BCD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7A10FFA1-C9E0-4132-9F8D-4D2741807C71}"/>
              </a:ext>
            </a:extLst>
          </p:cNvPr>
          <p:cNvSpPr/>
          <p:nvPr/>
        </p:nvSpPr>
        <p:spPr>
          <a:xfrm>
            <a:off x="8128983" y="3756160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2BCD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E37328A-5326-46FF-A9E2-3E6FCD776E28}"/>
              </a:ext>
            </a:extLst>
          </p:cNvPr>
          <p:cNvSpPr/>
          <p:nvPr/>
        </p:nvSpPr>
        <p:spPr>
          <a:xfrm>
            <a:off x="4967054" y="1469661"/>
            <a:ext cx="258340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Deux douzièmes</a:t>
            </a:r>
            <a:endParaRPr lang="fr-FR" sz="28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7BBBB4E-71EB-47EB-9969-F4A2A08929B8}"/>
              </a:ext>
            </a:extLst>
          </p:cNvPr>
          <p:cNvSpPr/>
          <p:nvPr/>
        </p:nvSpPr>
        <p:spPr>
          <a:xfrm>
            <a:off x="8128984" y="1631177"/>
            <a:ext cx="26162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Un centième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15A7C4-B714-426F-935E-1F4E331BEB45}"/>
              </a:ext>
            </a:extLst>
          </p:cNvPr>
          <p:cNvSpPr/>
          <p:nvPr/>
        </p:nvSpPr>
        <p:spPr>
          <a:xfrm>
            <a:off x="1764625" y="4710721"/>
            <a:ext cx="26552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Cinq centièmes</a:t>
            </a:r>
            <a:endParaRPr lang="fr-FR" sz="28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1A53DA2-D920-46A3-8757-D361A1BF5C48}"/>
              </a:ext>
            </a:extLst>
          </p:cNvPr>
          <p:cNvSpPr/>
          <p:nvPr/>
        </p:nvSpPr>
        <p:spPr>
          <a:xfrm>
            <a:off x="4865590" y="4546107"/>
            <a:ext cx="278633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Trois quinzièmes</a:t>
            </a:r>
            <a:endParaRPr lang="fr-FR" sz="28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A4CEE33-5228-41E8-AE1C-B116F4579F0E}"/>
              </a:ext>
            </a:extLst>
          </p:cNvPr>
          <p:cNvSpPr/>
          <p:nvPr/>
        </p:nvSpPr>
        <p:spPr>
          <a:xfrm>
            <a:off x="8128984" y="4471591"/>
            <a:ext cx="261627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Neuf centièmes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B90C927-C239-4943-BA4F-76ACF423FB97}"/>
              </a:ext>
            </a:extLst>
          </p:cNvPr>
          <p:cNvSpPr/>
          <p:nvPr/>
        </p:nvSpPr>
        <p:spPr>
          <a:xfrm>
            <a:off x="1772257" y="1469662"/>
            <a:ext cx="261627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Quatre vingtièmes</a:t>
            </a:r>
          </a:p>
        </p:txBody>
      </p:sp>
    </p:spTree>
    <p:extLst>
      <p:ext uri="{BB962C8B-B14F-4D97-AF65-F5344CB8AC3E}">
        <p14:creationId xmlns:p14="http://schemas.microsoft.com/office/powerpoint/2010/main" val="5536909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D0F1D340-2C77-4FA6-8775-557CF699677E}"/>
              </a:ext>
            </a:extLst>
          </p:cNvPr>
          <p:cNvGraphicFramePr>
            <a:graphicFrameLocks noGrp="1"/>
          </p:cNvGraphicFramePr>
          <p:nvPr/>
        </p:nvGraphicFramePr>
        <p:xfrm>
          <a:off x="1221665" y="464433"/>
          <a:ext cx="9393561" cy="296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87">
                  <a:extLst>
                    <a:ext uri="{9D8B030D-6E8A-4147-A177-3AD203B41FA5}">
                      <a16:colId xmlns:a16="http://schemas.microsoft.com/office/drawing/2014/main" val="3319407269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453865075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1982015"/>
                    </a:ext>
                  </a:extLst>
                </a:gridCol>
              </a:tblGrid>
              <a:tr h="29645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71623367"/>
                  </a:ext>
                </a:extLst>
              </a:tr>
            </a:tbl>
          </a:graphicData>
        </a:graphic>
      </p:graphicFrame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753A4BD-F76D-49D9-B3DD-2C5E9D3C32AC}"/>
              </a:ext>
            </a:extLst>
          </p:cNvPr>
          <p:cNvSpPr/>
          <p:nvPr/>
        </p:nvSpPr>
        <p:spPr>
          <a:xfrm>
            <a:off x="1464815" y="736847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7688E02-A615-419A-AA42-DD13A9CC9E59}"/>
              </a:ext>
            </a:extLst>
          </p:cNvPr>
          <p:cNvSpPr/>
          <p:nvPr/>
        </p:nvSpPr>
        <p:spPr>
          <a:xfrm>
            <a:off x="4626744" y="736847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63AFEFD-2F8A-4167-86DC-906386FE8A32}"/>
              </a:ext>
            </a:extLst>
          </p:cNvPr>
          <p:cNvSpPr/>
          <p:nvPr/>
        </p:nvSpPr>
        <p:spPr>
          <a:xfrm>
            <a:off x="7788673" y="708281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FC69EE3-6852-41B3-A6E7-778BC6D17754}"/>
              </a:ext>
            </a:extLst>
          </p:cNvPr>
          <p:cNvSpPr/>
          <p:nvPr/>
        </p:nvSpPr>
        <p:spPr>
          <a:xfrm>
            <a:off x="6622742" y="2041864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5EB479C-A48E-4CD0-ADFA-0A22356BFB60}"/>
              </a:ext>
            </a:extLst>
          </p:cNvPr>
          <p:cNvSpPr/>
          <p:nvPr/>
        </p:nvSpPr>
        <p:spPr>
          <a:xfrm>
            <a:off x="9552342" y="988749"/>
            <a:ext cx="716162" cy="381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5" name="Tableau 2">
            <a:extLst>
              <a:ext uri="{FF2B5EF4-FFF2-40B4-BE49-F238E27FC236}">
                <a16:creationId xmlns:a16="http://schemas.microsoft.com/office/drawing/2014/main" id="{95C5221F-3F03-48C0-B44C-E53394FBC2C9}"/>
              </a:ext>
            </a:extLst>
          </p:cNvPr>
          <p:cNvGraphicFramePr>
            <a:graphicFrameLocks noGrp="1"/>
          </p:cNvGraphicFramePr>
          <p:nvPr/>
        </p:nvGraphicFramePr>
        <p:xfrm>
          <a:off x="1221665" y="3512312"/>
          <a:ext cx="9393561" cy="296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87">
                  <a:extLst>
                    <a:ext uri="{9D8B030D-6E8A-4147-A177-3AD203B41FA5}">
                      <a16:colId xmlns:a16="http://schemas.microsoft.com/office/drawing/2014/main" val="3319407269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453865075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1982015"/>
                    </a:ext>
                  </a:extLst>
                </a:gridCol>
              </a:tblGrid>
              <a:tr h="29645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71623367"/>
                  </a:ext>
                </a:extLst>
              </a:tr>
            </a:tbl>
          </a:graphicData>
        </a:graphic>
      </p:graphicFrame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833836BE-6098-46CE-85FE-814BF3532767}"/>
              </a:ext>
            </a:extLst>
          </p:cNvPr>
          <p:cNvSpPr/>
          <p:nvPr/>
        </p:nvSpPr>
        <p:spPr>
          <a:xfrm>
            <a:off x="1464815" y="3784726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D1A748F8-8625-49AF-AF90-AC44C22C861F}"/>
              </a:ext>
            </a:extLst>
          </p:cNvPr>
          <p:cNvSpPr/>
          <p:nvPr/>
        </p:nvSpPr>
        <p:spPr>
          <a:xfrm>
            <a:off x="4626744" y="3784726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EF9D448-58DC-4E15-8C9A-FB4A30C0C0BE}"/>
              </a:ext>
            </a:extLst>
          </p:cNvPr>
          <p:cNvSpPr/>
          <p:nvPr/>
        </p:nvSpPr>
        <p:spPr>
          <a:xfrm>
            <a:off x="7788673" y="3756160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46D89A1-13B7-4B7A-9AF2-23B4466CAB57}"/>
              </a:ext>
            </a:extLst>
          </p:cNvPr>
          <p:cNvSpPr/>
          <p:nvPr/>
        </p:nvSpPr>
        <p:spPr>
          <a:xfrm>
            <a:off x="6622742" y="5089743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9019B-FAED-4662-ADF6-48678831FA30}"/>
              </a:ext>
            </a:extLst>
          </p:cNvPr>
          <p:cNvSpPr/>
          <p:nvPr/>
        </p:nvSpPr>
        <p:spPr>
          <a:xfrm>
            <a:off x="6418555" y="5586893"/>
            <a:ext cx="204187" cy="291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F701AE-23C3-499E-955E-F6C83D28EE76}"/>
              </a:ext>
            </a:extLst>
          </p:cNvPr>
          <p:cNvSpPr/>
          <p:nvPr/>
        </p:nvSpPr>
        <p:spPr>
          <a:xfrm>
            <a:off x="10088763" y="5264458"/>
            <a:ext cx="207142" cy="32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B42CC-0976-48C3-98B4-39CBAD5C2EBB}"/>
              </a:ext>
            </a:extLst>
          </p:cNvPr>
          <p:cNvSpPr/>
          <p:nvPr/>
        </p:nvSpPr>
        <p:spPr>
          <a:xfrm>
            <a:off x="3515557" y="4252404"/>
            <a:ext cx="273729" cy="39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B3D92A-E8F0-45F9-B8F9-3AA58A0DBB36}"/>
              </a:ext>
            </a:extLst>
          </p:cNvPr>
          <p:cNvSpPr/>
          <p:nvPr/>
        </p:nvSpPr>
        <p:spPr>
          <a:xfrm>
            <a:off x="9481351" y="988749"/>
            <a:ext cx="397025" cy="698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D190B3DE-201F-40AE-BD52-0B6CF2CBA705}"/>
                  </a:ext>
                </a:extLst>
              </p:cNvPr>
              <p:cNvSpPr txBox="1"/>
              <p:nvPr/>
            </p:nvSpPr>
            <p:spPr>
              <a:xfrm>
                <a:off x="2376220" y="1406907"/>
                <a:ext cx="724557" cy="1269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fr-FR" sz="44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fr-FR" sz="4400" dirty="0"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D190B3DE-201F-40AE-BD52-0B6CF2CBA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220" y="1406907"/>
                <a:ext cx="724557" cy="12695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29AA2B44-4254-4959-BC63-245B1171C197}"/>
                  </a:ext>
                </a:extLst>
              </p:cNvPr>
              <p:cNvSpPr txBox="1"/>
              <p:nvPr/>
            </p:nvSpPr>
            <p:spPr>
              <a:xfrm>
                <a:off x="2219926" y="4460327"/>
                <a:ext cx="1037143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num>
                        <m:den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fr-FR" sz="4400" dirty="0"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29AA2B44-4254-4959-BC63-245B1171C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926" y="4460327"/>
                <a:ext cx="1037143" cy="12720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5593FF2D-119C-4539-B0AC-6204B46D5B9B}"/>
                  </a:ext>
                </a:extLst>
              </p:cNvPr>
              <p:cNvSpPr txBox="1"/>
              <p:nvPr/>
            </p:nvSpPr>
            <p:spPr>
              <a:xfrm>
                <a:off x="5563345" y="1447308"/>
                <a:ext cx="724557" cy="1285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fr-FR" sz="44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fr-FR" sz="4400" dirty="0"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5593FF2D-119C-4539-B0AC-6204B46D5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345" y="1447308"/>
                <a:ext cx="724557" cy="12858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5A3E66E0-9210-4B2F-B49A-40E7605B91DB}"/>
                  </a:ext>
                </a:extLst>
              </p:cNvPr>
              <p:cNvSpPr txBox="1"/>
              <p:nvPr/>
            </p:nvSpPr>
            <p:spPr>
              <a:xfrm>
                <a:off x="5551793" y="4460327"/>
                <a:ext cx="724557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29</m:t>
                          </m:r>
                        </m:den>
                      </m:f>
                    </m:oMath>
                  </m:oMathPara>
                </a14:m>
                <a:endParaRPr lang="fr-FR" sz="4400" dirty="0"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5A3E66E0-9210-4B2F-B49A-40E7605B9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793" y="4460327"/>
                <a:ext cx="724557" cy="12720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82B85A8D-CB1C-45A6-AF52-50544AFA0D17}"/>
                  </a:ext>
                </a:extLst>
              </p:cNvPr>
              <p:cNvSpPr txBox="1"/>
              <p:nvPr/>
            </p:nvSpPr>
            <p:spPr>
              <a:xfrm>
                <a:off x="8718095" y="1406907"/>
                <a:ext cx="724557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fr-FR" sz="4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</m:oMath>
                  </m:oMathPara>
                </a14:m>
                <a:endParaRPr lang="fr-FR" sz="4400" dirty="0"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82B85A8D-CB1C-45A6-AF52-50544AFA0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095" y="1406907"/>
                <a:ext cx="724557" cy="12720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F38B7EF5-1778-4254-B984-B6CA4D9C07CB}"/>
                  </a:ext>
                </a:extLst>
              </p:cNvPr>
              <p:cNvSpPr txBox="1"/>
              <p:nvPr/>
            </p:nvSpPr>
            <p:spPr>
              <a:xfrm>
                <a:off x="8576440" y="4460327"/>
                <a:ext cx="1037143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fr-FR" sz="44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fr-FR" sz="4400" dirty="0"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F38B7EF5-1778-4254-B984-B6CA4D9C0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440" y="4460327"/>
                <a:ext cx="1037143" cy="12720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89788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FC69EE3-6852-41B3-A6E7-778BC6D17754}"/>
              </a:ext>
            </a:extLst>
          </p:cNvPr>
          <p:cNvSpPr/>
          <p:nvPr/>
        </p:nvSpPr>
        <p:spPr>
          <a:xfrm>
            <a:off x="6622742" y="2041864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5EB479C-A48E-4CD0-ADFA-0A22356BFB60}"/>
              </a:ext>
            </a:extLst>
          </p:cNvPr>
          <p:cNvSpPr/>
          <p:nvPr/>
        </p:nvSpPr>
        <p:spPr>
          <a:xfrm>
            <a:off x="9552342" y="988749"/>
            <a:ext cx="716162" cy="381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46D89A1-13B7-4B7A-9AF2-23B4466CAB57}"/>
              </a:ext>
            </a:extLst>
          </p:cNvPr>
          <p:cNvSpPr/>
          <p:nvPr/>
        </p:nvSpPr>
        <p:spPr>
          <a:xfrm>
            <a:off x="6622742" y="5089743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9019B-FAED-4662-ADF6-48678831FA30}"/>
              </a:ext>
            </a:extLst>
          </p:cNvPr>
          <p:cNvSpPr/>
          <p:nvPr/>
        </p:nvSpPr>
        <p:spPr>
          <a:xfrm>
            <a:off x="6418555" y="5586893"/>
            <a:ext cx="204187" cy="291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F701AE-23C3-499E-955E-F6C83D28EE76}"/>
              </a:ext>
            </a:extLst>
          </p:cNvPr>
          <p:cNvSpPr/>
          <p:nvPr/>
        </p:nvSpPr>
        <p:spPr>
          <a:xfrm>
            <a:off x="10088763" y="5264458"/>
            <a:ext cx="207142" cy="32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B42CC-0976-48C3-98B4-39CBAD5C2EBB}"/>
              </a:ext>
            </a:extLst>
          </p:cNvPr>
          <p:cNvSpPr/>
          <p:nvPr/>
        </p:nvSpPr>
        <p:spPr>
          <a:xfrm>
            <a:off x="3515557" y="4252404"/>
            <a:ext cx="273729" cy="39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B3D92A-E8F0-45F9-B8F9-3AA58A0DBB36}"/>
              </a:ext>
            </a:extLst>
          </p:cNvPr>
          <p:cNvSpPr/>
          <p:nvPr/>
        </p:nvSpPr>
        <p:spPr>
          <a:xfrm>
            <a:off x="9481351" y="988749"/>
            <a:ext cx="397025" cy="698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4219FC3F-483C-4E43-A22D-B32B50BA0C21}"/>
              </a:ext>
            </a:extLst>
          </p:cNvPr>
          <p:cNvSpPr/>
          <p:nvPr/>
        </p:nvSpPr>
        <p:spPr>
          <a:xfrm>
            <a:off x="1805125" y="736847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2BCD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4B1BCEC4-D742-425D-84B7-C08D75794B22}"/>
              </a:ext>
            </a:extLst>
          </p:cNvPr>
          <p:cNvSpPr/>
          <p:nvPr/>
        </p:nvSpPr>
        <p:spPr>
          <a:xfrm>
            <a:off x="4967054" y="736847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2BCD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E83E2926-E977-417E-BEBB-473A107749C9}"/>
              </a:ext>
            </a:extLst>
          </p:cNvPr>
          <p:cNvSpPr/>
          <p:nvPr/>
        </p:nvSpPr>
        <p:spPr>
          <a:xfrm>
            <a:off x="8128983" y="708281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2BCD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3C02CAA7-CDC5-49ED-9E9D-39F5B26FDB0A}"/>
              </a:ext>
            </a:extLst>
          </p:cNvPr>
          <p:cNvSpPr/>
          <p:nvPr/>
        </p:nvSpPr>
        <p:spPr>
          <a:xfrm>
            <a:off x="1805125" y="3784726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2BCD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478699E4-4DCC-4721-B01B-A9B40D38A8FC}"/>
              </a:ext>
            </a:extLst>
          </p:cNvPr>
          <p:cNvSpPr/>
          <p:nvPr/>
        </p:nvSpPr>
        <p:spPr>
          <a:xfrm>
            <a:off x="4967054" y="3784726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2BCD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7A10FFA1-C9E0-4132-9F8D-4D2741807C71}"/>
              </a:ext>
            </a:extLst>
          </p:cNvPr>
          <p:cNvSpPr/>
          <p:nvPr/>
        </p:nvSpPr>
        <p:spPr>
          <a:xfrm>
            <a:off x="8128983" y="3756160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2BCD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E37328A-5326-46FF-A9E2-3E6FCD776E28}"/>
              </a:ext>
            </a:extLst>
          </p:cNvPr>
          <p:cNvSpPr/>
          <p:nvPr/>
        </p:nvSpPr>
        <p:spPr>
          <a:xfrm>
            <a:off x="4967054" y="1469661"/>
            <a:ext cx="258340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Cinq dix-huitièmes</a:t>
            </a:r>
            <a:endParaRPr lang="fr-FR" sz="28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7BBBB4E-71EB-47EB-9969-F4A2A08929B8}"/>
              </a:ext>
            </a:extLst>
          </p:cNvPr>
          <p:cNvSpPr/>
          <p:nvPr/>
        </p:nvSpPr>
        <p:spPr>
          <a:xfrm>
            <a:off x="8128984" y="1432302"/>
            <a:ext cx="261627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Huit dix-septièmes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15A7C4-B714-426F-935E-1F4E331BEB45}"/>
              </a:ext>
            </a:extLst>
          </p:cNvPr>
          <p:cNvSpPr/>
          <p:nvPr/>
        </p:nvSpPr>
        <p:spPr>
          <a:xfrm>
            <a:off x="1756966" y="4517541"/>
            <a:ext cx="26552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Dix-huit centièmes</a:t>
            </a:r>
            <a:endParaRPr lang="fr-FR" sz="28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1A53DA2-D920-46A3-8757-D361A1BF5C48}"/>
              </a:ext>
            </a:extLst>
          </p:cNvPr>
          <p:cNvSpPr/>
          <p:nvPr/>
        </p:nvSpPr>
        <p:spPr>
          <a:xfrm>
            <a:off x="4865590" y="4546107"/>
            <a:ext cx="278633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Neuf vingt-neuvièmes</a:t>
            </a:r>
            <a:endParaRPr lang="fr-FR" sz="28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A4CEE33-5228-41E8-AE1C-B116F4579F0E}"/>
              </a:ext>
            </a:extLst>
          </p:cNvPr>
          <p:cNvSpPr/>
          <p:nvPr/>
        </p:nvSpPr>
        <p:spPr>
          <a:xfrm>
            <a:off x="8128984" y="4471591"/>
            <a:ext cx="261627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Trente-quatre centièmes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B90C927-C239-4943-BA4F-76ACF423FB97}"/>
              </a:ext>
            </a:extLst>
          </p:cNvPr>
          <p:cNvSpPr/>
          <p:nvPr/>
        </p:nvSpPr>
        <p:spPr>
          <a:xfrm>
            <a:off x="1772257" y="1469662"/>
            <a:ext cx="261627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Seize vingt-troisièmes</a:t>
            </a:r>
          </a:p>
        </p:txBody>
      </p:sp>
    </p:spTree>
    <p:extLst>
      <p:ext uri="{BB962C8B-B14F-4D97-AF65-F5344CB8AC3E}">
        <p14:creationId xmlns:p14="http://schemas.microsoft.com/office/powerpoint/2010/main" val="8612129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D0F1D340-2C77-4FA6-8775-557CF699677E}"/>
              </a:ext>
            </a:extLst>
          </p:cNvPr>
          <p:cNvGraphicFramePr>
            <a:graphicFrameLocks noGrp="1"/>
          </p:cNvGraphicFramePr>
          <p:nvPr/>
        </p:nvGraphicFramePr>
        <p:xfrm>
          <a:off x="1221665" y="464433"/>
          <a:ext cx="9393561" cy="296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87">
                  <a:extLst>
                    <a:ext uri="{9D8B030D-6E8A-4147-A177-3AD203B41FA5}">
                      <a16:colId xmlns:a16="http://schemas.microsoft.com/office/drawing/2014/main" val="3319407269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453865075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1982015"/>
                    </a:ext>
                  </a:extLst>
                </a:gridCol>
              </a:tblGrid>
              <a:tr h="29645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71623367"/>
                  </a:ext>
                </a:extLst>
              </a:tr>
            </a:tbl>
          </a:graphicData>
        </a:graphic>
      </p:graphicFrame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753A4BD-F76D-49D9-B3DD-2C5E9D3C32AC}"/>
              </a:ext>
            </a:extLst>
          </p:cNvPr>
          <p:cNvSpPr/>
          <p:nvPr/>
        </p:nvSpPr>
        <p:spPr>
          <a:xfrm>
            <a:off x="1464815" y="736847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7688E02-A615-419A-AA42-DD13A9CC9E59}"/>
              </a:ext>
            </a:extLst>
          </p:cNvPr>
          <p:cNvSpPr/>
          <p:nvPr/>
        </p:nvSpPr>
        <p:spPr>
          <a:xfrm>
            <a:off x="4626744" y="736847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63AFEFD-2F8A-4167-86DC-906386FE8A32}"/>
              </a:ext>
            </a:extLst>
          </p:cNvPr>
          <p:cNvSpPr/>
          <p:nvPr/>
        </p:nvSpPr>
        <p:spPr>
          <a:xfrm>
            <a:off x="7788673" y="708281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FC69EE3-6852-41B3-A6E7-778BC6D17754}"/>
              </a:ext>
            </a:extLst>
          </p:cNvPr>
          <p:cNvSpPr/>
          <p:nvPr/>
        </p:nvSpPr>
        <p:spPr>
          <a:xfrm>
            <a:off x="6622742" y="2041864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5EB479C-A48E-4CD0-ADFA-0A22356BFB60}"/>
              </a:ext>
            </a:extLst>
          </p:cNvPr>
          <p:cNvSpPr/>
          <p:nvPr/>
        </p:nvSpPr>
        <p:spPr>
          <a:xfrm>
            <a:off x="9552342" y="988749"/>
            <a:ext cx="716162" cy="381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5" name="Tableau 2">
            <a:extLst>
              <a:ext uri="{FF2B5EF4-FFF2-40B4-BE49-F238E27FC236}">
                <a16:creationId xmlns:a16="http://schemas.microsoft.com/office/drawing/2014/main" id="{95C5221F-3F03-48C0-B44C-E53394FBC2C9}"/>
              </a:ext>
            </a:extLst>
          </p:cNvPr>
          <p:cNvGraphicFramePr>
            <a:graphicFrameLocks noGrp="1"/>
          </p:cNvGraphicFramePr>
          <p:nvPr/>
        </p:nvGraphicFramePr>
        <p:xfrm>
          <a:off x="1221665" y="3512312"/>
          <a:ext cx="9393561" cy="296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87">
                  <a:extLst>
                    <a:ext uri="{9D8B030D-6E8A-4147-A177-3AD203B41FA5}">
                      <a16:colId xmlns:a16="http://schemas.microsoft.com/office/drawing/2014/main" val="3319407269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453865075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1982015"/>
                    </a:ext>
                  </a:extLst>
                </a:gridCol>
              </a:tblGrid>
              <a:tr h="29645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71623367"/>
                  </a:ext>
                </a:extLst>
              </a:tr>
            </a:tbl>
          </a:graphicData>
        </a:graphic>
      </p:graphicFrame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833836BE-6098-46CE-85FE-814BF3532767}"/>
              </a:ext>
            </a:extLst>
          </p:cNvPr>
          <p:cNvSpPr/>
          <p:nvPr/>
        </p:nvSpPr>
        <p:spPr>
          <a:xfrm>
            <a:off x="1464815" y="3784726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D1A748F8-8625-49AF-AF90-AC44C22C861F}"/>
              </a:ext>
            </a:extLst>
          </p:cNvPr>
          <p:cNvSpPr/>
          <p:nvPr/>
        </p:nvSpPr>
        <p:spPr>
          <a:xfrm>
            <a:off x="4626744" y="3784726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EF9D448-58DC-4E15-8C9A-FB4A30C0C0BE}"/>
              </a:ext>
            </a:extLst>
          </p:cNvPr>
          <p:cNvSpPr/>
          <p:nvPr/>
        </p:nvSpPr>
        <p:spPr>
          <a:xfrm>
            <a:off x="7788673" y="3756160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46D89A1-13B7-4B7A-9AF2-23B4466CAB57}"/>
              </a:ext>
            </a:extLst>
          </p:cNvPr>
          <p:cNvSpPr/>
          <p:nvPr/>
        </p:nvSpPr>
        <p:spPr>
          <a:xfrm>
            <a:off x="6622742" y="5089743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9019B-FAED-4662-ADF6-48678831FA30}"/>
              </a:ext>
            </a:extLst>
          </p:cNvPr>
          <p:cNvSpPr/>
          <p:nvPr/>
        </p:nvSpPr>
        <p:spPr>
          <a:xfrm>
            <a:off x="6418555" y="5586893"/>
            <a:ext cx="204187" cy="291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F701AE-23C3-499E-955E-F6C83D28EE76}"/>
              </a:ext>
            </a:extLst>
          </p:cNvPr>
          <p:cNvSpPr/>
          <p:nvPr/>
        </p:nvSpPr>
        <p:spPr>
          <a:xfrm>
            <a:off x="10088763" y="5264458"/>
            <a:ext cx="207142" cy="32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B42CC-0976-48C3-98B4-39CBAD5C2EBB}"/>
              </a:ext>
            </a:extLst>
          </p:cNvPr>
          <p:cNvSpPr/>
          <p:nvPr/>
        </p:nvSpPr>
        <p:spPr>
          <a:xfrm>
            <a:off x="3515557" y="4252404"/>
            <a:ext cx="273729" cy="39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B3D92A-E8F0-45F9-B8F9-3AA58A0DBB36}"/>
              </a:ext>
            </a:extLst>
          </p:cNvPr>
          <p:cNvSpPr/>
          <p:nvPr/>
        </p:nvSpPr>
        <p:spPr>
          <a:xfrm>
            <a:off x="9481351" y="988749"/>
            <a:ext cx="397025" cy="698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D190B3DE-201F-40AE-BD52-0B6CF2CBA705}"/>
                  </a:ext>
                </a:extLst>
              </p:cNvPr>
              <p:cNvSpPr txBox="1"/>
              <p:nvPr/>
            </p:nvSpPr>
            <p:spPr>
              <a:xfrm>
                <a:off x="2081652" y="1472410"/>
                <a:ext cx="1349728" cy="1267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fr-FR" sz="44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fr-FR" sz="4400" dirty="0"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D190B3DE-201F-40AE-BD52-0B6CF2CBA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652" y="1472410"/>
                <a:ext cx="1349728" cy="12676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29AA2B44-4254-4959-BC63-245B1171C197}"/>
                  </a:ext>
                </a:extLst>
              </p:cNvPr>
              <p:cNvSpPr txBox="1"/>
              <p:nvPr/>
            </p:nvSpPr>
            <p:spPr>
              <a:xfrm>
                <a:off x="2237945" y="4488945"/>
                <a:ext cx="1037143" cy="13304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1" smtClean="0">
                              <a:latin typeface="Cambria Math" panose="02040503050406030204" pitchFamily="18" charset="0"/>
                            </a:rPr>
                            <m:t>57</m:t>
                          </m:r>
                        </m:num>
                        <m:den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fr-FR" sz="4400" dirty="0"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29AA2B44-4254-4959-BC63-245B1171C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945" y="4488945"/>
                <a:ext cx="1037143" cy="13304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5593FF2D-119C-4539-B0AC-6204B46D5B9B}"/>
                  </a:ext>
                </a:extLst>
              </p:cNvPr>
              <p:cNvSpPr txBox="1"/>
              <p:nvPr/>
            </p:nvSpPr>
            <p:spPr>
              <a:xfrm>
                <a:off x="5241695" y="1467985"/>
                <a:ext cx="1349728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num>
                        <m:den>
                          <m:r>
                            <a:rPr lang="fr-FR" sz="44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fr-FR" sz="4400" dirty="0"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5593FF2D-119C-4539-B0AC-6204B46D5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695" y="1467985"/>
                <a:ext cx="1349728" cy="12720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5A3E66E0-9210-4B2F-B49A-40E7605B91DB}"/>
                  </a:ext>
                </a:extLst>
              </p:cNvPr>
              <p:cNvSpPr txBox="1"/>
              <p:nvPr/>
            </p:nvSpPr>
            <p:spPr>
              <a:xfrm>
                <a:off x="5561702" y="4547357"/>
                <a:ext cx="724557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num>
                        <m:den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29</m:t>
                          </m:r>
                        </m:den>
                      </m:f>
                    </m:oMath>
                  </m:oMathPara>
                </a14:m>
                <a:endParaRPr lang="fr-FR" sz="4400" dirty="0"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5A3E66E0-9210-4B2F-B49A-40E7605B9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702" y="4547357"/>
                <a:ext cx="724557" cy="12720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82B85A8D-CB1C-45A6-AF52-50544AFA0D17}"/>
                  </a:ext>
                </a:extLst>
              </p:cNvPr>
              <p:cNvSpPr txBox="1"/>
              <p:nvPr/>
            </p:nvSpPr>
            <p:spPr>
              <a:xfrm>
                <a:off x="8399268" y="1453801"/>
                <a:ext cx="1349728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121</m:t>
                          </m:r>
                        </m:num>
                        <m:den>
                          <m:r>
                            <a:rPr lang="fr-FR" sz="44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fr-FR" sz="4400" dirty="0"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82B85A8D-CB1C-45A6-AF52-50544AFA0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9268" y="1453801"/>
                <a:ext cx="1349728" cy="12720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F38B7EF5-1778-4254-B984-B6CA4D9C07CB}"/>
                  </a:ext>
                </a:extLst>
              </p:cNvPr>
              <p:cNvSpPr txBox="1"/>
              <p:nvPr/>
            </p:nvSpPr>
            <p:spPr>
              <a:xfrm>
                <a:off x="8555560" y="4520363"/>
                <a:ext cx="1037143" cy="1267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1" smtClean="0">
                              <a:latin typeface="Cambria Math" panose="02040503050406030204" pitchFamily="18" charset="0"/>
                            </a:rPr>
                            <m:t>78</m:t>
                          </m:r>
                        </m:num>
                        <m:den>
                          <m:r>
                            <a:rPr lang="fr-FR" sz="44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fr-FR" sz="4400" dirty="0"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F38B7EF5-1778-4254-B984-B6CA4D9C0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5560" y="4520363"/>
                <a:ext cx="1037143" cy="1267655"/>
              </a:xfrm>
              <a:prstGeom prst="rect">
                <a:avLst/>
              </a:prstGeom>
              <a:blipFill>
                <a:blip r:embed="rId8"/>
                <a:stretch>
                  <a:fillRect b="-4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11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FC69EE3-6852-41B3-A6E7-778BC6D17754}"/>
              </a:ext>
            </a:extLst>
          </p:cNvPr>
          <p:cNvSpPr/>
          <p:nvPr/>
        </p:nvSpPr>
        <p:spPr>
          <a:xfrm>
            <a:off x="6622742" y="2041864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5EB479C-A48E-4CD0-ADFA-0A22356BFB60}"/>
              </a:ext>
            </a:extLst>
          </p:cNvPr>
          <p:cNvSpPr/>
          <p:nvPr/>
        </p:nvSpPr>
        <p:spPr>
          <a:xfrm>
            <a:off x="9552342" y="988749"/>
            <a:ext cx="716162" cy="381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46D89A1-13B7-4B7A-9AF2-23B4466CAB57}"/>
              </a:ext>
            </a:extLst>
          </p:cNvPr>
          <p:cNvSpPr/>
          <p:nvPr/>
        </p:nvSpPr>
        <p:spPr>
          <a:xfrm>
            <a:off x="6622742" y="5089743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9019B-FAED-4662-ADF6-48678831FA30}"/>
              </a:ext>
            </a:extLst>
          </p:cNvPr>
          <p:cNvSpPr/>
          <p:nvPr/>
        </p:nvSpPr>
        <p:spPr>
          <a:xfrm>
            <a:off x="6418555" y="5586893"/>
            <a:ext cx="204187" cy="291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F701AE-23C3-499E-955E-F6C83D28EE76}"/>
              </a:ext>
            </a:extLst>
          </p:cNvPr>
          <p:cNvSpPr/>
          <p:nvPr/>
        </p:nvSpPr>
        <p:spPr>
          <a:xfrm>
            <a:off x="10088763" y="5264458"/>
            <a:ext cx="207142" cy="32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B42CC-0976-48C3-98B4-39CBAD5C2EBB}"/>
              </a:ext>
            </a:extLst>
          </p:cNvPr>
          <p:cNvSpPr/>
          <p:nvPr/>
        </p:nvSpPr>
        <p:spPr>
          <a:xfrm>
            <a:off x="3515557" y="4252404"/>
            <a:ext cx="273729" cy="39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B3D92A-E8F0-45F9-B8F9-3AA58A0DBB36}"/>
              </a:ext>
            </a:extLst>
          </p:cNvPr>
          <p:cNvSpPr/>
          <p:nvPr/>
        </p:nvSpPr>
        <p:spPr>
          <a:xfrm>
            <a:off x="9481351" y="988749"/>
            <a:ext cx="397025" cy="698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4219FC3F-483C-4E43-A22D-B32B50BA0C21}"/>
              </a:ext>
            </a:extLst>
          </p:cNvPr>
          <p:cNvSpPr/>
          <p:nvPr/>
        </p:nvSpPr>
        <p:spPr>
          <a:xfrm>
            <a:off x="1805125" y="736847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2BCD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4B1BCEC4-D742-425D-84B7-C08D75794B22}"/>
              </a:ext>
            </a:extLst>
          </p:cNvPr>
          <p:cNvSpPr/>
          <p:nvPr/>
        </p:nvSpPr>
        <p:spPr>
          <a:xfrm>
            <a:off x="4967054" y="736847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2BCD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E83E2926-E977-417E-BEBB-473A107749C9}"/>
              </a:ext>
            </a:extLst>
          </p:cNvPr>
          <p:cNvSpPr/>
          <p:nvPr/>
        </p:nvSpPr>
        <p:spPr>
          <a:xfrm>
            <a:off x="8128983" y="708281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2BCD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3C02CAA7-CDC5-49ED-9E9D-39F5B26FDB0A}"/>
              </a:ext>
            </a:extLst>
          </p:cNvPr>
          <p:cNvSpPr/>
          <p:nvPr/>
        </p:nvSpPr>
        <p:spPr>
          <a:xfrm>
            <a:off x="1805125" y="3784726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2BCD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478699E4-4DCC-4721-B01B-A9B40D38A8FC}"/>
              </a:ext>
            </a:extLst>
          </p:cNvPr>
          <p:cNvSpPr/>
          <p:nvPr/>
        </p:nvSpPr>
        <p:spPr>
          <a:xfrm>
            <a:off x="4967054" y="3784726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2BCD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7A10FFA1-C9E0-4132-9F8D-4D2741807C71}"/>
              </a:ext>
            </a:extLst>
          </p:cNvPr>
          <p:cNvSpPr/>
          <p:nvPr/>
        </p:nvSpPr>
        <p:spPr>
          <a:xfrm>
            <a:off x="8128983" y="3756160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2BCD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E37328A-5326-46FF-A9E2-3E6FCD776E28}"/>
              </a:ext>
            </a:extLst>
          </p:cNvPr>
          <p:cNvSpPr/>
          <p:nvPr/>
        </p:nvSpPr>
        <p:spPr>
          <a:xfrm>
            <a:off x="4967054" y="1469661"/>
            <a:ext cx="258340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Quarante-huit millièmes</a:t>
            </a:r>
            <a:endParaRPr lang="fr-FR" sz="28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7BBBB4E-71EB-47EB-9969-F4A2A08929B8}"/>
              </a:ext>
            </a:extLst>
          </p:cNvPr>
          <p:cNvSpPr/>
          <p:nvPr/>
        </p:nvSpPr>
        <p:spPr>
          <a:xfrm>
            <a:off x="8128984" y="1640136"/>
            <a:ext cx="26162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Sept millièmes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15A7C4-B714-426F-935E-1F4E331BEB45}"/>
              </a:ext>
            </a:extLst>
          </p:cNvPr>
          <p:cNvSpPr/>
          <p:nvPr/>
        </p:nvSpPr>
        <p:spPr>
          <a:xfrm>
            <a:off x="1756966" y="4517541"/>
            <a:ext cx="26552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Soixante-dix-huit centièmes</a:t>
            </a:r>
            <a:endParaRPr lang="fr-FR" sz="28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1A53DA2-D920-46A3-8757-D361A1BF5C48}"/>
              </a:ext>
            </a:extLst>
          </p:cNvPr>
          <p:cNvSpPr/>
          <p:nvPr/>
        </p:nvSpPr>
        <p:spPr>
          <a:xfrm>
            <a:off x="4865590" y="4546107"/>
            <a:ext cx="278633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Vingt-six </a:t>
            </a:r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vingt-neuvièmes</a:t>
            </a:r>
            <a:endParaRPr lang="fr-FR" sz="28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A4CEE33-5228-41E8-AE1C-B116F4579F0E}"/>
              </a:ext>
            </a:extLst>
          </p:cNvPr>
          <p:cNvSpPr/>
          <p:nvPr/>
        </p:nvSpPr>
        <p:spPr>
          <a:xfrm>
            <a:off x="8096115" y="4474913"/>
            <a:ext cx="261627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Cinquante-sept centièmes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B90C927-C239-4943-BA4F-76ACF423FB97}"/>
              </a:ext>
            </a:extLst>
          </p:cNvPr>
          <p:cNvSpPr/>
          <p:nvPr/>
        </p:nvSpPr>
        <p:spPr>
          <a:xfrm>
            <a:off x="1772257" y="1469662"/>
            <a:ext cx="261627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Cent vingt et un millièmes</a:t>
            </a:r>
          </a:p>
        </p:txBody>
      </p:sp>
    </p:spTree>
    <p:extLst>
      <p:ext uri="{BB962C8B-B14F-4D97-AF65-F5344CB8AC3E}">
        <p14:creationId xmlns:p14="http://schemas.microsoft.com/office/powerpoint/2010/main" val="11204884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D0F1D340-2C77-4FA6-8775-557CF699677E}"/>
              </a:ext>
            </a:extLst>
          </p:cNvPr>
          <p:cNvGraphicFramePr>
            <a:graphicFrameLocks noGrp="1"/>
          </p:cNvGraphicFramePr>
          <p:nvPr/>
        </p:nvGraphicFramePr>
        <p:xfrm>
          <a:off x="1221665" y="464433"/>
          <a:ext cx="9393561" cy="296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87">
                  <a:extLst>
                    <a:ext uri="{9D8B030D-6E8A-4147-A177-3AD203B41FA5}">
                      <a16:colId xmlns:a16="http://schemas.microsoft.com/office/drawing/2014/main" val="3319407269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453865075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1982015"/>
                    </a:ext>
                  </a:extLst>
                </a:gridCol>
              </a:tblGrid>
              <a:tr h="29645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71623367"/>
                  </a:ext>
                </a:extLst>
              </a:tr>
            </a:tbl>
          </a:graphicData>
        </a:graphic>
      </p:graphicFrame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753A4BD-F76D-49D9-B3DD-2C5E9D3C32AC}"/>
              </a:ext>
            </a:extLst>
          </p:cNvPr>
          <p:cNvSpPr/>
          <p:nvPr/>
        </p:nvSpPr>
        <p:spPr>
          <a:xfrm>
            <a:off x="1464815" y="736847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7688E02-A615-419A-AA42-DD13A9CC9E59}"/>
              </a:ext>
            </a:extLst>
          </p:cNvPr>
          <p:cNvSpPr/>
          <p:nvPr/>
        </p:nvSpPr>
        <p:spPr>
          <a:xfrm>
            <a:off x="4626744" y="736847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63AFEFD-2F8A-4167-86DC-906386FE8A32}"/>
              </a:ext>
            </a:extLst>
          </p:cNvPr>
          <p:cNvSpPr/>
          <p:nvPr/>
        </p:nvSpPr>
        <p:spPr>
          <a:xfrm>
            <a:off x="7788673" y="708281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FC69EE3-6852-41B3-A6E7-778BC6D17754}"/>
              </a:ext>
            </a:extLst>
          </p:cNvPr>
          <p:cNvSpPr/>
          <p:nvPr/>
        </p:nvSpPr>
        <p:spPr>
          <a:xfrm>
            <a:off x="6622742" y="2041864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5EB479C-A48E-4CD0-ADFA-0A22356BFB60}"/>
              </a:ext>
            </a:extLst>
          </p:cNvPr>
          <p:cNvSpPr/>
          <p:nvPr/>
        </p:nvSpPr>
        <p:spPr>
          <a:xfrm>
            <a:off x="9552342" y="988749"/>
            <a:ext cx="716162" cy="381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5" name="Tableau 2">
            <a:extLst>
              <a:ext uri="{FF2B5EF4-FFF2-40B4-BE49-F238E27FC236}">
                <a16:creationId xmlns:a16="http://schemas.microsoft.com/office/drawing/2014/main" id="{95C5221F-3F03-48C0-B44C-E53394FBC2C9}"/>
              </a:ext>
            </a:extLst>
          </p:cNvPr>
          <p:cNvGraphicFramePr>
            <a:graphicFrameLocks noGrp="1"/>
          </p:cNvGraphicFramePr>
          <p:nvPr/>
        </p:nvGraphicFramePr>
        <p:xfrm>
          <a:off x="1221665" y="3512312"/>
          <a:ext cx="9393561" cy="296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87">
                  <a:extLst>
                    <a:ext uri="{9D8B030D-6E8A-4147-A177-3AD203B41FA5}">
                      <a16:colId xmlns:a16="http://schemas.microsoft.com/office/drawing/2014/main" val="3319407269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453865075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1982015"/>
                    </a:ext>
                  </a:extLst>
                </a:gridCol>
              </a:tblGrid>
              <a:tr h="29645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71623367"/>
                  </a:ext>
                </a:extLst>
              </a:tr>
            </a:tbl>
          </a:graphicData>
        </a:graphic>
      </p:graphicFrame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833836BE-6098-46CE-85FE-814BF3532767}"/>
              </a:ext>
            </a:extLst>
          </p:cNvPr>
          <p:cNvSpPr/>
          <p:nvPr/>
        </p:nvSpPr>
        <p:spPr>
          <a:xfrm>
            <a:off x="1464815" y="3784726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D1A748F8-8625-49AF-AF90-AC44C22C861F}"/>
              </a:ext>
            </a:extLst>
          </p:cNvPr>
          <p:cNvSpPr/>
          <p:nvPr/>
        </p:nvSpPr>
        <p:spPr>
          <a:xfrm>
            <a:off x="4626744" y="3784726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EF9D448-58DC-4E15-8C9A-FB4A30C0C0BE}"/>
              </a:ext>
            </a:extLst>
          </p:cNvPr>
          <p:cNvSpPr/>
          <p:nvPr/>
        </p:nvSpPr>
        <p:spPr>
          <a:xfrm>
            <a:off x="7788673" y="3756160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46D89A1-13B7-4B7A-9AF2-23B4466CAB57}"/>
              </a:ext>
            </a:extLst>
          </p:cNvPr>
          <p:cNvSpPr/>
          <p:nvPr/>
        </p:nvSpPr>
        <p:spPr>
          <a:xfrm>
            <a:off x="6622742" y="5089743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9019B-FAED-4662-ADF6-48678831FA30}"/>
              </a:ext>
            </a:extLst>
          </p:cNvPr>
          <p:cNvSpPr/>
          <p:nvPr/>
        </p:nvSpPr>
        <p:spPr>
          <a:xfrm>
            <a:off x="6418555" y="5586893"/>
            <a:ext cx="204187" cy="291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F701AE-23C3-499E-955E-F6C83D28EE76}"/>
              </a:ext>
            </a:extLst>
          </p:cNvPr>
          <p:cNvSpPr/>
          <p:nvPr/>
        </p:nvSpPr>
        <p:spPr>
          <a:xfrm>
            <a:off x="10088763" y="5264458"/>
            <a:ext cx="207142" cy="32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B42CC-0976-48C3-98B4-39CBAD5C2EBB}"/>
              </a:ext>
            </a:extLst>
          </p:cNvPr>
          <p:cNvSpPr/>
          <p:nvPr/>
        </p:nvSpPr>
        <p:spPr>
          <a:xfrm>
            <a:off x="3515557" y="4252404"/>
            <a:ext cx="273729" cy="39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B3D92A-E8F0-45F9-B8F9-3AA58A0DBB36}"/>
              </a:ext>
            </a:extLst>
          </p:cNvPr>
          <p:cNvSpPr/>
          <p:nvPr/>
        </p:nvSpPr>
        <p:spPr>
          <a:xfrm>
            <a:off x="9481351" y="988749"/>
            <a:ext cx="397025" cy="698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D190B3DE-201F-40AE-BD52-0B6CF2CBA705}"/>
                  </a:ext>
                </a:extLst>
              </p:cNvPr>
              <p:cNvSpPr txBox="1"/>
              <p:nvPr/>
            </p:nvSpPr>
            <p:spPr>
              <a:xfrm>
                <a:off x="2211510" y="1502655"/>
                <a:ext cx="1037143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fr-FR" sz="44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fr-FR" sz="4400" dirty="0"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D190B3DE-201F-40AE-BD52-0B6CF2CBA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510" y="1502655"/>
                <a:ext cx="1037143" cy="12720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29AA2B44-4254-4959-BC63-245B1171C197}"/>
                  </a:ext>
                </a:extLst>
              </p:cNvPr>
              <p:cNvSpPr txBox="1"/>
              <p:nvPr/>
            </p:nvSpPr>
            <p:spPr>
              <a:xfrm>
                <a:off x="2211509" y="4447712"/>
                <a:ext cx="1037143" cy="1285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fr-FR" sz="4400" dirty="0"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29AA2B44-4254-4959-BC63-245B1171C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509" y="4447712"/>
                <a:ext cx="1037143" cy="12858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5593FF2D-119C-4539-B0AC-6204B46D5B9B}"/>
                  </a:ext>
                </a:extLst>
              </p:cNvPr>
              <p:cNvSpPr txBox="1"/>
              <p:nvPr/>
            </p:nvSpPr>
            <p:spPr>
              <a:xfrm>
                <a:off x="5594255" y="1488870"/>
                <a:ext cx="724557" cy="1285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fr-FR" sz="4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fr-FR" sz="4400" dirty="0"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5593FF2D-119C-4539-B0AC-6204B46D5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255" y="1488870"/>
                <a:ext cx="724557" cy="12858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5A3E66E0-9210-4B2F-B49A-40E7605B91DB}"/>
                  </a:ext>
                </a:extLst>
              </p:cNvPr>
              <p:cNvSpPr txBox="1"/>
              <p:nvPr/>
            </p:nvSpPr>
            <p:spPr>
              <a:xfrm>
                <a:off x="5556167" y="4447712"/>
                <a:ext cx="724557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29</m:t>
                          </m:r>
                        </m:den>
                      </m:f>
                    </m:oMath>
                  </m:oMathPara>
                </a14:m>
                <a:endParaRPr lang="fr-FR" sz="4400" dirty="0"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5A3E66E0-9210-4B2F-B49A-40E7605B9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167" y="4447712"/>
                <a:ext cx="724557" cy="12720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82B85A8D-CB1C-45A6-AF52-50544AFA0D17}"/>
                  </a:ext>
                </a:extLst>
              </p:cNvPr>
              <p:cNvSpPr txBox="1"/>
              <p:nvPr/>
            </p:nvSpPr>
            <p:spPr>
              <a:xfrm>
                <a:off x="8572651" y="1502655"/>
                <a:ext cx="1037143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0" smtClean="0">
                              <a:latin typeface="Cambria Math" panose="02040503050406030204" pitchFamily="18" charset="0"/>
                            </a:rPr>
                            <m:t>89</m:t>
                          </m:r>
                        </m:num>
                        <m:den>
                          <m:r>
                            <a:rPr lang="fr-FR" sz="44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fr-FR" sz="4400" dirty="0"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82B85A8D-CB1C-45A6-AF52-50544AFA0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651" y="1502655"/>
                <a:ext cx="1037143" cy="12720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F38B7EF5-1778-4254-B984-B6CA4D9C07CB}"/>
                  </a:ext>
                </a:extLst>
              </p:cNvPr>
              <p:cNvSpPr txBox="1"/>
              <p:nvPr/>
            </p:nvSpPr>
            <p:spPr>
              <a:xfrm>
                <a:off x="8561802" y="4456816"/>
                <a:ext cx="1037143" cy="1267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fr-FR" sz="44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fr-FR" sz="4400" dirty="0"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F38B7EF5-1778-4254-B984-B6CA4D9C0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802" y="4456816"/>
                <a:ext cx="1037143" cy="12676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7996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FC69EE3-6852-41B3-A6E7-778BC6D17754}"/>
              </a:ext>
            </a:extLst>
          </p:cNvPr>
          <p:cNvSpPr/>
          <p:nvPr/>
        </p:nvSpPr>
        <p:spPr>
          <a:xfrm>
            <a:off x="6622742" y="2041864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5EB479C-A48E-4CD0-ADFA-0A22356BFB60}"/>
              </a:ext>
            </a:extLst>
          </p:cNvPr>
          <p:cNvSpPr/>
          <p:nvPr/>
        </p:nvSpPr>
        <p:spPr>
          <a:xfrm>
            <a:off x="9552342" y="988749"/>
            <a:ext cx="716162" cy="381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46D89A1-13B7-4B7A-9AF2-23B4466CAB57}"/>
              </a:ext>
            </a:extLst>
          </p:cNvPr>
          <p:cNvSpPr/>
          <p:nvPr/>
        </p:nvSpPr>
        <p:spPr>
          <a:xfrm>
            <a:off x="6622742" y="5089743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9019B-FAED-4662-ADF6-48678831FA30}"/>
              </a:ext>
            </a:extLst>
          </p:cNvPr>
          <p:cNvSpPr/>
          <p:nvPr/>
        </p:nvSpPr>
        <p:spPr>
          <a:xfrm>
            <a:off x="6418555" y="5586893"/>
            <a:ext cx="204187" cy="291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F701AE-23C3-499E-955E-F6C83D28EE76}"/>
              </a:ext>
            </a:extLst>
          </p:cNvPr>
          <p:cNvSpPr/>
          <p:nvPr/>
        </p:nvSpPr>
        <p:spPr>
          <a:xfrm>
            <a:off x="10088763" y="5264458"/>
            <a:ext cx="207142" cy="32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B42CC-0976-48C3-98B4-39CBAD5C2EBB}"/>
              </a:ext>
            </a:extLst>
          </p:cNvPr>
          <p:cNvSpPr/>
          <p:nvPr/>
        </p:nvSpPr>
        <p:spPr>
          <a:xfrm>
            <a:off x="3515557" y="4252404"/>
            <a:ext cx="273729" cy="39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B3D92A-E8F0-45F9-B8F9-3AA58A0DBB36}"/>
              </a:ext>
            </a:extLst>
          </p:cNvPr>
          <p:cNvSpPr/>
          <p:nvPr/>
        </p:nvSpPr>
        <p:spPr>
          <a:xfrm>
            <a:off x="9481351" y="988749"/>
            <a:ext cx="397025" cy="698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4219FC3F-483C-4E43-A22D-B32B50BA0C21}"/>
              </a:ext>
            </a:extLst>
          </p:cNvPr>
          <p:cNvSpPr/>
          <p:nvPr/>
        </p:nvSpPr>
        <p:spPr>
          <a:xfrm>
            <a:off x="1805125" y="736847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2BCD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4B1BCEC4-D742-425D-84B7-C08D75794B22}"/>
              </a:ext>
            </a:extLst>
          </p:cNvPr>
          <p:cNvSpPr/>
          <p:nvPr/>
        </p:nvSpPr>
        <p:spPr>
          <a:xfrm>
            <a:off x="4967054" y="736847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2BCD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E83E2926-E977-417E-BEBB-473A107749C9}"/>
              </a:ext>
            </a:extLst>
          </p:cNvPr>
          <p:cNvSpPr/>
          <p:nvPr/>
        </p:nvSpPr>
        <p:spPr>
          <a:xfrm>
            <a:off x="8128983" y="708281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2BCD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3C02CAA7-CDC5-49ED-9E9D-39F5B26FDB0A}"/>
              </a:ext>
            </a:extLst>
          </p:cNvPr>
          <p:cNvSpPr/>
          <p:nvPr/>
        </p:nvSpPr>
        <p:spPr>
          <a:xfrm>
            <a:off x="1805125" y="3784726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2BCD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478699E4-4DCC-4721-B01B-A9B40D38A8FC}"/>
              </a:ext>
            </a:extLst>
          </p:cNvPr>
          <p:cNvSpPr/>
          <p:nvPr/>
        </p:nvSpPr>
        <p:spPr>
          <a:xfrm>
            <a:off x="4967054" y="3784726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2BCD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7A10FFA1-C9E0-4132-9F8D-4D2741807C71}"/>
              </a:ext>
            </a:extLst>
          </p:cNvPr>
          <p:cNvSpPr/>
          <p:nvPr/>
        </p:nvSpPr>
        <p:spPr>
          <a:xfrm>
            <a:off x="8128983" y="3756160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2BCD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E37328A-5326-46FF-A9E2-3E6FCD776E28}"/>
              </a:ext>
            </a:extLst>
          </p:cNvPr>
          <p:cNvSpPr/>
          <p:nvPr/>
        </p:nvSpPr>
        <p:spPr>
          <a:xfrm>
            <a:off x="4967054" y="1675647"/>
            <a:ext cx="258340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Cinq dixièmes</a:t>
            </a:r>
            <a:endParaRPr lang="fr-FR" sz="28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7BBBB4E-71EB-47EB-9969-F4A2A08929B8}"/>
              </a:ext>
            </a:extLst>
          </p:cNvPr>
          <p:cNvSpPr/>
          <p:nvPr/>
        </p:nvSpPr>
        <p:spPr>
          <a:xfrm>
            <a:off x="8128983" y="1502731"/>
            <a:ext cx="261627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Vingt-trois centièmes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15A7C4-B714-426F-935E-1F4E331BEB45}"/>
              </a:ext>
            </a:extLst>
          </p:cNvPr>
          <p:cNvSpPr/>
          <p:nvPr/>
        </p:nvSpPr>
        <p:spPr>
          <a:xfrm>
            <a:off x="1756966" y="4517541"/>
            <a:ext cx="26552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Treize centièmes</a:t>
            </a:r>
            <a:endParaRPr lang="fr-FR" sz="28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1A53DA2-D920-46A3-8757-D361A1BF5C48}"/>
              </a:ext>
            </a:extLst>
          </p:cNvPr>
          <p:cNvSpPr/>
          <p:nvPr/>
        </p:nvSpPr>
        <p:spPr>
          <a:xfrm>
            <a:off x="4865590" y="4546107"/>
            <a:ext cx="278633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Huit vingt-neuvièmes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A4CEE33-5228-41E8-AE1C-B116F4579F0E}"/>
              </a:ext>
            </a:extLst>
          </p:cNvPr>
          <p:cNvSpPr/>
          <p:nvPr/>
        </p:nvSpPr>
        <p:spPr>
          <a:xfrm>
            <a:off x="8096115" y="4474913"/>
            <a:ext cx="261627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Trente-cinq centièmes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B90C927-C239-4943-BA4F-76ACF423FB97}"/>
              </a:ext>
            </a:extLst>
          </p:cNvPr>
          <p:cNvSpPr/>
          <p:nvPr/>
        </p:nvSpPr>
        <p:spPr>
          <a:xfrm>
            <a:off x="1772257" y="1469662"/>
            <a:ext cx="261627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Quatre-vingt-neuf centièmes</a:t>
            </a:r>
          </a:p>
        </p:txBody>
      </p:sp>
    </p:spTree>
    <p:extLst>
      <p:ext uri="{BB962C8B-B14F-4D97-AF65-F5344CB8AC3E}">
        <p14:creationId xmlns:p14="http://schemas.microsoft.com/office/powerpoint/2010/main" val="505024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D0F1D340-2C77-4FA6-8775-557CF699677E}"/>
              </a:ext>
            </a:extLst>
          </p:cNvPr>
          <p:cNvGraphicFramePr>
            <a:graphicFrameLocks noGrp="1"/>
          </p:cNvGraphicFramePr>
          <p:nvPr/>
        </p:nvGraphicFramePr>
        <p:xfrm>
          <a:off x="1221665" y="464433"/>
          <a:ext cx="9393561" cy="296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87">
                  <a:extLst>
                    <a:ext uri="{9D8B030D-6E8A-4147-A177-3AD203B41FA5}">
                      <a16:colId xmlns:a16="http://schemas.microsoft.com/office/drawing/2014/main" val="3319407269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453865075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1982015"/>
                    </a:ext>
                  </a:extLst>
                </a:gridCol>
              </a:tblGrid>
              <a:tr h="29645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71623367"/>
                  </a:ext>
                </a:extLst>
              </a:tr>
            </a:tbl>
          </a:graphicData>
        </a:graphic>
      </p:graphicFrame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753A4BD-F76D-49D9-B3DD-2C5E9D3C32AC}"/>
              </a:ext>
            </a:extLst>
          </p:cNvPr>
          <p:cNvSpPr/>
          <p:nvPr/>
        </p:nvSpPr>
        <p:spPr>
          <a:xfrm>
            <a:off x="1464815" y="736847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7688E02-A615-419A-AA42-DD13A9CC9E59}"/>
              </a:ext>
            </a:extLst>
          </p:cNvPr>
          <p:cNvSpPr/>
          <p:nvPr/>
        </p:nvSpPr>
        <p:spPr>
          <a:xfrm>
            <a:off x="4626744" y="736847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rgbClr val="E16D4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63AFEFD-2F8A-4167-86DC-906386FE8A32}"/>
              </a:ext>
            </a:extLst>
          </p:cNvPr>
          <p:cNvSpPr/>
          <p:nvPr/>
        </p:nvSpPr>
        <p:spPr>
          <a:xfrm>
            <a:off x="7788673" y="708281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FC69EE3-6852-41B3-A6E7-778BC6D17754}"/>
              </a:ext>
            </a:extLst>
          </p:cNvPr>
          <p:cNvSpPr/>
          <p:nvPr/>
        </p:nvSpPr>
        <p:spPr>
          <a:xfrm>
            <a:off x="6622742" y="2041864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5EB479C-A48E-4CD0-ADFA-0A22356BFB60}"/>
              </a:ext>
            </a:extLst>
          </p:cNvPr>
          <p:cNvSpPr/>
          <p:nvPr/>
        </p:nvSpPr>
        <p:spPr>
          <a:xfrm>
            <a:off x="9552342" y="988749"/>
            <a:ext cx="716162" cy="381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5" name="Tableau 2">
            <a:extLst>
              <a:ext uri="{FF2B5EF4-FFF2-40B4-BE49-F238E27FC236}">
                <a16:creationId xmlns:a16="http://schemas.microsoft.com/office/drawing/2014/main" id="{95C5221F-3F03-48C0-B44C-E53394FBC2C9}"/>
              </a:ext>
            </a:extLst>
          </p:cNvPr>
          <p:cNvGraphicFramePr>
            <a:graphicFrameLocks noGrp="1"/>
          </p:cNvGraphicFramePr>
          <p:nvPr/>
        </p:nvGraphicFramePr>
        <p:xfrm>
          <a:off x="1221665" y="3512312"/>
          <a:ext cx="9393561" cy="296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87">
                  <a:extLst>
                    <a:ext uri="{9D8B030D-6E8A-4147-A177-3AD203B41FA5}">
                      <a16:colId xmlns:a16="http://schemas.microsoft.com/office/drawing/2014/main" val="3319407269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453865075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1982015"/>
                    </a:ext>
                  </a:extLst>
                </a:gridCol>
              </a:tblGrid>
              <a:tr h="29645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71623367"/>
                  </a:ext>
                </a:extLst>
              </a:tr>
            </a:tbl>
          </a:graphicData>
        </a:graphic>
      </p:graphicFrame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833836BE-6098-46CE-85FE-814BF3532767}"/>
              </a:ext>
            </a:extLst>
          </p:cNvPr>
          <p:cNvSpPr/>
          <p:nvPr/>
        </p:nvSpPr>
        <p:spPr>
          <a:xfrm>
            <a:off x="1464815" y="3784726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D1A748F8-8625-49AF-AF90-AC44C22C861F}"/>
              </a:ext>
            </a:extLst>
          </p:cNvPr>
          <p:cNvSpPr/>
          <p:nvPr/>
        </p:nvSpPr>
        <p:spPr>
          <a:xfrm>
            <a:off x="4626744" y="3784726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EF9D448-58DC-4E15-8C9A-FB4A30C0C0BE}"/>
              </a:ext>
            </a:extLst>
          </p:cNvPr>
          <p:cNvSpPr/>
          <p:nvPr/>
        </p:nvSpPr>
        <p:spPr>
          <a:xfrm>
            <a:off x="7788673" y="3756160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46D89A1-13B7-4B7A-9AF2-23B4466CAB57}"/>
              </a:ext>
            </a:extLst>
          </p:cNvPr>
          <p:cNvSpPr/>
          <p:nvPr/>
        </p:nvSpPr>
        <p:spPr>
          <a:xfrm>
            <a:off x="6622742" y="5089743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9019B-FAED-4662-ADF6-48678831FA30}"/>
              </a:ext>
            </a:extLst>
          </p:cNvPr>
          <p:cNvSpPr/>
          <p:nvPr/>
        </p:nvSpPr>
        <p:spPr>
          <a:xfrm>
            <a:off x="6418555" y="5586893"/>
            <a:ext cx="204187" cy="291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F701AE-23C3-499E-955E-F6C83D28EE76}"/>
              </a:ext>
            </a:extLst>
          </p:cNvPr>
          <p:cNvSpPr/>
          <p:nvPr/>
        </p:nvSpPr>
        <p:spPr>
          <a:xfrm>
            <a:off x="10088763" y="5264458"/>
            <a:ext cx="207142" cy="32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B42CC-0976-48C3-98B4-39CBAD5C2EBB}"/>
              </a:ext>
            </a:extLst>
          </p:cNvPr>
          <p:cNvSpPr/>
          <p:nvPr/>
        </p:nvSpPr>
        <p:spPr>
          <a:xfrm>
            <a:off x="3515557" y="4252404"/>
            <a:ext cx="273729" cy="39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B3D92A-E8F0-45F9-B8F9-3AA58A0DBB36}"/>
              </a:ext>
            </a:extLst>
          </p:cNvPr>
          <p:cNvSpPr/>
          <p:nvPr/>
        </p:nvSpPr>
        <p:spPr>
          <a:xfrm>
            <a:off x="9481351" y="988749"/>
            <a:ext cx="397025" cy="698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BEEF4D-65AD-4320-831E-126A4883C623}"/>
              </a:ext>
            </a:extLst>
          </p:cNvPr>
          <p:cNvSpPr/>
          <p:nvPr/>
        </p:nvSpPr>
        <p:spPr>
          <a:xfrm>
            <a:off x="1954134" y="1485051"/>
            <a:ext cx="1588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7 109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1A71BBA-1F56-43FD-A408-C9DBFAF781A0}"/>
              </a:ext>
            </a:extLst>
          </p:cNvPr>
          <p:cNvSpPr/>
          <p:nvPr/>
        </p:nvSpPr>
        <p:spPr>
          <a:xfrm>
            <a:off x="5073502" y="1455344"/>
            <a:ext cx="1689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1 009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204B4B1-BC11-4E51-95DE-5B483522A4D2}"/>
              </a:ext>
            </a:extLst>
          </p:cNvPr>
          <p:cNvSpPr/>
          <p:nvPr/>
        </p:nvSpPr>
        <p:spPr>
          <a:xfrm>
            <a:off x="8247781" y="1453801"/>
            <a:ext cx="1768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2 930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EA31AE-5207-47EB-8769-A3CFD81FA8BA}"/>
              </a:ext>
            </a:extLst>
          </p:cNvPr>
          <p:cNvSpPr/>
          <p:nvPr/>
        </p:nvSpPr>
        <p:spPr>
          <a:xfrm>
            <a:off x="1873507" y="4505690"/>
            <a:ext cx="1770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4 098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38797FB-E0B8-470D-A301-F177EC78E142}"/>
              </a:ext>
            </a:extLst>
          </p:cNvPr>
          <p:cNvSpPr/>
          <p:nvPr/>
        </p:nvSpPr>
        <p:spPr>
          <a:xfrm>
            <a:off x="5035030" y="4489481"/>
            <a:ext cx="1766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3 298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15C03E8-4AEA-4A2F-BCC0-ECF7C731E6B5}"/>
              </a:ext>
            </a:extLst>
          </p:cNvPr>
          <p:cNvSpPr/>
          <p:nvPr/>
        </p:nvSpPr>
        <p:spPr>
          <a:xfrm>
            <a:off x="8265536" y="4505690"/>
            <a:ext cx="1685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latin typeface="Impact" panose="020B0806030902050204" pitchFamily="34" charset="0"/>
              </a:rPr>
              <a:t>1 093</a:t>
            </a:r>
            <a:endParaRPr lang="fr-FR" sz="5400" b="0" cap="none" spc="0" dirty="0">
              <a:ln w="0"/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280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FC69EE3-6852-41B3-A6E7-778BC6D17754}"/>
              </a:ext>
            </a:extLst>
          </p:cNvPr>
          <p:cNvSpPr/>
          <p:nvPr/>
        </p:nvSpPr>
        <p:spPr>
          <a:xfrm>
            <a:off x="6622742" y="2041864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5EB479C-A48E-4CD0-ADFA-0A22356BFB60}"/>
              </a:ext>
            </a:extLst>
          </p:cNvPr>
          <p:cNvSpPr/>
          <p:nvPr/>
        </p:nvSpPr>
        <p:spPr>
          <a:xfrm>
            <a:off x="9552342" y="988749"/>
            <a:ext cx="716162" cy="381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46D89A1-13B7-4B7A-9AF2-23B4466CAB57}"/>
              </a:ext>
            </a:extLst>
          </p:cNvPr>
          <p:cNvSpPr/>
          <p:nvPr/>
        </p:nvSpPr>
        <p:spPr>
          <a:xfrm>
            <a:off x="6622742" y="5089743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9019B-FAED-4662-ADF6-48678831FA30}"/>
              </a:ext>
            </a:extLst>
          </p:cNvPr>
          <p:cNvSpPr/>
          <p:nvPr/>
        </p:nvSpPr>
        <p:spPr>
          <a:xfrm>
            <a:off x="6418555" y="5586893"/>
            <a:ext cx="204187" cy="291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F701AE-23C3-499E-955E-F6C83D28EE76}"/>
              </a:ext>
            </a:extLst>
          </p:cNvPr>
          <p:cNvSpPr/>
          <p:nvPr/>
        </p:nvSpPr>
        <p:spPr>
          <a:xfrm>
            <a:off x="10088763" y="5264458"/>
            <a:ext cx="207142" cy="32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B42CC-0976-48C3-98B4-39CBAD5C2EBB}"/>
              </a:ext>
            </a:extLst>
          </p:cNvPr>
          <p:cNvSpPr/>
          <p:nvPr/>
        </p:nvSpPr>
        <p:spPr>
          <a:xfrm>
            <a:off x="3515557" y="4252404"/>
            <a:ext cx="273729" cy="39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B3D92A-E8F0-45F9-B8F9-3AA58A0DBB36}"/>
              </a:ext>
            </a:extLst>
          </p:cNvPr>
          <p:cNvSpPr/>
          <p:nvPr/>
        </p:nvSpPr>
        <p:spPr>
          <a:xfrm>
            <a:off x="9481351" y="988749"/>
            <a:ext cx="397025" cy="698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4219FC3F-483C-4E43-A22D-B32B50BA0C21}"/>
              </a:ext>
            </a:extLst>
          </p:cNvPr>
          <p:cNvSpPr/>
          <p:nvPr/>
        </p:nvSpPr>
        <p:spPr>
          <a:xfrm>
            <a:off x="1805125" y="736847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6D4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4B1BCEC4-D742-425D-84B7-C08D75794B22}"/>
              </a:ext>
            </a:extLst>
          </p:cNvPr>
          <p:cNvSpPr/>
          <p:nvPr/>
        </p:nvSpPr>
        <p:spPr>
          <a:xfrm>
            <a:off x="4967054" y="736847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6D4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E83E2926-E977-417E-BEBB-473A107749C9}"/>
              </a:ext>
            </a:extLst>
          </p:cNvPr>
          <p:cNvSpPr/>
          <p:nvPr/>
        </p:nvSpPr>
        <p:spPr>
          <a:xfrm>
            <a:off x="8128983" y="708281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6D4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3C02CAA7-CDC5-49ED-9E9D-39F5B26FDB0A}"/>
              </a:ext>
            </a:extLst>
          </p:cNvPr>
          <p:cNvSpPr/>
          <p:nvPr/>
        </p:nvSpPr>
        <p:spPr>
          <a:xfrm>
            <a:off x="1805125" y="3784726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6D4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478699E4-4DCC-4721-B01B-A9B40D38A8FC}"/>
              </a:ext>
            </a:extLst>
          </p:cNvPr>
          <p:cNvSpPr/>
          <p:nvPr/>
        </p:nvSpPr>
        <p:spPr>
          <a:xfrm>
            <a:off x="4967054" y="3784726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6D4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7A10FFA1-C9E0-4132-9F8D-4D2741807C71}"/>
              </a:ext>
            </a:extLst>
          </p:cNvPr>
          <p:cNvSpPr/>
          <p:nvPr/>
        </p:nvSpPr>
        <p:spPr>
          <a:xfrm>
            <a:off x="8128983" y="3756160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6D4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53084BA-88AA-4E17-BEFC-AA5FCBB2FDD1}"/>
              </a:ext>
            </a:extLst>
          </p:cNvPr>
          <p:cNvSpPr/>
          <p:nvPr/>
        </p:nvSpPr>
        <p:spPr>
          <a:xfrm>
            <a:off x="1639469" y="1171010"/>
            <a:ext cx="286423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Deux mille neuf cent trente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7D89C5A-C00F-46B5-9ED7-7A967E94197C}"/>
              </a:ext>
            </a:extLst>
          </p:cNvPr>
          <p:cNvSpPr/>
          <p:nvPr/>
        </p:nvSpPr>
        <p:spPr>
          <a:xfrm>
            <a:off x="5178972" y="1569080"/>
            <a:ext cx="21595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Mille neuf</a:t>
            </a:r>
            <a:endParaRPr lang="fr-FR" sz="36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C8EE12-3132-4C44-B0D4-9AC744C10400}"/>
              </a:ext>
            </a:extLst>
          </p:cNvPr>
          <p:cNvSpPr/>
          <p:nvPr/>
        </p:nvSpPr>
        <p:spPr>
          <a:xfrm>
            <a:off x="7867542" y="1292082"/>
            <a:ext cx="31062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 mille cent neuf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03F8B6A-8644-47C2-ABE4-03E2ECCE7225}"/>
              </a:ext>
            </a:extLst>
          </p:cNvPr>
          <p:cNvSpPr/>
          <p:nvPr/>
        </p:nvSpPr>
        <p:spPr>
          <a:xfrm>
            <a:off x="1779886" y="4438982"/>
            <a:ext cx="258340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Mille quatre-vingt-treize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63A5B79-0AAA-4DCD-923A-9580EABA371C}"/>
              </a:ext>
            </a:extLst>
          </p:cNvPr>
          <p:cNvSpPr/>
          <p:nvPr/>
        </p:nvSpPr>
        <p:spPr>
          <a:xfrm>
            <a:off x="4856367" y="3963543"/>
            <a:ext cx="280477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Trois mille deu</a:t>
            </a:r>
            <a:r>
              <a:rPr lang="fr-FR" sz="32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x cent quatre-vingt-dix-huit</a:t>
            </a:r>
            <a:endParaRPr lang="fr-FR" sz="32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8EB590F-028B-4DEA-901A-F87F7119D0A7}"/>
              </a:ext>
            </a:extLst>
          </p:cNvPr>
          <p:cNvSpPr/>
          <p:nvPr/>
        </p:nvSpPr>
        <p:spPr>
          <a:xfrm>
            <a:off x="8055147" y="4197731"/>
            <a:ext cx="273107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Quatre mille quatre-vingt-dix-huit</a:t>
            </a:r>
            <a:endParaRPr lang="fr-FR" sz="32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46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D0F1D340-2C77-4FA6-8775-557CF699677E}"/>
              </a:ext>
            </a:extLst>
          </p:cNvPr>
          <p:cNvGraphicFramePr>
            <a:graphicFrameLocks noGrp="1"/>
          </p:cNvGraphicFramePr>
          <p:nvPr/>
        </p:nvGraphicFramePr>
        <p:xfrm>
          <a:off x="1221665" y="464433"/>
          <a:ext cx="9393561" cy="296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87">
                  <a:extLst>
                    <a:ext uri="{9D8B030D-6E8A-4147-A177-3AD203B41FA5}">
                      <a16:colId xmlns:a16="http://schemas.microsoft.com/office/drawing/2014/main" val="3319407269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453865075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1982015"/>
                    </a:ext>
                  </a:extLst>
                </a:gridCol>
              </a:tblGrid>
              <a:tr h="29645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71623367"/>
                  </a:ext>
                </a:extLst>
              </a:tr>
            </a:tbl>
          </a:graphicData>
        </a:graphic>
      </p:graphicFrame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753A4BD-F76D-49D9-B3DD-2C5E9D3C32AC}"/>
              </a:ext>
            </a:extLst>
          </p:cNvPr>
          <p:cNvSpPr/>
          <p:nvPr/>
        </p:nvSpPr>
        <p:spPr>
          <a:xfrm>
            <a:off x="1464815" y="736847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7688E02-A615-419A-AA42-DD13A9CC9E59}"/>
              </a:ext>
            </a:extLst>
          </p:cNvPr>
          <p:cNvSpPr/>
          <p:nvPr/>
        </p:nvSpPr>
        <p:spPr>
          <a:xfrm>
            <a:off x="4626744" y="736847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63AFEFD-2F8A-4167-86DC-906386FE8A32}"/>
              </a:ext>
            </a:extLst>
          </p:cNvPr>
          <p:cNvSpPr/>
          <p:nvPr/>
        </p:nvSpPr>
        <p:spPr>
          <a:xfrm>
            <a:off x="7788673" y="708281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FC69EE3-6852-41B3-A6E7-778BC6D17754}"/>
              </a:ext>
            </a:extLst>
          </p:cNvPr>
          <p:cNvSpPr/>
          <p:nvPr/>
        </p:nvSpPr>
        <p:spPr>
          <a:xfrm>
            <a:off x="6622742" y="2041864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5EB479C-A48E-4CD0-ADFA-0A22356BFB60}"/>
              </a:ext>
            </a:extLst>
          </p:cNvPr>
          <p:cNvSpPr/>
          <p:nvPr/>
        </p:nvSpPr>
        <p:spPr>
          <a:xfrm>
            <a:off x="9552342" y="988749"/>
            <a:ext cx="716162" cy="381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5" name="Tableau 2">
            <a:extLst>
              <a:ext uri="{FF2B5EF4-FFF2-40B4-BE49-F238E27FC236}">
                <a16:creationId xmlns:a16="http://schemas.microsoft.com/office/drawing/2014/main" id="{95C5221F-3F03-48C0-B44C-E53394FBC2C9}"/>
              </a:ext>
            </a:extLst>
          </p:cNvPr>
          <p:cNvGraphicFramePr>
            <a:graphicFrameLocks noGrp="1"/>
          </p:cNvGraphicFramePr>
          <p:nvPr/>
        </p:nvGraphicFramePr>
        <p:xfrm>
          <a:off x="1221665" y="3530278"/>
          <a:ext cx="9393561" cy="2946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87">
                  <a:extLst>
                    <a:ext uri="{9D8B030D-6E8A-4147-A177-3AD203B41FA5}">
                      <a16:colId xmlns:a16="http://schemas.microsoft.com/office/drawing/2014/main" val="3319407269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453865075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1982015"/>
                    </a:ext>
                  </a:extLst>
                </a:gridCol>
              </a:tblGrid>
              <a:tr h="294660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71623367"/>
                  </a:ext>
                </a:extLst>
              </a:tr>
            </a:tbl>
          </a:graphicData>
        </a:graphic>
      </p:graphicFrame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833836BE-6098-46CE-85FE-814BF3532767}"/>
              </a:ext>
            </a:extLst>
          </p:cNvPr>
          <p:cNvSpPr/>
          <p:nvPr/>
        </p:nvSpPr>
        <p:spPr>
          <a:xfrm>
            <a:off x="1464815" y="3784726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D1A748F8-8625-49AF-AF90-AC44C22C861F}"/>
              </a:ext>
            </a:extLst>
          </p:cNvPr>
          <p:cNvSpPr/>
          <p:nvPr/>
        </p:nvSpPr>
        <p:spPr>
          <a:xfrm>
            <a:off x="4626744" y="3784726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EF9D448-58DC-4E15-8C9A-FB4A30C0C0BE}"/>
              </a:ext>
            </a:extLst>
          </p:cNvPr>
          <p:cNvSpPr/>
          <p:nvPr/>
        </p:nvSpPr>
        <p:spPr>
          <a:xfrm>
            <a:off x="7788673" y="3756160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46D89A1-13B7-4B7A-9AF2-23B4466CAB57}"/>
              </a:ext>
            </a:extLst>
          </p:cNvPr>
          <p:cNvSpPr/>
          <p:nvPr/>
        </p:nvSpPr>
        <p:spPr>
          <a:xfrm>
            <a:off x="6622742" y="5089743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9019B-FAED-4662-ADF6-48678831FA30}"/>
              </a:ext>
            </a:extLst>
          </p:cNvPr>
          <p:cNvSpPr/>
          <p:nvPr/>
        </p:nvSpPr>
        <p:spPr>
          <a:xfrm>
            <a:off x="6418555" y="5586893"/>
            <a:ext cx="204187" cy="291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F701AE-23C3-499E-955E-F6C83D28EE76}"/>
              </a:ext>
            </a:extLst>
          </p:cNvPr>
          <p:cNvSpPr/>
          <p:nvPr/>
        </p:nvSpPr>
        <p:spPr>
          <a:xfrm>
            <a:off x="10088763" y="5264458"/>
            <a:ext cx="207142" cy="32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B42CC-0976-48C3-98B4-39CBAD5C2EBB}"/>
              </a:ext>
            </a:extLst>
          </p:cNvPr>
          <p:cNvSpPr/>
          <p:nvPr/>
        </p:nvSpPr>
        <p:spPr>
          <a:xfrm>
            <a:off x="3515557" y="4252404"/>
            <a:ext cx="273729" cy="39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B3D92A-E8F0-45F9-B8F9-3AA58A0DBB36}"/>
              </a:ext>
            </a:extLst>
          </p:cNvPr>
          <p:cNvSpPr/>
          <p:nvPr/>
        </p:nvSpPr>
        <p:spPr>
          <a:xfrm>
            <a:off x="9481351" y="988749"/>
            <a:ext cx="397025" cy="698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BEEF4D-65AD-4320-831E-126A4883C623}"/>
              </a:ext>
            </a:extLst>
          </p:cNvPr>
          <p:cNvSpPr/>
          <p:nvPr/>
        </p:nvSpPr>
        <p:spPr>
          <a:xfrm>
            <a:off x="1753151" y="1485051"/>
            <a:ext cx="2036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12 890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1A71BBA-1F56-43FD-A408-C9DBFAF781A0}"/>
              </a:ext>
            </a:extLst>
          </p:cNvPr>
          <p:cNvSpPr/>
          <p:nvPr/>
        </p:nvSpPr>
        <p:spPr>
          <a:xfrm>
            <a:off x="4884326" y="1485051"/>
            <a:ext cx="2036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28 910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204B4B1-BC11-4E51-95DE-5B483522A4D2}"/>
              </a:ext>
            </a:extLst>
          </p:cNvPr>
          <p:cNvSpPr/>
          <p:nvPr/>
        </p:nvSpPr>
        <p:spPr>
          <a:xfrm>
            <a:off x="8052684" y="1468940"/>
            <a:ext cx="2055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18 390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EA31AE-5207-47EB-8769-A3CFD81FA8BA}"/>
              </a:ext>
            </a:extLst>
          </p:cNvPr>
          <p:cNvSpPr/>
          <p:nvPr/>
        </p:nvSpPr>
        <p:spPr>
          <a:xfrm>
            <a:off x="1820362" y="4492740"/>
            <a:ext cx="18723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77 901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38797FB-E0B8-470D-A301-F177EC78E142}"/>
              </a:ext>
            </a:extLst>
          </p:cNvPr>
          <p:cNvSpPr/>
          <p:nvPr/>
        </p:nvSpPr>
        <p:spPr>
          <a:xfrm>
            <a:off x="4901980" y="4475558"/>
            <a:ext cx="2032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12 309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15C03E8-4AEA-4A2F-BCC0-ECF7C731E6B5}"/>
              </a:ext>
            </a:extLst>
          </p:cNvPr>
          <p:cNvSpPr/>
          <p:nvPr/>
        </p:nvSpPr>
        <p:spPr>
          <a:xfrm>
            <a:off x="8185564" y="4475558"/>
            <a:ext cx="1798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latin typeface="Impact" panose="020B0806030902050204" pitchFamily="34" charset="0"/>
              </a:rPr>
              <a:t>8 099</a:t>
            </a:r>
            <a:endParaRPr lang="fr-FR" sz="5400" b="0" cap="none" spc="0" dirty="0">
              <a:ln w="0"/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36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FC69EE3-6852-41B3-A6E7-778BC6D17754}"/>
              </a:ext>
            </a:extLst>
          </p:cNvPr>
          <p:cNvSpPr/>
          <p:nvPr/>
        </p:nvSpPr>
        <p:spPr>
          <a:xfrm>
            <a:off x="6622742" y="2041864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5EB479C-A48E-4CD0-ADFA-0A22356BFB60}"/>
              </a:ext>
            </a:extLst>
          </p:cNvPr>
          <p:cNvSpPr/>
          <p:nvPr/>
        </p:nvSpPr>
        <p:spPr>
          <a:xfrm>
            <a:off x="9552342" y="988749"/>
            <a:ext cx="716162" cy="381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46D89A1-13B7-4B7A-9AF2-23B4466CAB57}"/>
              </a:ext>
            </a:extLst>
          </p:cNvPr>
          <p:cNvSpPr/>
          <p:nvPr/>
        </p:nvSpPr>
        <p:spPr>
          <a:xfrm>
            <a:off x="6622742" y="5089743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9019B-FAED-4662-ADF6-48678831FA30}"/>
              </a:ext>
            </a:extLst>
          </p:cNvPr>
          <p:cNvSpPr/>
          <p:nvPr/>
        </p:nvSpPr>
        <p:spPr>
          <a:xfrm>
            <a:off x="6418555" y="5586893"/>
            <a:ext cx="204187" cy="291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F701AE-23C3-499E-955E-F6C83D28EE76}"/>
              </a:ext>
            </a:extLst>
          </p:cNvPr>
          <p:cNvSpPr/>
          <p:nvPr/>
        </p:nvSpPr>
        <p:spPr>
          <a:xfrm>
            <a:off x="10088763" y="5264458"/>
            <a:ext cx="207142" cy="32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B42CC-0976-48C3-98B4-39CBAD5C2EBB}"/>
              </a:ext>
            </a:extLst>
          </p:cNvPr>
          <p:cNvSpPr/>
          <p:nvPr/>
        </p:nvSpPr>
        <p:spPr>
          <a:xfrm>
            <a:off x="3515557" y="4252404"/>
            <a:ext cx="273729" cy="39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B3D92A-E8F0-45F9-B8F9-3AA58A0DBB36}"/>
              </a:ext>
            </a:extLst>
          </p:cNvPr>
          <p:cNvSpPr/>
          <p:nvPr/>
        </p:nvSpPr>
        <p:spPr>
          <a:xfrm>
            <a:off x="9481351" y="988749"/>
            <a:ext cx="397025" cy="698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4219FC3F-483C-4E43-A22D-B32B50BA0C21}"/>
              </a:ext>
            </a:extLst>
          </p:cNvPr>
          <p:cNvSpPr/>
          <p:nvPr/>
        </p:nvSpPr>
        <p:spPr>
          <a:xfrm>
            <a:off x="1805125" y="736847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6D4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4B1BCEC4-D742-425D-84B7-C08D75794B22}"/>
              </a:ext>
            </a:extLst>
          </p:cNvPr>
          <p:cNvSpPr/>
          <p:nvPr/>
        </p:nvSpPr>
        <p:spPr>
          <a:xfrm>
            <a:off x="4967054" y="736847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6D4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E83E2926-E977-417E-BEBB-473A107749C9}"/>
              </a:ext>
            </a:extLst>
          </p:cNvPr>
          <p:cNvSpPr/>
          <p:nvPr/>
        </p:nvSpPr>
        <p:spPr>
          <a:xfrm>
            <a:off x="8128983" y="708281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6D4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3C02CAA7-CDC5-49ED-9E9D-39F5B26FDB0A}"/>
              </a:ext>
            </a:extLst>
          </p:cNvPr>
          <p:cNvSpPr/>
          <p:nvPr/>
        </p:nvSpPr>
        <p:spPr>
          <a:xfrm>
            <a:off x="1805125" y="3784726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6D4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478699E4-4DCC-4721-B01B-A9B40D38A8FC}"/>
              </a:ext>
            </a:extLst>
          </p:cNvPr>
          <p:cNvSpPr/>
          <p:nvPr/>
        </p:nvSpPr>
        <p:spPr>
          <a:xfrm>
            <a:off x="4967054" y="3784726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6D4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7A10FFA1-C9E0-4132-9F8D-4D2741807C71}"/>
              </a:ext>
            </a:extLst>
          </p:cNvPr>
          <p:cNvSpPr/>
          <p:nvPr/>
        </p:nvSpPr>
        <p:spPr>
          <a:xfrm>
            <a:off x="8128983" y="3756160"/>
            <a:ext cx="2583402" cy="2476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6D4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34F8AE6-16D1-4C3F-8093-53954B172389}"/>
              </a:ext>
            </a:extLst>
          </p:cNvPr>
          <p:cNvSpPr/>
          <p:nvPr/>
        </p:nvSpPr>
        <p:spPr>
          <a:xfrm>
            <a:off x="1690374" y="1004356"/>
            <a:ext cx="280698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Dix huit mille trois cent quatre-vingt-dix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5447799-1DE0-46F1-8705-1CC8DCBB8A8E}"/>
              </a:ext>
            </a:extLst>
          </p:cNvPr>
          <p:cNvSpPr/>
          <p:nvPr/>
        </p:nvSpPr>
        <p:spPr>
          <a:xfrm>
            <a:off x="4866804" y="1173163"/>
            <a:ext cx="27755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Vingt-huit mille neuf cent dix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255A491-81B8-492E-A860-79C38DAC822B}"/>
              </a:ext>
            </a:extLst>
          </p:cNvPr>
          <p:cNvSpPr/>
          <p:nvPr/>
        </p:nvSpPr>
        <p:spPr>
          <a:xfrm>
            <a:off x="7970878" y="883352"/>
            <a:ext cx="287972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Douze mille huit cent quatre-vingt-dix</a:t>
            </a:r>
            <a:endParaRPr lang="fr-FR" sz="32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4F76AEF-E97E-411F-BA2C-048E64755801}"/>
              </a:ext>
            </a:extLst>
          </p:cNvPr>
          <p:cNvSpPr/>
          <p:nvPr/>
        </p:nvSpPr>
        <p:spPr>
          <a:xfrm>
            <a:off x="1552997" y="4203309"/>
            <a:ext cx="29393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Huit mille quatre-vingt-dix-neuf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6E73888-104A-4D75-8140-49D00749618E}"/>
              </a:ext>
            </a:extLst>
          </p:cNvPr>
          <p:cNvSpPr/>
          <p:nvPr/>
        </p:nvSpPr>
        <p:spPr>
          <a:xfrm>
            <a:off x="4890269" y="4231875"/>
            <a:ext cx="272865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Douze mille trois cent neuf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B9FCD66-0326-4D91-93BA-B14B449139D4}"/>
              </a:ext>
            </a:extLst>
          </p:cNvPr>
          <p:cNvSpPr/>
          <p:nvPr/>
        </p:nvSpPr>
        <p:spPr>
          <a:xfrm>
            <a:off x="8073524" y="4203309"/>
            <a:ext cx="2674430" cy="15982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Soixante dix-sept mille neuf cent un</a:t>
            </a:r>
          </a:p>
        </p:txBody>
      </p:sp>
    </p:spTree>
    <p:extLst>
      <p:ext uri="{BB962C8B-B14F-4D97-AF65-F5344CB8AC3E}">
        <p14:creationId xmlns:p14="http://schemas.microsoft.com/office/powerpoint/2010/main" val="2196653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D0F1D340-2C77-4FA6-8775-557CF699677E}"/>
              </a:ext>
            </a:extLst>
          </p:cNvPr>
          <p:cNvGraphicFramePr>
            <a:graphicFrameLocks noGrp="1"/>
          </p:cNvGraphicFramePr>
          <p:nvPr/>
        </p:nvGraphicFramePr>
        <p:xfrm>
          <a:off x="1221665" y="464433"/>
          <a:ext cx="9393561" cy="296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87">
                  <a:extLst>
                    <a:ext uri="{9D8B030D-6E8A-4147-A177-3AD203B41FA5}">
                      <a16:colId xmlns:a16="http://schemas.microsoft.com/office/drawing/2014/main" val="3319407269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453865075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1982015"/>
                    </a:ext>
                  </a:extLst>
                </a:gridCol>
              </a:tblGrid>
              <a:tr h="29645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71623367"/>
                  </a:ext>
                </a:extLst>
              </a:tr>
            </a:tbl>
          </a:graphicData>
        </a:graphic>
      </p:graphicFrame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753A4BD-F76D-49D9-B3DD-2C5E9D3C32AC}"/>
              </a:ext>
            </a:extLst>
          </p:cNvPr>
          <p:cNvSpPr/>
          <p:nvPr/>
        </p:nvSpPr>
        <p:spPr>
          <a:xfrm>
            <a:off x="1464815" y="736847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7688E02-A615-419A-AA42-DD13A9CC9E59}"/>
              </a:ext>
            </a:extLst>
          </p:cNvPr>
          <p:cNvSpPr/>
          <p:nvPr/>
        </p:nvSpPr>
        <p:spPr>
          <a:xfrm>
            <a:off x="4626744" y="736847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63AFEFD-2F8A-4167-86DC-906386FE8A32}"/>
              </a:ext>
            </a:extLst>
          </p:cNvPr>
          <p:cNvSpPr/>
          <p:nvPr/>
        </p:nvSpPr>
        <p:spPr>
          <a:xfrm>
            <a:off x="7788673" y="708281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FC69EE3-6852-41B3-A6E7-778BC6D17754}"/>
              </a:ext>
            </a:extLst>
          </p:cNvPr>
          <p:cNvSpPr/>
          <p:nvPr/>
        </p:nvSpPr>
        <p:spPr>
          <a:xfrm>
            <a:off x="6622742" y="2041864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5EB479C-A48E-4CD0-ADFA-0A22356BFB60}"/>
              </a:ext>
            </a:extLst>
          </p:cNvPr>
          <p:cNvSpPr/>
          <p:nvPr/>
        </p:nvSpPr>
        <p:spPr>
          <a:xfrm>
            <a:off x="9552342" y="988749"/>
            <a:ext cx="716162" cy="381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5" name="Tableau 2">
            <a:extLst>
              <a:ext uri="{FF2B5EF4-FFF2-40B4-BE49-F238E27FC236}">
                <a16:creationId xmlns:a16="http://schemas.microsoft.com/office/drawing/2014/main" id="{95C5221F-3F03-48C0-B44C-E53394FBC2C9}"/>
              </a:ext>
            </a:extLst>
          </p:cNvPr>
          <p:cNvGraphicFramePr>
            <a:graphicFrameLocks noGrp="1"/>
          </p:cNvGraphicFramePr>
          <p:nvPr/>
        </p:nvGraphicFramePr>
        <p:xfrm>
          <a:off x="1221665" y="3512312"/>
          <a:ext cx="9393561" cy="296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87">
                  <a:extLst>
                    <a:ext uri="{9D8B030D-6E8A-4147-A177-3AD203B41FA5}">
                      <a16:colId xmlns:a16="http://schemas.microsoft.com/office/drawing/2014/main" val="3319407269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453865075"/>
                    </a:ext>
                  </a:extLst>
                </a:gridCol>
                <a:gridCol w="3131187">
                  <a:extLst>
                    <a:ext uri="{9D8B030D-6E8A-4147-A177-3AD203B41FA5}">
                      <a16:colId xmlns:a16="http://schemas.microsoft.com/office/drawing/2014/main" val="11982015"/>
                    </a:ext>
                  </a:extLst>
                </a:gridCol>
              </a:tblGrid>
              <a:tr h="29645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71623367"/>
                  </a:ext>
                </a:extLst>
              </a:tr>
            </a:tbl>
          </a:graphicData>
        </a:graphic>
      </p:graphicFrame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833836BE-6098-46CE-85FE-814BF3532767}"/>
              </a:ext>
            </a:extLst>
          </p:cNvPr>
          <p:cNvSpPr/>
          <p:nvPr/>
        </p:nvSpPr>
        <p:spPr>
          <a:xfrm>
            <a:off x="1464815" y="3784726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D1A748F8-8625-49AF-AF90-AC44C22C861F}"/>
              </a:ext>
            </a:extLst>
          </p:cNvPr>
          <p:cNvSpPr/>
          <p:nvPr/>
        </p:nvSpPr>
        <p:spPr>
          <a:xfrm>
            <a:off x="4626744" y="3784726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EF9D448-58DC-4E15-8C9A-FB4A30C0C0BE}"/>
              </a:ext>
            </a:extLst>
          </p:cNvPr>
          <p:cNvSpPr/>
          <p:nvPr/>
        </p:nvSpPr>
        <p:spPr>
          <a:xfrm>
            <a:off x="7788673" y="3756160"/>
            <a:ext cx="2583402" cy="2476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46D89A1-13B7-4B7A-9AF2-23B4466CAB57}"/>
              </a:ext>
            </a:extLst>
          </p:cNvPr>
          <p:cNvSpPr/>
          <p:nvPr/>
        </p:nvSpPr>
        <p:spPr>
          <a:xfrm>
            <a:off x="6622742" y="5089743"/>
            <a:ext cx="372862" cy="10456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9019B-FAED-4662-ADF6-48678831FA30}"/>
              </a:ext>
            </a:extLst>
          </p:cNvPr>
          <p:cNvSpPr/>
          <p:nvPr/>
        </p:nvSpPr>
        <p:spPr>
          <a:xfrm>
            <a:off x="6418555" y="5586893"/>
            <a:ext cx="204187" cy="291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F701AE-23C3-499E-955E-F6C83D28EE76}"/>
              </a:ext>
            </a:extLst>
          </p:cNvPr>
          <p:cNvSpPr/>
          <p:nvPr/>
        </p:nvSpPr>
        <p:spPr>
          <a:xfrm>
            <a:off x="10088763" y="5264458"/>
            <a:ext cx="207142" cy="32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B42CC-0976-48C3-98B4-39CBAD5C2EBB}"/>
              </a:ext>
            </a:extLst>
          </p:cNvPr>
          <p:cNvSpPr/>
          <p:nvPr/>
        </p:nvSpPr>
        <p:spPr>
          <a:xfrm>
            <a:off x="3515557" y="4252404"/>
            <a:ext cx="273729" cy="39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B3D92A-E8F0-45F9-B8F9-3AA58A0DBB36}"/>
              </a:ext>
            </a:extLst>
          </p:cNvPr>
          <p:cNvSpPr/>
          <p:nvPr/>
        </p:nvSpPr>
        <p:spPr>
          <a:xfrm>
            <a:off x="9481351" y="988749"/>
            <a:ext cx="397025" cy="698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BEEF4D-65AD-4320-831E-126A4883C623}"/>
              </a:ext>
            </a:extLst>
          </p:cNvPr>
          <p:cNvSpPr/>
          <p:nvPr/>
        </p:nvSpPr>
        <p:spPr>
          <a:xfrm>
            <a:off x="1771521" y="1513617"/>
            <a:ext cx="2008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latin typeface="Impact" panose="020B0806030902050204" pitchFamily="34" charset="0"/>
              </a:rPr>
              <a:t>82 012</a:t>
            </a:r>
            <a:endParaRPr lang="fr-FR" sz="5400" cap="none" spc="0" dirty="0">
              <a:ln w="0"/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1A71BBA-1F56-43FD-A408-C9DBFAF781A0}"/>
              </a:ext>
            </a:extLst>
          </p:cNvPr>
          <p:cNvSpPr/>
          <p:nvPr/>
        </p:nvSpPr>
        <p:spPr>
          <a:xfrm>
            <a:off x="4852068" y="1485051"/>
            <a:ext cx="2143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39 029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204B4B1-BC11-4E51-95DE-5B483522A4D2}"/>
              </a:ext>
            </a:extLst>
          </p:cNvPr>
          <p:cNvSpPr/>
          <p:nvPr/>
        </p:nvSpPr>
        <p:spPr>
          <a:xfrm>
            <a:off x="8050280" y="1453801"/>
            <a:ext cx="2060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19 039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EA31AE-5207-47EB-8769-A3CFD81FA8BA}"/>
              </a:ext>
            </a:extLst>
          </p:cNvPr>
          <p:cNvSpPr/>
          <p:nvPr/>
        </p:nvSpPr>
        <p:spPr>
          <a:xfrm>
            <a:off x="1670115" y="4561496"/>
            <a:ext cx="2162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38 090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38797FB-E0B8-470D-A301-F177EC78E142}"/>
              </a:ext>
            </a:extLst>
          </p:cNvPr>
          <p:cNvSpPr/>
          <p:nvPr/>
        </p:nvSpPr>
        <p:spPr>
          <a:xfrm>
            <a:off x="5035030" y="4561496"/>
            <a:ext cx="1766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latin typeface="Impact" panose="020B0806030902050204" pitchFamily="34" charset="0"/>
              </a:rPr>
              <a:t>2 880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15C03E8-4AEA-4A2F-BCC0-ECF7C731E6B5}"/>
              </a:ext>
            </a:extLst>
          </p:cNvPr>
          <p:cNvSpPr/>
          <p:nvPr/>
        </p:nvSpPr>
        <p:spPr>
          <a:xfrm>
            <a:off x="8196152" y="4470179"/>
            <a:ext cx="1768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latin typeface="Impact" panose="020B0806030902050204" pitchFamily="34" charset="0"/>
              </a:rPr>
              <a:t>2 093</a:t>
            </a:r>
            <a:endParaRPr lang="fr-FR" sz="5400" b="0" cap="none" spc="0" dirty="0">
              <a:ln w="0"/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249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1013</Words>
  <Application>Microsoft Office PowerPoint</Application>
  <PresentationFormat>Grand écran</PresentationFormat>
  <Paragraphs>289</Paragraphs>
  <Slides>46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55" baseType="lpstr">
      <vt:lpstr>Abadi Extra Light</vt:lpstr>
      <vt:lpstr>Arial</vt:lpstr>
      <vt:lpstr>Calibri</vt:lpstr>
      <vt:lpstr>Calibri Light</vt:lpstr>
      <vt:lpstr>Cambria Math</vt:lpstr>
      <vt:lpstr>Graphers Blog</vt:lpstr>
      <vt:lpstr>Great Wishes</vt:lpstr>
      <vt:lpstr>Impact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marina milicevic</dc:creator>
  <cp:lastModifiedBy>marina milicevic</cp:lastModifiedBy>
  <cp:revision>6</cp:revision>
  <cp:lastPrinted>2020-04-26T19:24:34Z</cp:lastPrinted>
  <dcterms:created xsi:type="dcterms:W3CDTF">2020-04-22T13:40:31Z</dcterms:created>
  <dcterms:modified xsi:type="dcterms:W3CDTF">2020-04-26T19:25:39Z</dcterms:modified>
</cp:coreProperties>
</file>