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9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9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05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97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82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3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55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4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81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37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96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5BCC-34BF-45AA-8A53-AF2C4DF88C8E}" type="datetimeFigureOut">
              <a:rPr lang="fr-FR" smtClean="0"/>
              <a:t>28/07/2018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41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59104"/>
              </p:ext>
            </p:extLst>
          </p:nvPr>
        </p:nvGraphicFramePr>
        <p:xfrm>
          <a:off x="351151" y="1288846"/>
          <a:ext cx="9180000" cy="432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000"/>
                <a:gridCol w="1980000"/>
                <a:gridCol w="1980000"/>
                <a:gridCol w="1980000"/>
                <a:gridCol w="1980000"/>
              </a:tblGrid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groupe n°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 </a:t>
                      </a: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……………</a:t>
                      </a:r>
                      <a:endParaRPr lang="fr-FR" sz="105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Date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Programme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du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jour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Nombre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du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jour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Rangement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du couloir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2400" baseline="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Absents</a:t>
                      </a:r>
                      <a:endParaRPr lang="fr-FR" sz="2400" dirty="0" smtClean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lundi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mardi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jeudi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vendredi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Oval 31"/>
          <p:cNvSpPr>
            <a:spLocks noChangeArrowheads="1"/>
          </p:cNvSpPr>
          <p:nvPr/>
        </p:nvSpPr>
        <p:spPr bwMode="auto">
          <a:xfrm>
            <a:off x="8322660" y="2845142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rgbClr val="37562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Oval 19"/>
          <p:cNvSpPr>
            <a:spLocks noChangeArrowheads="1"/>
          </p:cNvSpPr>
          <p:nvPr/>
        </p:nvSpPr>
        <p:spPr bwMode="auto">
          <a:xfrm>
            <a:off x="4400278" y="4318543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rgbClr val="37562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365438" y="3627951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rgbClr val="37562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8335840" y="3600059"/>
            <a:ext cx="396875" cy="3968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365438" y="4367224"/>
            <a:ext cx="396875" cy="3968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6370860" y="2873313"/>
            <a:ext cx="396875" cy="3968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AutoShape 28"/>
          <p:cNvSpPr>
            <a:spLocks noChangeArrowheads="1"/>
          </p:cNvSpPr>
          <p:nvPr/>
        </p:nvSpPr>
        <p:spPr bwMode="auto">
          <a:xfrm>
            <a:off x="8322660" y="5034896"/>
            <a:ext cx="396875" cy="396875"/>
          </a:xfrm>
          <a:prstGeom prst="star5">
            <a:avLst/>
          </a:prstGeom>
          <a:solidFill>
            <a:srgbClr val="00B0F0"/>
          </a:solidFill>
          <a:ln w="381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6370861" y="4273550"/>
            <a:ext cx="396875" cy="396875"/>
          </a:xfrm>
          <a:prstGeom prst="star5">
            <a:avLst/>
          </a:prstGeom>
          <a:solidFill>
            <a:srgbClr val="00B0F0"/>
          </a:solidFill>
          <a:ln w="381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2390370" y="2845143"/>
            <a:ext cx="396875" cy="396875"/>
          </a:xfrm>
          <a:prstGeom prst="star5">
            <a:avLst/>
          </a:prstGeom>
          <a:solidFill>
            <a:srgbClr val="00B0F0"/>
          </a:solidFill>
          <a:ln w="381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AutoShape 15"/>
          <p:cNvSpPr>
            <a:spLocks noChangeArrowheads="1"/>
          </p:cNvSpPr>
          <p:nvPr/>
        </p:nvSpPr>
        <p:spPr bwMode="auto">
          <a:xfrm>
            <a:off x="4411641" y="3559346"/>
            <a:ext cx="396875" cy="396875"/>
          </a:xfrm>
          <a:prstGeom prst="star5">
            <a:avLst/>
          </a:prstGeom>
          <a:solidFill>
            <a:srgbClr val="00B0F0"/>
          </a:solidFill>
          <a:ln w="381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AutoShape 29"/>
          <p:cNvSpPr>
            <a:spLocks noChangeArrowheads="1"/>
          </p:cNvSpPr>
          <p:nvPr/>
        </p:nvSpPr>
        <p:spPr bwMode="auto">
          <a:xfrm>
            <a:off x="8281659" y="4330911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6317128" y="3593891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4311200" y="2847881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6370860" y="5030879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rgbClr val="37562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286821" y="5045340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4400278" y="5078506"/>
            <a:ext cx="396875" cy="3968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Rectangle 38"/>
          <p:cNvSpPr>
            <a:spLocks noChangeArrowheads="1"/>
          </p:cNvSpPr>
          <p:nvPr/>
        </p:nvSpPr>
        <p:spPr bwMode="auto">
          <a:xfrm>
            <a:off x="2762313" y="307600"/>
            <a:ext cx="4753494" cy="1374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918" tIns="90459" rIns="180918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70AD47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806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70AD47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806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4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endParaRPr kumimoji="0" lang="fr-FR" alt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6" name="Rectangle 41"/>
          <p:cNvSpPr>
            <a:spLocks noChangeArrowheads="1"/>
          </p:cNvSpPr>
          <p:nvPr/>
        </p:nvSpPr>
        <p:spPr bwMode="auto">
          <a:xfrm>
            <a:off x="681038" y="4670425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4800" b="0" i="0" u="none" strike="noStrike" cap="none" normalizeH="0" baseline="0" smtClean="0">
                <a:ln>
                  <a:noFill/>
                </a:ln>
                <a:solidFill>
                  <a:srgbClr val="FFC000"/>
                </a:solidFill>
                <a:effectLst/>
                <a:latin typeface="Sketch Nice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altLang="fr-FR" sz="4800" b="0" i="0" u="none" strike="noStrike" cap="none" normalizeH="0" baseline="0" smtClean="0">
                <a:ln>
                  <a:noFill/>
                </a:ln>
                <a:solidFill>
                  <a:srgbClr val="FFC000"/>
                </a:solidFill>
                <a:effectLst/>
                <a:latin typeface="Sketch Nice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69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33189"/>
              </p:ext>
            </p:extLst>
          </p:nvPr>
        </p:nvGraphicFramePr>
        <p:xfrm>
          <a:off x="380999" y="1153328"/>
          <a:ext cx="9212561" cy="43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0561"/>
                <a:gridCol w="1332000"/>
                <a:gridCol w="1332000"/>
                <a:gridCol w="1332000"/>
                <a:gridCol w="1332000"/>
                <a:gridCol w="1332000"/>
                <a:gridCol w="1332000"/>
              </a:tblGrid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 </a:t>
                      </a:r>
                      <a:r>
                        <a:rPr lang="fr-FR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groupe</a:t>
                      </a:r>
                      <a:endParaRPr lang="fr-FR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 smtClean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Oval 7"/>
          <p:cNvSpPr>
            <a:spLocks noChangeArrowheads="1"/>
          </p:cNvSpPr>
          <p:nvPr/>
        </p:nvSpPr>
        <p:spPr bwMode="auto">
          <a:xfrm>
            <a:off x="792189" y="3095427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rgbClr val="375623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792189" y="3986318"/>
            <a:ext cx="396875" cy="3968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1"/>
          <p:cNvSpPr>
            <a:spLocks noChangeArrowheads="1"/>
          </p:cNvSpPr>
          <p:nvPr/>
        </p:nvSpPr>
        <p:spPr bwMode="auto">
          <a:xfrm>
            <a:off x="808231" y="2183760"/>
            <a:ext cx="396875" cy="396875"/>
          </a:xfrm>
          <a:prstGeom prst="star5">
            <a:avLst/>
          </a:prstGeom>
          <a:solidFill>
            <a:srgbClr val="00B0F0"/>
          </a:solidFill>
          <a:ln w="3810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78891" y="4800844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196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29</Words>
  <Application>Microsoft Office PowerPoint</Application>
  <PresentationFormat>Format A4 (210 x 297 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MTF Hello Again</vt:lpstr>
      <vt:lpstr>Sketch Nice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5</cp:revision>
  <cp:lastPrinted>2018-07-26T10:44:29Z</cp:lastPrinted>
  <dcterms:created xsi:type="dcterms:W3CDTF">2018-07-26T10:19:37Z</dcterms:created>
  <dcterms:modified xsi:type="dcterms:W3CDTF">2018-07-28T13:17:57Z</dcterms:modified>
</cp:coreProperties>
</file>