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5BCC-34BF-45AA-8A53-AF2C4DF88C8E}" type="datetimeFigureOut">
              <a:rPr lang="fr-FR" smtClean="0"/>
              <a:t>28/07/2018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09BA-C8BC-48D6-B4C7-1FA42F64A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3994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5BCC-34BF-45AA-8A53-AF2C4DF88C8E}" type="datetimeFigureOut">
              <a:rPr lang="fr-FR" smtClean="0"/>
              <a:t>28/07/2018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09BA-C8BC-48D6-B4C7-1FA42F64A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59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5BCC-34BF-45AA-8A53-AF2C4DF88C8E}" type="datetimeFigureOut">
              <a:rPr lang="fr-FR" smtClean="0"/>
              <a:t>28/07/2018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09BA-C8BC-48D6-B4C7-1FA42F64A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05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5BCC-34BF-45AA-8A53-AF2C4DF88C8E}" type="datetimeFigureOut">
              <a:rPr lang="fr-FR" smtClean="0"/>
              <a:t>28/07/2018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09BA-C8BC-48D6-B4C7-1FA42F64A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97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5BCC-34BF-45AA-8A53-AF2C4DF88C8E}" type="datetimeFigureOut">
              <a:rPr lang="fr-FR" smtClean="0"/>
              <a:t>28/07/2018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09BA-C8BC-48D6-B4C7-1FA42F64A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782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5BCC-34BF-45AA-8A53-AF2C4DF88C8E}" type="datetimeFigureOut">
              <a:rPr lang="fr-FR" smtClean="0"/>
              <a:t>28/07/2018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09BA-C8BC-48D6-B4C7-1FA42F64A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31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5BCC-34BF-45AA-8A53-AF2C4DF88C8E}" type="datetimeFigureOut">
              <a:rPr lang="fr-FR" smtClean="0"/>
              <a:t>28/07/2018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09BA-C8BC-48D6-B4C7-1FA42F64A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55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5BCC-34BF-45AA-8A53-AF2C4DF88C8E}" type="datetimeFigureOut">
              <a:rPr lang="fr-FR" smtClean="0"/>
              <a:t>28/07/2018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09BA-C8BC-48D6-B4C7-1FA42F64A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647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5BCC-34BF-45AA-8A53-AF2C4DF88C8E}" type="datetimeFigureOut">
              <a:rPr lang="fr-FR" smtClean="0"/>
              <a:t>28/07/2018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09BA-C8BC-48D6-B4C7-1FA42F64A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811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5BCC-34BF-45AA-8A53-AF2C4DF88C8E}" type="datetimeFigureOut">
              <a:rPr lang="fr-FR" smtClean="0"/>
              <a:t>28/07/2018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09BA-C8BC-48D6-B4C7-1FA42F64A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371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5BCC-34BF-45AA-8A53-AF2C4DF88C8E}" type="datetimeFigureOut">
              <a:rPr lang="fr-FR" smtClean="0"/>
              <a:t>28/07/2018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09BA-C8BC-48D6-B4C7-1FA42F64A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96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85BCC-34BF-45AA-8A53-AF2C4DF88C8E}" type="datetimeFigureOut">
              <a:rPr lang="fr-FR" smtClean="0"/>
              <a:t>28/07/2018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109BA-C8BC-48D6-B4C7-1FA42F64A2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41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259104"/>
              </p:ext>
            </p:extLst>
          </p:nvPr>
        </p:nvGraphicFramePr>
        <p:xfrm>
          <a:off x="351151" y="1288846"/>
          <a:ext cx="9180000" cy="432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0000"/>
                <a:gridCol w="1980000"/>
                <a:gridCol w="1980000"/>
                <a:gridCol w="1980000"/>
                <a:gridCol w="1980000"/>
              </a:tblGrid>
              <a:tr h="14400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groupe n°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 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……………</a:t>
                      </a:r>
                      <a:endParaRPr lang="fr-FR" sz="105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Date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Programme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du 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jour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smtClean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Nombre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smtClean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du 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jour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Rangement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du couloir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/</a:t>
                      </a:r>
                      <a:r>
                        <a:rPr lang="fr-FR" sz="2400" baseline="0" dirty="0" smtClean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 </a:t>
                      </a:r>
                      <a:r>
                        <a:rPr lang="fr-FR" sz="2400" dirty="0" smtClean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Absents</a:t>
                      </a:r>
                      <a:endParaRPr lang="fr-FR" sz="2400" dirty="0" smtClean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lundi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mardi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jeudi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</a:rPr>
                        <a:t>vendredi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1" marR="596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Oval 31"/>
          <p:cNvSpPr>
            <a:spLocks noChangeArrowheads="1"/>
          </p:cNvSpPr>
          <p:nvPr/>
        </p:nvSpPr>
        <p:spPr bwMode="auto">
          <a:xfrm>
            <a:off x="8322660" y="2845142"/>
            <a:ext cx="396875" cy="396875"/>
          </a:xfrm>
          <a:prstGeom prst="ellipse">
            <a:avLst/>
          </a:prstGeom>
          <a:solidFill>
            <a:srgbClr val="92D050"/>
          </a:solidFill>
          <a:ln w="57150">
            <a:solidFill>
              <a:srgbClr val="375623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Oval 19"/>
          <p:cNvSpPr>
            <a:spLocks noChangeArrowheads="1"/>
          </p:cNvSpPr>
          <p:nvPr/>
        </p:nvSpPr>
        <p:spPr bwMode="auto">
          <a:xfrm>
            <a:off x="4400278" y="4318543"/>
            <a:ext cx="396875" cy="396875"/>
          </a:xfrm>
          <a:prstGeom prst="ellipse">
            <a:avLst/>
          </a:prstGeom>
          <a:solidFill>
            <a:srgbClr val="92D050"/>
          </a:solidFill>
          <a:ln w="57150">
            <a:solidFill>
              <a:srgbClr val="375623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2365438" y="3627951"/>
            <a:ext cx="396875" cy="396875"/>
          </a:xfrm>
          <a:prstGeom prst="ellipse">
            <a:avLst/>
          </a:prstGeom>
          <a:solidFill>
            <a:srgbClr val="92D050"/>
          </a:solidFill>
          <a:ln w="57150">
            <a:solidFill>
              <a:srgbClr val="375623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8335840" y="3600059"/>
            <a:ext cx="396875" cy="396875"/>
          </a:xfrm>
          <a:prstGeom prst="rect">
            <a:avLst/>
          </a:prstGeom>
          <a:solidFill>
            <a:srgbClr val="FFFF00"/>
          </a:soli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2365438" y="4367224"/>
            <a:ext cx="396875" cy="396875"/>
          </a:xfrm>
          <a:prstGeom prst="rect">
            <a:avLst/>
          </a:prstGeom>
          <a:solidFill>
            <a:srgbClr val="FFFF00"/>
          </a:soli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6370860" y="2873313"/>
            <a:ext cx="396875" cy="396875"/>
          </a:xfrm>
          <a:prstGeom prst="rect">
            <a:avLst/>
          </a:prstGeom>
          <a:solidFill>
            <a:srgbClr val="FFFF00"/>
          </a:soli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" name="AutoShape 28"/>
          <p:cNvSpPr>
            <a:spLocks noChangeArrowheads="1"/>
          </p:cNvSpPr>
          <p:nvPr/>
        </p:nvSpPr>
        <p:spPr bwMode="auto">
          <a:xfrm>
            <a:off x="8322660" y="5034896"/>
            <a:ext cx="396875" cy="396875"/>
          </a:xfrm>
          <a:prstGeom prst="star5">
            <a:avLst/>
          </a:prstGeom>
          <a:solidFill>
            <a:srgbClr val="00B0F0"/>
          </a:solidFill>
          <a:ln w="3810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" name="AutoShape 22"/>
          <p:cNvSpPr>
            <a:spLocks noChangeArrowheads="1"/>
          </p:cNvSpPr>
          <p:nvPr/>
        </p:nvSpPr>
        <p:spPr bwMode="auto">
          <a:xfrm>
            <a:off x="6370861" y="4273550"/>
            <a:ext cx="396875" cy="396875"/>
          </a:xfrm>
          <a:prstGeom prst="star5">
            <a:avLst/>
          </a:prstGeom>
          <a:solidFill>
            <a:srgbClr val="00B0F0"/>
          </a:solidFill>
          <a:ln w="3810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" name="AutoShape 21"/>
          <p:cNvSpPr>
            <a:spLocks noChangeArrowheads="1"/>
          </p:cNvSpPr>
          <p:nvPr/>
        </p:nvSpPr>
        <p:spPr bwMode="auto">
          <a:xfrm>
            <a:off x="2390370" y="2845143"/>
            <a:ext cx="396875" cy="396875"/>
          </a:xfrm>
          <a:prstGeom prst="star5">
            <a:avLst/>
          </a:prstGeom>
          <a:solidFill>
            <a:srgbClr val="00B0F0"/>
          </a:solidFill>
          <a:ln w="3810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" name="AutoShape 15"/>
          <p:cNvSpPr>
            <a:spLocks noChangeArrowheads="1"/>
          </p:cNvSpPr>
          <p:nvPr/>
        </p:nvSpPr>
        <p:spPr bwMode="auto">
          <a:xfrm>
            <a:off x="4411641" y="3559346"/>
            <a:ext cx="396875" cy="396875"/>
          </a:xfrm>
          <a:prstGeom prst="star5">
            <a:avLst/>
          </a:prstGeom>
          <a:solidFill>
            <a:srgbClr val="00B0F0"/>
          </a:solidFill>
          <a:ln w="3810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" name="AutoShape 29"/>
          <p:cNvSpPr>
            <a:spLocks noChangeArrowheads="1"/>
          </p:cNvSpPr>
          <p:nvPr/>
        </p:nvSpPr>
        <p:spPr bwMode="auto">
          <a:xfrm>
            <a:off x="8281659" y="4330911"/>
            <a:ext cx="539750" cy="396875"/>
          </a:xfrm>
          <a:prstGeom prst="rightArrow">
            <a:avLst>
              <a:gd name="adj1" fmla="val 50000"/>
              <a:gd name="adj2" fmla="val 34000"/>
            </a:avLst>
          </a:prstGeom>
          <a:solidFill>
            <a:srgbClr val="FF0000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" name="AutoShape 23"/>
          <p:cNvSpPr>
            <a:spLocks noChangeArrowheads="1"/>
          </p:cNvSpPr>
          <p:nvPr/>
        </p:nvSpPr>
        <p:spPr bwMode="auto">
          <a:xfrm>
            <a:off x="6317128" y="3593891"/>
            <a:ext cx="539750" cy="396875"/>
          </a:xfrm>
          <a:prstGeom prst="rightArrow">
            <a:avLst>
              <a:gd name="adj1" fmla="val 50000"/>
              <a:gd name="adj2" fmla="val 34000"/>
            </a:avLst>
          </a:prstGeom>
          <a:solidFill>
            <a:srgbClr val="FF0000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" name="AutoShape 17"/>
          <p:cNvSpPr>
            <a:spLocks noChangeArrowheads="1"/>
          </p:cNvSpPr>
          <p:nvPr/>
        </p:nvSpPr>
        <p:spPr bwMode="auto">
          <a:xfrm>
            <a:off x="4311200" y="2847881"/>
            <a:ext cx="539750" cy="396875"/>
          </a:xfrm>
          <a:prstGeom prst="rightArrow">
            <a:avLst>
              <a:gd name="adj1" fmla="val 50000"/>
              <a:gd name="adj2" fmla="val 34000"/>
            </a:avLst>
          </a:prstGeom>
          <a:solidFill>
            <a:srgbClr val="FF0000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" name="Oval 5"/>
          <p:cNvSpPr>
            <a:spLocks noChangeArrowheads="1"/>
          </p:cNvSpPr>
          <p:nvPr/>
        </p:nvSpPr>
        <p:spPr bwMode="auto">
          <a:xfrm>
            <a:off x="6370860" y="5030879"/>
            <a:ext cx="396875" cy="396875"/>
          </a:xfrm>
          <a:prstGeom prst="ellipse">
            <a:avLst/>
          </a:prstGeom>
          <a:solidFill>
            <a:srgbClr val="92D050"/>
          </a:solidFill>
          <a:ln w="57150">
            <a:solidFill>
              <a:srgbClr val="375623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2286821" y="5045340"/>
            <a:ext cx="539750" cy="396875"/>
          </a:xfrm>
          <a:prstGeom prst="rightArrow">
            <a:avLst>
              <a:gd name="adj1" fmla="val 50000"/>
              <a:gd name="adj2" fmla="val 34000"/>
            </a:avLst>
          </a:prstGeom>
          <a:solidFill>
            <a:srgbClr val="FF0000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4400278" y="5078506"/>
            <a:ext cx="396875" cy="396875"/>
          </a:xfrm>
          <a:prstGeom prst="rect">
            <a:avLst/>
          </a:prstGeom>
          <a:solidFill>
            <a:srgbClr val="FFFF00"/>
          </a:soli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2" name="Rectangle 38"/>
          <p:cNvSpPr>
            <a:spLocks noChangeArrowheads="1"/>
          </p:cNvSpPr>
          <p:nvPr/>
        </p:nvSpPr>
        <p:spPr bwMode="auto">
          <a:xfrm>
            <a:off x="2762313" y="307600"/>
            <a:ext cx="4753494" cy="1374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80918" tIns="90459" rIns="180918" bIns="5395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kumimoji="0" lang="fr-FR" altLang="fr-FR" sz="4800" b="0" i="0" u="none" strike="noStrike" cap="none" normalizeH="0" baseline="0" dirty="0" smtClean="0">
                <a:ln>
                  <a:noFill/>
                </a:ln>
                <a:solidFill>
                  <a:srgbClr val="ED7D31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kumimoji="0" lang="fr-FR" altLang="fr-FR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fr-FR" altLang="fr-F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altLang="fr-FR" sz="4800" b="0" i="0" u="none" strike="noStrike" cap="none" normalizeH="0" baseline="0" dirty="0" smtClean="0">
                <a:ln>
                  <a:noFill/>
                </a:ln>
                <a:solidFill>
                  <a:srgbClr val="70AD47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kumimoji="0" lang="fr-FR" altLang="fr-FR" sz="4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fr-FR" altLang="fr-FR" sz="4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fr-FR" altLang="fr-FR" sz="4800" b="0" i="0" u="none" strike="noStrike" cap="none" normalizeH="0" baseline="0" dirty="0" smtClean="0">
                <a:ln>
                  <a:noFill/>
                </a:ln>
                <a:solidFill>
                  <a:srgbClr val="FF33CC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kumimoji="0" lang="fr-FR" altLang="fr-FR" sz="4800" b="0" i="0" u="none" strike="noStrike" cap="none" normalizeH="0" baseline="0" dirty="0" smtClean="0">
                <a:ln>
                  <a:noFill/>
                </a:ln>
                <a:solidFill>
                  <a:srgbClr val="806000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kumimoji="0" lang="fr-FR" altLang="fr-FR" sz="4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kumimoji="0" lang="fr-FR" altLang="fr-FR" sz="4800" b="0" i="0" u="none" strike="noStrike" cap="none" normalizeH="0" baseline="0" dirty="0" smtClean="0">
                <a:ln>
                  <a:noFill/>
                </a:ln>
                <a:solidFill>
                  <a:srgbClr val="ED7D31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 </a:t>
            </a:r>
            <a:r>
              <a:rPr kumimoji="0" lang="fr-FR" altLang="fr-FR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kumimoji="0" lang="fr-FR" altLang="fr-FR" sz="4800" b="0" i="0" u="none" strike="noStrike" cap="none" normalizeH="0" baseline="0" dirty="0" smtClean="0">
                <a:ln>
                  <a:noFill/>
                </a:ln>
                <a:solidFill>
                  <a:srgbClr val="70AD47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kumimoji="0" lang="fr-FR" altLang="fr-FR" sz="4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kumimoji="0" lang="fr-FR" altLang="fr-FR" sz="4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fr-FR" altLang="fr-FR" sz="4800" b="0" i="0" u="none" strike="noStrike" cap="none" normalizeH="0" baseline="0" dirty="0" smtClean="0">
                <a:ln>
                  <a:noFill/>
                </a:ln>
                <a:solidFill>
                  <a:srgbClr val="FF33CC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fr-FR" altLang="fr-FR" sz="4800" b="0" i="0" u="none" strike="noStrike" cap="none" normalizeH="0" baseline="0" dirty="0" smtClean="0">
                <a:ln>
                  <a:noFill/>
                </a:ln>
                <a:solidFill>
                  <a:srgbClr val="806000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fr-FR" altLang="fr-FR" sz="4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endParaRPr kumimoji="0" lang="fr-FR" alt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56" name="Rectangle 41"/>
          <p:cNvSpPr>
            <a:spLocks noChangeArrowheads="1"/>
          </p:cNvSpPr>
          <p:nvPr/>
        </p:nvSpPr>
        <p:spPr bwMode="auto">
          <a:xfrm>
            <a:off x="681038" y="4670425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smtClean="0">
                <a:ln>
                  <a:noFill/>
                </a:ln>
                <a:solidFill>
                  <a:srgbClr val="FFC000"/>
                </a:solidFill>
                <a:effectLst/>
                <a:latin typeface="Sketch Nice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fr-FR" altLang="fr-FR" sz="4800" b="0" i="0" u="none" strike="noStrike" cap="none" normalizeH="0" baseline="0" smtClean="0">
                <a:ln>
                  <a:noFill/>
                </a:ln>
                <a:solidFill>
                  <a:srgbClr val="FFC000"/>
                </a:solidFill>
                <a:effectLst/>
                <a:latin typeface="Sketch Nice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694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733189"/>
              </p:ext>
            </p:extLst>
          </p:nvPr>
        </p:nvGraphicFramePr>
        <p:xfrm>
          <a:off x="380999" y="1153328"/>
          <a:ext cx="9212561" cy="439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0561"/>
                <a:gridCol w="1332000"/>
                <a:gridCol w="1332000"/>
                <a:gridCol w="1332000"/>
                <a:gridCol w="1332000"/>
                <a:gridCol w="1332000"/>
                <a:gridCol w="1332000"/>
              </a:tblGrid>
              <a:tr h="792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 </a:t>
                      </a:r>
                      <a:r>
                        <a:rPr lang="fr-FR" sz="2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TF Hello Again" panose="02000500000000000000" pitchFamily="2" charset="0"/>
                        </a:rPr>
                        <a:t>groupe</a:t>
                      </a:r>
                      <a:endParaRPr lang="fr-FR" sz="16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4000" dirty="0" smtClean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4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4000" dirty="0" smtClean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4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4000" dirty="0" smtClean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4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4000" dirty="0" smtClean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4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4000" dirty="0" smtClean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FR" sz="4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4000" dirty="0" smtClean="0">
                          <a:solidFill>
                            <a:schemeClr val="tx1"/>
                          </a:solidFill>
                          <a:effectLst/>
                          <a:latin typeface="MTF Hello Again" panose="02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fr-FR" sz="40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MTF Hello Again" panose="02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85" marR="603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Oval 7"/>
          <p:cNvSpPr>
            <a:spLocks noChangeArrowheads="1"/>
          </p:cNvSpPr>
          <p:nvPr/>
        </p:nvSpPr>
        <p:spPr bwMode="auto">
          <a:xfrm>
            <a:off x="792189" y="3095427"/>
            <a:ext cx="396875" cy="396875"/>
          </a:xfrm>
          <a:prstGeom prst="ellipse">
            <a:avLst/>
          </a:prstGeom>
          <a:solidFill>
            <a:srgbClr val="92D050"/>
          </a:solidFill>
          <a:ln w="57150">
            <a:solidFill>
              <a:srgbClr val="375623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792189" y="3986318"/>
            <a:ext cx="396875" cy="396875"/>
          </a:xfrm>
          <a:prstGeom prst="rect">
            <a:avLst/>
          </a:prstGeom>
          <a:solidFill>
            <a:srgbClr val="FFFF00"/>
          </a:soli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21"/>
          <p:cNvSpPr>
            <a:spLocks noChangeArrowheads="1"/>
          </p:cNvSpPr>
          <p:nvPr/>
        </p:nvSpPr>
        <p:spPr bwMode="auto">
          <a:xfrm>
            <a:off x="808231" y="2183760"/>
            <a:ext cx="396875" cy="396875"/>
          </a:xfrm>
          <a:prstGeom prst="star5">
            <a:avLst/>
          </a:prstGeom>
          <a:solidFill>
            <a:srgbClr val="00B0F0"/>
          </a:solidFill>
          <a:ln w="3810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78891" y="4800844"/>
            <a:ext cx="539750" cy="396875"/>
          </a:xfrm>
          <a:prstGeom prst="rightArrow">
            <a:avLst>
              <a:gd name="adj1" fmla="val 50000"/>
              <a:gd name="adj2" fmla="val 34000"/>
            </a:avLst>
          </a:prstGeom>
          <a:solidFill>
            <a:srgbClr val="FF0000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1965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29</Words>
  <Application>Microsoft Office PowerPoint</Application>
  <PresentationFormat>Format A4 (210 x 297 mm)</PresentationFormat>
  <Paragraphs>23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MTF Hello Again</vt:lpstr>
      <vt:lpstr>Sketch Nice</vt:lpstr>
      <vt:lpstr>Times New Roman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Severine Walker</dc:creator>
  <cp:lastModifiedBy>Severine Walker</cp:lastModifiedBy>
  <cp:revision>5</cp:revision>
  <cp:lastPrinted>2018-07-26T10:44:29Z</cp:lastPrinted>
  <dcterms:created xsi:type="dcterms:W3CDTF">2018-07-26T10:19:37Z</dcterms:created>
  <dcterms:modified xsi:type="dcterms:W3CDTF">2018-07-28T13:17:57Z</dcterms:modified>
</cp:coreProperties>
</file>