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240" y="-15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1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9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0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3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5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0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2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8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8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A57F-4FA3-4F2F-99EB-3C855080089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261B-0DD0-4239-8D9B-FCBDA938C5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3" y="0"/>
            <a:ext cx="8644877" cy="353683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43" y="3466851"/>
            <a:ext cx="8644877" cy="3494666"/>
          </a:xfrm>
          <a:prstGeom prst="rect">
            <a:avLst/>
          </a:prstGeom>
        </p:spPr>
      </p:pic>
      <p:sp>
        <p:nvSpPr>
          <p:cNvPr id="40" name="ZoneTexte 4"/>
          <p:cNvSpPr txBox="1">
            <a:spLocks noChangeArrowheads="1"/>
          </p:cNvSpPr>
          <p:nvPr/>
        </p:nvSpPr>
        <p:spPr bwMode="auto">
          <a:xfrm>
            <a:off x="2455324" y="3888816"/>
            <a:ext cx="5325702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BE" sz="11500" dirty="0">
                <a:latin typeface="Cursive standard" pitchFamily="2" charset="0"/>
              </a:rPr>
              <a:t>Yassine</a:t>
            </a:r>
            <a:endParaRPr lang="en-US" sz="11500" dirty="0">
              <a:latin typeface="Cursive standard" pitchFamily="2" charset="0"/>
            </a:endParaRPr>
          </a:p>
        </p:txBody>
      </p:sp>
      <p:sp>
        <p:nvSpPr>
          <p:cNvPr id="41" name="ZoneTexte 4"/>
          <p:cNvSpPr txBox="1">
            <a:spLocks noChangeArrowheads="1"/>
          </p:cNvSpPr>
          <p:nvPr/>
        </p:nvSpPr>
        <p:spPr bwMode="auto">
          <a:xfrm>
            <a:off x="2455324" y="387340"/>
            <a:ext cx="5325702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BE" sz="11500" dirty="0">
                <a:latin typeface="Cursive standard" pitchFamily="2" charset="0"/>
              </a:rPr>
              <a:t>Yassine</a:t>
            </a:r>
            <a:endParaRPr lang="en-US" sz="115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632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Cursive standard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Mariembourg EESPCF</dc:creator>
  <cp:lastModifiedBy>Mariembourg EESPCF</cp:lastModifiedBy>
  <cp:revision>4</cp:revision>
  <dcterms:created xsi:type="dcterms:W3CDTF">2015-09-15T20:48:55Z</dcterms:created>
  <dcterms:modified xsi:type="dcterms:W3CDTF">2015-09-15T21:31:38Z</dcterms:modified>
</cp:coreProperties>
</file>