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58" r:id="rId2"/>
    <p:sldId id="359" r:id="rId3"/>
    <p:sldId id="360" r:id="rId4"/>
    <p:sldId id="361" r:id="rId5"/>
    <p:sldId id="362" r:id="rId6"/>
    <p:sldId id="363" r:id="rId7"/>
    <p:sldId id="364" r:id="rId8"/>
    <p:sldId id="365" r:id="rId9"/>
    <p:sldId id="366" r:id="rId10"/>
    <p:sldId id="367" r:id="rId11"/>
    <p:sldId id="368" r:id="rId12"/>
    <p:sldId id="369" r:id="rId13"/>
    <p:sldId id="370" r:id="rId14"/>
    <p:sldId id="371" r:id="rId15"/>
    <p:sldId id="372" r:id="rId16"/>
    <p:sldId id="373" r:id="rId1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735" autoAdjust="0"/>
    <p:restoredTop sz="94660"/>
  </p:normalViewPr>
  <p:slideViewPr>
    <p:cSldViewPr>
      <p:cViewPr varScale="1">
        <p:scale>
          <a:sx n="73" d="100"/>
          <a:sy n="73" d="100"/>
        </p:scale>
        <p:origin x="-106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3543A-B875-409D-A817-2F22C009F1BC}" type="datetimeFigureOut">
              <a:rPr lang="fr-FR" smtClean="0"/>
              <a:pPr/>
              <a:t>21/04/2021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A457E-ED4E-4E72-8FD4-047F9510797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3543A-B875-409D-A817-2F22C009F1BC}" type="datetimeFigureOut">
              <a:rPr lang="fr-FR" smtClean="0"/>
              <a:pPr/>
              <a:t>21/04/2021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A457E-ED4E-4E72-8FD4-047F9510797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3543A-B875-409D-A817-2F22C009F1BC}" type="datetimeFigureOut">
              <a:rPr lang="fr-FR" smtClean="0"/>
              <a:pPr/>
              <a:t>21/04/2021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A457E-ED4E-4E72-8FD4-047F9510797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3543A-B875-409D-A817-2F22C009F1BC}" type="datetimeFigureOut">
              <a:rPr lang="fr-FR" smtClean="0"/>
              <a:pPr/>
              <a:t>21/04/2021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A457E-ED4E-4E72-8FD4-047F9510797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3543A-B875-409D-A817-2F22C009F1BC}" type="datetimeFigureOut">
              <a:rPr lang="fr-FR" smtClean="0"/>
              <a:pPr/>
              <a:t>21/04/2021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A457E-ED4E-4E72-8FD4-047F9510797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3543A-B875-409D-A817-2F22C009F1BC}" type="datetimeFigureOut">
              <a:rPr lang="fr-FR" smtClean="0"/>
              <a:pPr/>
              <a:t>21/04/2021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A457E-ED4E-4E72-8FD4-047F9510797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3543A-B875-409D-A817-2F22C009F1BC}" type="datetimeFigureOut">
              <a:rPr lang="fr-FR" smtClean="0"/>
              <a:pPr/>
              <a:t>21/04/2021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A457E-ED4E-4E72-8FD4-047F9510797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3543A-B875-409D-A817-2F22C009F1BC}" type="datetimeFigureOut">
              <a:rPr lang="fr-FR" smtClean="0"/>
              <a:pPr/>
              <a:t>21/04/2021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A457E-ED4E-4E72-8FD4-047F9510797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3543A-B875-409D-A817-2F22C009F1BC}" type="datetimeFigureOut">
              <a:rPr lang="fr-FR" smtClean="0"/>
              <a:pPr/>
              <a:t>21/04/2021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A457E-ED4E-4E72-8FD4-047F9510797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3543A-B875-409D-A817-2F22C009F1BC}" type="datetimeFigureOut">
              <a:rPr lang="fr-FR" smtClean="0"/>
              <a:pPr/>
              <a:t>21/04/2021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A457E-ED4E-4E72-8FD4-047F9510797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3543A-B875-409D-A817-2F22C009F1BC}" type="datetimeFigureOut">
              <a:rPr lang="fr-FR" smtClean="0"/>
              <a:pPr/>
              <a:t>21/04/2021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A457E-ED4E-4E72-8FD4-047F9510797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83543A-B875-409D-A817-2F22C009F1BC}" type="datetimeFigureOut">
              <a:rPr lang="fr-FR" smtClean="0"/>
              <a:pPr/>
              <a:t>21/04/2021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DA457E-ED4E-4E72-8FD4-047F9510797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212442"/>
            <a:ext cx="8712968" cy="5216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2000" b="1" dirty="0" smtClean="0"/>
              <a:t>Texte </a:t>
            </a:r>
            <a:r>
              <a:rPr lang="fr-FR" sz="2000" b="1" dirty="0" smtClean="0"/>
              <a:t>28 </a:t>
            </a:r>
            <a:r>
              <a:rPr lang="fr-FR" sz="2000" b="1" dirty="0" smtClean="0"/>
              <a:t>- De l’évènement au journal en kiosque </a:t>
            </a:r>
            <a:r>
              <a:rPr lang="fr-FR" sz="2000" b="1" dirty="0" smtClean="0"/>
              <a:t>(2)</a:t>
            </a:r>
            <a:endParaRPr lang="fr-FR" sz="2000" b="1" dirty="0" smtClean="0"/>
          </a:p>
          <a:p>
            <a:pPr algn="just">
              <a:lnSpc>
                <a:spcPts val="3000"/>
              </a:lnSpc>
            </a:pPr>
            <a:r>
              <a:rPr lang="fr-FR" sz="2000" dirty="0" smtClean="0"/>
              <a:t>Martin raconte </a:t>
            </a:r>
            <a:r>
              <a:rPr lang="fr-FR" sz="2000" dirty="0" smtClean="0"/>
              <a:t>:</a:t>
            </a:r>
          </a:p>
          <a:p>
            <a:pPr algn="just">
              <a:lnSpc>
                <a:spcPct val="150000"/>
              </a:lnSpc>
            </a:pPr>
            <a:r>
              <a:rPr lang="fr-FR" sz="2400" dirty="0" smtClean="0"/>
              <a:t>*</a:t>
            </a:r>
            <a:r>
              <a:rPr lang="fr-FR" sz="2400" b="1" dirty="0" smtClean="0">
                <a:solidFill>
                  <a:srgbClr val="0070C0"/>
                </a:solidFill>
              </a:rPr>
              <a:t>Je</a:t>
            </a:r>
            <a:r>
              <a:rPr lang="fr-FR" sz="2400" dirty="0" smtClean="0"/>
              <a:t> </a:t>
            </a:r>
            <a:r>
              <a:rPr lang="fr-FR" sz="2400" b="1" dirty="0" smtClean="0">
                <a:solidFill>
                  <a:srgbClr val="FF0000"/>
                </a:solidFill>
              </a:rPr>
              <a:t>serai</a:t>
            </a:r>
            <a:r>
              <a:rPr lang="fr-FR" sz="2400" dirty="0" smtClean="0"/>
              <a:t> journaliste. Quand </a:t>
            </a:r>
            <a:r>
              <a:rPr lang="fr-FR" sz="2400" b="1" dirty="0" smtClean="0">
                <a:solidFill>
                  <a:srgbClr val="0070C0"/>
                </a:solidFill>
              </a:rPr>
              <a:t>un accident </a:t>
            </a:r>
            <a:r>
              <a:rPr lang="fr-FR" sz="2400" b="1" dirty="0" smtClean="0">
                <a:solidFill>
                  <a:srgbClr val="FF0000"/>
                </a:solidFill>
              </a:rPr>
              <a:t>surviendra</a:t>
            </a:r>
            <a:r>
              <a:rPr lang="fr-FR" sz="2400" dirty="0" smtClean="0"/>
              <a:t>, </a:t>
            </a:r>
            <a:r>
              <a:rPr lang="fr-FR" sz="2400" b="1" dirty="0" smtClean="0">
                <a:solidFill>
                  <a:srgbClr val="0070C0"/>
                </a:solidFill>
              </a:rPr>
              <a:t>le journal </a:t>
            </a:r>
            <a:r>
              <a:rPr lang="fr-FR" sz="2400" b="1" dirty="0" smtClean="0">
                <a:solidFill>
                  <a:srgbClr val="FF0000"/>
                </a:solidFill>
              </a:rPr>
              <a:t>m’enverra</a:t>
            </a:r>
            <a:r>
              <a:rPr lang="fr-FR" sz="2400" dirty="0" smtClean="0"/>
              <a:t> aussitôt sur les lieux. Quand </a:t>
            </a:r>
            <a:r>
              <a:rPr lang="fr-FR" sz="2400" b="1" dirty="0" smtClean="0">
                <a:solidFill>
                  <a:srgbClr val="0070C0"/>
                </a:solidFill>
              </a:rPr>
              <a:t>j</a:t>
            </a:r>
            <a:r>
              <a:rPr lang="fr-FR" sz="2400" dirty="0" smtClean="0"/>
              <a:t>’</a:t>
            </a:r>
            <a:r>
              <a:rPr lang="fr-FR" sz="2400" b="1" dirty="0" smtClean="0">
                <a:solidFill>
                  <a:srgbClr val="FF0000"/>
                </a:solidFill>
              </a:rPr>
              <a:t>arriverai</a:t>
            </a:r>
            <a:r>
              <a:rPr lang="fr-FR" sz="2400" dirty="0" smtClean="0"/>
              <a:t>, </a:t>
            </a:r>
            <a:r>
              <a:rPr lang="fr-FR" sz="2400" b="1" dirty="0" smtClean="0">
                <a:solidFill>
                  <a:srgbClr val="0070C0"/>
                </a:solidFill>
              </a:rPr>
              <a:t>j’</a:t>
            </a:r>
            <a:r>
              <a:rPr lang="fr-FR" sz="2400" b="1" dirty="0" smtClean="0">
                <a:solidFill>
                  <a:srgbClr val="FF0000"/>
                </a:solidFill>
              </a:rPr>
              <a:t>essaierai</a:t>
            </a:r>
            <a:r>
              <a:rPr lang="fr-FR" sz="2400" dirty="0" smtClean="0"/>
              <a:t> de comprendre ce qui s’est passé. </a:t>
            </a:r>
            <a:r>
              <a:rPr lang="fr-FR" sz="2400" b="1" dirty="0" smtClean="0">
                <a:solidFill>
                  <a:srgbClr val="0070C0"/>
                </a:solidFill>
              </a:rPr>
              <a:t>Je</a:t>
            </a:r>
            <a:r>
              <a:rPr lang="fr-FR" sz="2400" dirty="0" smtClean="0"/>
              <a:t> </a:t>
            </a:r>
            <a:r>
              <a:rPr lang="fr-FR" sz="2400" b="1" dirty="0" smtClean="0">
                <a:solidFill>
                  <a:srgbClr val="FF0000"/>
                </a:solidFill>
              </a:rPr>
              <a:t>prendrai</a:t>
            </a:r>
            <a:r>
              <a:rPr lang="fr-FR" sz="2400" dirty="0" smtClean="0"/>
              <a:t> mon appareil et </a:t>
            </a:r>
            <a:r>
              <a:rPr lang="fr-FR" sz="2400" b="1" dirty="0" smtClean="0">
                <a:solidFill>
                  <a:srgbClr val="0070C0"/>
                </a:solidFill>
              </a:rPr>
              <a:t>je</a:t>
            </a:r>
            <a:r>
              <a:rPr lang="fr-FR" sz="2400" dirty="0" smtClean="0"/>
              <a:t> </a:t>
            </a:r>
            <a:r>
              <a:rPr lang="fr-FR" sz="2400" b="1" dirty="0" smtClean="0">
                <a:solidFill>
                  <a:srgbClr val="FF0000"/>
                </a:solidFill>
              </a:rPr>
              <a:t>ferai</a:t>
            </a:r>
            <a:r>
              <a:rPr lang="fr-FR" sz="2400" dirty="0" smtClean="0"/>
              <a:t> des photos. </a:t>
            </a:r>
            <a:r>
              <a:rPr lang="fr-FR" sz="2400" b="1" dirty="0" smtClean="0">
                <a:solidFill>
                  <a:srgbClr val="0070C0"/>
                </a:solidFill>
              </a:rPr>
              <a:t>J’</a:t>
            </a:r>
            <a:r>
              <a:rPr lang="fr-FR" sz="2400" b="1" dirty="0" smtClean="0">
                <a:solidFill>
                  <a:srgbClr val="FF0000"/>
                </a:solidFill>
              </a:rPr>
              <a:t>observerai</a:t>
            </a:r>
            <a:r>
              <a:rPr lang="fr-FR" sz="2400" dirty="0" smtClean="0"/>
              <a:t>, </a:t>
            </a:r>
            <a:r>
              <a:rPr lang="fr-FR" sz="2400" b="1" dirty="0" smtClean="0">
                <a:solidFill>
                  <a:srgbClr val="0070C0"/>
                </a:solidFill>
              </a:rPr>
              <a:t>je</a:t>
            </a:r>
            <a:r>
              <a:rPr lang="fr-FR" sz="2400" dirty="0" smtClean="0"/>
              <a:t> </a:t>
            </a:r>
            <a:r>
              <a:rPr lang="fr-FR" sz="2400" b="1" dirty="0" smtClean="0">
                <a:solidFill>
                  <a:srgbClr val="FF0000"/>
                </a:solidFill>
              </a:rPr>
              <a:t>poserai</a:t>
            </a:r>
            <a:r>
              <a:rPr lang="fr-FR" sz="2400" dirty="0" smtClean="0"/>
              <a:t> des questions aux témoins, aux victimes et aux secours. </a:t>
            </a:r>
            <a:r>
              <a:rPr lang="fr-FR" sz="2400" b="1" dirty="0" smtClean="0">
                <a:solidFill>
                  <a:srgbClr val="0070C0"/>
                </a:solidFill>
              </a:rPr>
              <a:t>Je</a:t>
            </a:r>
            <a:r>
              <a:rPr lang="fr-FR" sz="2400" dirty="0" smtClean="0"/>
              <a:t> </a:t>
            </a:r>
            <a:r>
              <a:rPr lang="fr-FR" sz="2400" b="1" dirty="0" smtClean="0">
                <a:solidFill>
                  <a:srgbClr val="FF0000"/>
                </a:solidFill>
              </a:rPr>
              <a:t>vérifierai</a:t>
            </a:r>
            <a:r>
              <a:rPr lang="fr-FR" sz="2400" dirty="0" smtClean="0"/>
              <a:t> les informations.</a:t>
            </a:r>
          </a:p>
          <a:p>
            <a:pPr algn="just">
              <a:lnSpc>
                <a:spcPct val="150000"/>
              </a:lnSpc>
            </a:pPr>
            <a:r>
              <a:rPr lang="fr-FR" sz="2400" dirty="0" smtClean="0"/>
              <a:t>À mon bureau, </a:t>
            </a:r>
            <a:r>
              <a:rPr lang="fr-FR" sz="2400" b="1" dirty="0" smtClean="0">
                <a:solidFill>
                  <a:srgbClr val="0070C0"/>
                </a:solidFill>
              </a:rPr>
              <a:t>je</a:t>
            </a:r>
            <a:r>
              <a:rPr lang="fr-FR" sz="2400" dirty="0" smtClean="0"/>
              <a:t> </a:t>
            </a:r>
            <a:r>
              <a:rPr lang="fr-FR" sz="2400" b="1" dirty="0" smtClean="0">
                <a:solidFill>
                  <a:srgbClr val="FF0000"/>
                </a:solidFill>
              </a:rPr>
              <a:t>réfléchirai</a:t>
            </a:r>
            <a:r>
              <a:rPr lang="fr-FR" sz="2400" dirty="0" smtClean="0"/>
              <a:t> à mon article et </a:t>
            </a:r>
            <a:r>
              <a:rPr lang="fr-FR" sz="2400" b="1" dirty="0" smtClean="0">
                <a:solidFill>
                  <a:srgbClr val="0070C0"/>
                </a:solidFill>
              </a:rPr>
              <a:t>je</a:t>
            </a:r>
            <a:r>
              <a:rPr lang="fr-FR" sz="2400" dirty="0" smtClean="0"/>
              <a:t> le </a:t>
            </a:r>
            <a:r>
              <a:rPr lang="fr-FR" sz="2400" b="1" dirty="0" smtClean="0">
                <a:solidFill>
                  <a:srgbClr val="FF0000"/>
                </a:solidFill>
              </a:rPr>
              <a:t>rédigerai</a:t>
            </a:r>
            <a:r>
              <a:rPr lang="fr-FR" sz="2400" dirty="0" smtClean="0"/>
              <a:t> : </a:t>
            </a:r>
            <a:r>
              <a:rPr lang="fr-FR" sz="2400" b="1" dirty="0" smtClean="0">
                <a:solidFill>
                  <a:srgbClr val="0070C0"/>
                </a:solidFill>
              </a:rPr>
              <a:t>j’</a:t>
            </a:r>
            <a:r>
              <a:rPr lang="fr-FR" sz="2400" b="1" dirty="0" smtClean="0">
                <a:solidFill>
                  <a:srgbClr val="FF0000"/>
                </a:solidFill>
              </a:rPr>
              <a:t>expliquerai</a:t>
            </a:r>
            <a:r>
              <a:rPr lang="fr-FR" sz="2400" dirty="0" smtClean="0"/>
              <a:t> et </a:t>
            </a:r>
            <a:r>
              <a:rPr lang="fr-FR" sz="2400" b="1" dirty="0" smtClean="0">
                <a:solidFill>
                  <a:srgbClr val="0070C0"/>
                </a:solidFill>
              </a:rPr>
              <a:t>je</a:t>
            </a:r>
            <a:r>
              <a:rPr lang="fr-FR" sz="2400" dirty="0" smtClean="0"/>
              <a:t> </a:t>
            </a:r>
            <a:r>
              <a:rPr lang="fr-FR" sz="2400" b="1" dirty="0" smtClean="0">
                <a:solidFill>
                  <a:srgbClr val="FF0000"/>
                </a:solidFill>
              </a:rPr>
              <a:t>raconterai</a:t>
            </a:r>
            <a:r>
              <a:rPr lang="fr-FR" sz="2400" dirty="0" smtClean="0"/>
              <a:t> l’événement. </a:t>
            </a:r>
            <a:r>
              <a:rPr lang="fr-FR" sz="2400" b="1" dirty="0" smtClean="0">
                <a:solidFill>
                  <a:srgbClr val="0070C0"/>
                </a:solidFill>
              </a:rPr>
              <a:t>Je</a:t>
            </a:r>
            <a:r>
              <a:rPr lang="fr-FR" sz="2400" dirty="0" smtClean="0"/>
              <a:t> </a:t>
            </a:r>
            <a:r>
              <a:rPr lang="fr-FR" sz="2400" b="1" dirty="0" smtClean="0">
                <a:solidFill>
                  <a:srgbClr val="FF0000"/>
                </a:solidFill>
              </a:rPr>
              <a:t>choisirai</a:t>
            </a:r>
            <a:r>
              <a:rPr lang="fr-FR" sz="2400" dirty="0" smtClean="0"/>
              <a:t> des photos pour illustrer l’article</a:t>
            </a:r>
            <a:r>
              <a:rPr lang="fr-FR" sz="2400" dirty="0" smtClean="0"/>
              <a:t>.</a:t>
            </a:r>
            <a:endParaRPr lang="fr-FR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212442"/>
            <a:ext cx="8712968" cy="57708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2000" b="1" dirty="0" smtClean="0"/>
              <a:t>Texte </a:t>
            </a:r>
            <a:r>
              <a:rPr lang="fr-FR" sz="2000" b="1" dirty="0" smtClean="0"/>
              <a:t>28 </a:t>
            </a:r>
            <a:r>
              <a:rPr lang="fr-FR" sz="2000" b="1" dirty="0" smtClean="0"/>
              <a:t>- De l’évènement au journal en kiosque </a:t>
            </a:r>
            <a:r>
              <a:rPr lang="fr-FR" sz="2000" b="1" dirty="0" smtClean="0"/>
              <a:t>(2)</a:t>
            </a:r>
            <a:endParaRPr lang="fr-FR" sz="2000" b="1" dirty="0" smtClean="0"/>
          </a:p>
          <a:p>
            <a:pPr algn="just">
              <a:lnSpc>
                <a:spcPts val="3000"/>
              </a:lnSpc>
            </a:pPr>
            <a:r>
              <a:rPr lang="fr-FR" sz="2000" dirty="0" smtClean="0"/>
              <a:t>Martin </a:t>
            </a:r>
            <a:r>
              <a:rPr lang="fr-FR" sz="2000" b="1" dirty="0" smtClean="0">
                <a:solidFill>
                  <a:srgbClr val="FFC000"/>
                </a:solidFill>
              </a:rPr>
              <a:t>et Jonathan racontent </a:t>
            </a:r>
            <a:r>
              <a:rPr lang="fr-FR" sz="2000" dirty="0" smtClean="0"/>
              <a:t>:</a:t>
            </a:r>
          </a:p>
          <a:p>
            <a:pPr algn="just">
              <a:lnSpc>
                <a:spcPct val="150000"/>
              </a:lnSpc>
            </a:pPr>
            <a:r>
              <a:rPr lang="fr-FR" sz="2400" dirty="0" smtClean="0"/>
              <a:t>*</a:t>
            </a:r>
            <a:r>
              <a:rPr lang="fr-FR" sz="2400" b="1" dirty="0" smtClean="0">
                <a:solidFill>
                  <a:srgbClr val="0070C0"/>
                </a:solidFill>
              </a:rPr>
              <a:t>Nous </a:t>
            </a:r>
            <a:r>
              <a:rPr lang="fr-FR" sz="2400" b="1" dirty="0" smtClean="0">
                <a:solidFill>
                  <a:srgbClr val="FF0000"/>
                </a:solidFill>
              </a:rPr>
              <a:t>serons</a:t>
            </a:r>
            <a:r>
              <a:rPr lang="fr-FR" sz="2400" dirty="0" smtClean="0"/>
              <a:t> journaliste</a:t>
            </a:r>
            <a:r>
              <a:rPr lang="fr-FR" sz="2400" b="1" u="sng" dirty="0" smtClean="0"/>
              <a:t>s</a:t>
            </a:r>
            <a:r>
              <a:rPr lang="fr-FR" sz="2400" dirty="0" smtClean="0"/>
              <a:t>. </a:t>
            </a:r>
            <a:r>
              <a:rPr lang="fr-FR" sz="2400" dirty="0" smtClean="0"/>
              <a:t>Quand </a:t>
            </a:r>
            <a:r>
              <a:rPr lang="fr-FR" sz="2400" b="1" dirty="0" smtClean="0">
                <a:solidFill>
                  <a:srgbClr val="0070C0"/>
                </a:solidFill>
              </a:rPr>
              <a:t>un accident </a:t>
            </a:r>
            <a:r>
              <a:rPr lang="fr-FR" sz="2400" b="1" dirty="0" smtClean="0">
                <a:solidFill>
                  <a:srgbClr val="FF0000"/>
                </a:solidFill>
              </a:rPr>
              <a:t>surviendra</a:t>
            </a:r>
            <a:r>
              <a:rPr lang="fr-FR" sz="2400" dirty="0" smtClean="0"/>
              <a:t>, </a:t>
            </a:r>
            <a:r>
              <a:rPr lang="fr-FR" sz="2400" b="1" dirty="0" smtClean="0">
                <a:solidFill>
                  <a:srgbClr val="0070C0"/>
                </a:solidFill>
              </a:rPr>
              <a:t>le journal </a:t>
            </a:r>
            <a:r>
              <a:rPr lang="fr-FR" sz="2400" b="1" dirty="0" smtClean="0">
                <a:solidFill>
                  <a:srgbClr val="00B050"/>
                </a:solidFill>
              </a:rPr>
              <a:t>nous</a:t>
            </a:r>
            <a:r>
              <a:rPr lang="fr-FR" sz="2400" b="1" dirty="0" smtClean="0">
                <a:solidFill>
                  <a:srgbClr val="FF0000"/>
                </a:solidFill>
              </a:rPr>
              <a:t> </a:t>
            </a:r>
            <a:r>
              <a:rPr lang="fr-FR" sz="2400" b="1" dirty="0" smtClean="0">
                <a:solidFill>
                  <a:srgbClr val="FF0000"/>
                </a:solidFill>
              </a:rPr>
              <a:t>enverra</a:t>
            </a:r>
            <a:r>
              <a:rPr lang="fr-FR" sz="2400" dirty="0" smtClean="0"/>
              <a:t> </a:t>
            </a:r>
            <a:r>
              <a:rPr lang="fr-FR" sz="2400" dirty="0" smtClean="0"/>
              <a:t>aussitôt sur les lieux. Quand </a:t>
            </a:r>
            <a:r>
              <a:rPr lang="fr-FR" sz="2400" b="1" dirty="0" smtClean="0">
                <a:solidFill>
                  <a:srgbClr val="0070C0"/>
                </a:solidFill>
              </a:rPr>
              <a:t>nous</a:t>
            </a:r>
            <a:r>
              <a:rPr lang="fr-FR" sz="2400" dirty="0" smtClean="0"/>
              <a:t> </a:t>
            </a:r>
            <a:r>
              <a:rPr lang="fr-FR" sz="2400" b="1" dirty="0" smtClean="0">
                <a:solidFill>
                  <a:srgbClr val="FF0000"/>
                </a:solidFill>
              </a:rPr>
              <a:t>arriverons</a:t>
            </a:r>
            <a:r>
              <a:rPr lang="fr-FR" sz="2400" dirty="0" smtClean="0"/>
              <a:t>, </a:t>
            </a:r>
            <a:r>
              <a:rPr lang="fr-FR" sz="2400" b="1" dirty="0" smtClean="0">
                <a:solidFill>
                  <a:srgbClr val="0070C0"/>
                </a:solidFill>
              </a:rPr>
              <a:t>nous </a:t>
            </a:r>
            <a:r>
              <a:rPr lang="fr-FR" sz="2400" b="1" dirty="0" smtClean="0">
                <a:solidFill>
                  <a:srgbClr val="FF0000"/>
                </a:solidFill>
              </a:rPr>
              <a:t>essaierons</a:t>
            </a:r>
            <a:r>
              <a:rPr lang="fr-FR" sz="2400" dirty="0" smtClean="0"/>
              <a:t> </a:t>
            </a:r>
            <a:r>
              <a:rPr lang="fr-FR" sz="2400" dirty="0" smtClean="0"/>
              <a:t>de comprendre ce qui s’est passé. </a:t>
            </a:r>
            <a:r>
              <a:rPr lang="fr-FR" sz="2400" b="1" dirty="0" smtClean="0">
                <a:solidFill>
                  <a:srgbClr val="0070C0"/>
                </a:solidFill>
              </a:rPr>
              <a:t>Nous </a:t>
            </a:r>
            <a:r>
              <a:rPr lang="fr-FR" sz="2400" b="1" dirty="0" smtClean="0">
                <a:solidFill>
                  <a:srgbClr val="FF0000"/>
                </a:solidFill>
              </a:rPr>
              <a:t>prendrons</a:t>
            </a:r>
            <a:r>
              <a:rPr lang="fr-FR" sz="2400" dirty="0" smtClean="0"/>
              <a:t> </a:t>
            </a:r>
            <a:r>
              <a:rPr lang="fr-FR" sz="2400" b="1" dirty="0" smtClean="0">
                <a:solidFill>
                  <a:srgbClr val="00B050"/>
                </a:solidFill>
              </a:rPr>
              <a:t>notre</a:t>
            </a:r>
            <a:r>
              <a:rPr lang="fr-FR" sz="2400" dirty="0" smtClean="0"/>
              <a:t> appareil </a:t>
            </a:r>
            <a:r>
              <a:rPr lang="fr-FR" sz="2400" dirty="0" smtClean="0"/>
              <a:t>et </a:t>
            </a:r>
            <a:r>
              <a:rPr lang="fr-FR" sz="2400" b="1" dirty="0" smtClean="0">
                <a:solidFill>
                  <a:srgbClr val="0070C0"/>
                </a:solidFill>
              </a:rPr>
              <a:t>nous </a:t>
            </a:r>
            <a:r>
              <a:rPr lang="fr-FR" sz="2400" b="1" dirty="0" smtClean="0">
                <a:solidFill>
                  <a:srgbClr val="FF0000"/>
                </a:solidFill>
              </a:rPr>
              <a:t>ferons</a:t>
            </a:r>
            <a:r>
              <a:rPr lang="fr-FR" sz="2400" dirty="0" smtClean="0"/>
              <a:t> </a:t>
            </a:r>
            <a:r>
              <a:rPr lang="fr-FR" sz="2400" dirty="0" smtClean="0"/>
              <a:t>des photos. </a:t>
            </a:r>
            <a:r>
              <a:rPr lang="fr-FR" sz="2400" b="1" dirty="0" smtClean="0">
                <a:solidFill>
                  <a:srgbClr val="0070C0"/>
                </a:solidFill>
              </a:rPr>
              <a:t>Nous </a:t>
            </a:r>
            <a:r>
              <a:rPr lang="fr-FR" sz="2400" b="1" dirty="0" smtClean="0">
                <a:solidFill>
                  <a:srgbClr val="FF0000"/>
                </a:solidFill>
              </a:rPr>
              <a:t>observerons</a:t>
            </a:r>
            <a:r>
              <a:rPr lang="fr-FR" sz="2400" dirty="0" smtClean="0"/>
              <a:t>, </a:t>
            </a:r>
            <a:r>
              <a:rPr lang="fr-FR" sz="2400" b="1" dirty="0" smtClean="0">
                <a:solidFill>
                  <a:srgbClr val="0070C0"/>
                </a:solidFill>
              </a:rPr>
              <a:t>nous </a:t>
            </a:r>
            <a:r>
              <a:rPr lang="fr-FR" sz="2400" b="1" dirty="0" smtClean="0">
                <a:solidFill>
                  <a:srgbClr val="FF0000"/>
                </a:solidFill>
              </a:rPr>
              <a:t>poserons</a:t>
            </a:r>
            <a:r>
              <a:rPr lang="fr-FR" sz="2400" dirty="0" smtClean="0"/>
              <a:t> </a:t>
            </a:r>
            <a:r>
              <a:rPr lang="fr-FR" sz="2400" dirty="0" smtClean="0"/>
              <a:t>des questions aux témoins, aux victimes et aux secours. </a:t>
            </a:r>
            <a:r>
              <a:rPr lang="fr-FR" sz="2400" b="1" dirty="0" smtClean="0">
                <a:solidFill>
                  <a:srgbClr val="0070C0"/>
                </a:solidFill>
              </a:rPr>
              <a:t>Je</a:t>
            </a:r>
            <a:r>
              <a:rPr lang="fr-FR" sz="2400" dirty="0" smtClean="0"/>
              <a:t> </a:t>
            </a:r>
            <a:r>
              <a:rPr lang="fr-FR" sz="2400" b="1" dirty="0" smtClean="0">
                <a:solidFill>
                  <a:srgbClr val="FF0000"/>
                </a:solidFill>
              </a:rPr>
              <a:t>vérifierai</a:t>
            </a:r>
            <a:r>
              <a:rPr lang="fr-FR" sz="2400" dirty="0" smtClean="0"/>
              <a:t> les informations.</a:t>
            </a:r>
          </a:p>
          <a:p>
            <a:pPr algn="just">
              <a:lnSpc>
                <a:spcPct val="150000"/>
              </a:lnSpc>
            </a:pPr>
            <a:r>
              <a:rPr lang="fr-FR" sz="2400" dirty="0" smtClean="0"/>
              <a:t>À mon bureau, </a:t>
            </a:r>
            <a:r>
              <a:rPr lang="fr-FR" sz="2400" b="1" dirty="0" smtClean="0">
                <a:solidFill>
                  <a:srgbClr val="0070C0"/>
                </a:solidFill>
              </a:rPr>
              <a:t>je</a:t>
            </a:r>
            <a:r>
              <a:rPr lang="fr-FR" sz="2400" dirty="0" smtClean="0"/>
              <a:t> </a:t>
            </a:r>
            <a:r>
              <a:rPr lang="fr-FR" sz="2400" b="1" dirty="0" smtClean="0">
                <a:solidFill>
                  <a:srgbClr val="FF0000"/>
                </a:solidFill>
              </a:rPr>
              <a:t>réfléchirai</a:t>
            </a:r>
            <a:r>
              <a:rPr lang="fr-FR" sz="2400" dirty="0" smtClean="0"/>
              <a:t> à mon article et </a:t>
            </a:r>
            <a:r>
              <a:rPr lang="fr-FR" sz="2400" b="1" dirty="0" smtClean="0">
                <a:solidFill>
                  <a:srgbClr val="0070C0"/>
                </a:solidFill>
              </a:rPr>
              <a:t>je</a:t>
            </a:r>
            <a:r>
              <a:rPr lang="fr-FR" sz="2400" dirty="0" smtClean="0"/>
              <a:t> le </a:t>
            </a:r>
            <a:r>
              <a:rPr lang="fr-FR" sz="2400" b="1" dirty="0" smtClean="0">
                <a:solidFill>
                  <a:srgbClr val="FF0000"/>
                </a:solidFill>
              </a:rPr>
              <a:t>rédigerai</a:t>
            </a:r>
            <a:r>
              <a:rPr lang="fr-FR" sz="2400" dirty="0" smtClean="0"/>
              <a:t> : </a:t>
            </a:r>
            <a:r>
              <a:rPr lang="fr-FR" sz="2400" b="1" dirty="0" smtClean="0">
                <a:solidFill>
                  <a:srgbClr val="0070C0"/>
                </a:solidFill>
              </a:rPr>
              <a:t>j’</a:t>
            </a:r>
            <a:r>
              <a:rPr lang="fr-FR" sz="2400" b="1" dirty="0" smtClean="0">
                <a:solidFill>
                  <a:srgbClr val="FF0000"/>
                </a:solidFill>
              </a:rPr>
              <a:t>expliquerai</a:t>
            </a:r>
            <a:r>
              <a:rPr lang="fr-FR" sz="2400" dirty="0" smtClean="0"/>
              <a:t> et </a:t>
            </a:r>
            <a:r>
              <a:rPr lang="fr-FR" sz="2400" b="1" dirty="0" smtClean="0">
                <a:solidFill>
                  <a:srgbClr val="0070C0"/>
                </a:solidFill>
              </a:rPr>
              <a:t>je</a:t>
            </a:r>
            <a:r>
              <a:rPr lang="fr-FR" sz="2400" dirty="0" smtClean="0"/>
              <a:t> </a:t>
            </a:r>
            <a:r>
              <a:rPr lang="fr-FR" sz="2400" b="1" dirty="0" smtClean="0">
                <a:solidFill>
                  <a:srgbClr val="FF0000"/>
                </a:solidFill>
              </a:rPr>
              <a:t>raconterai</a:t>
            </a:r>
            <a:r>
              <a:rPr lang="fr-FR" sz="2400" dirty="0" smtClean="0"/>
              <a:t> l’événement. </a:t>
            </a:r>
            <a:r>
              <a:rPr lang="fr-FR" sz="2400" b="1" dirty="0" smtClean="0">
                <a:solidFill>
                  <a:srgbClr val="0070C0"/>
                </a:solidFill>
              </a:rPr>
              <a:t>Je</a:t>
            </a:r>
            <a:r>
              <a:rPr lang="fr-FR" sz="2400" dirty="0" smtClean="0"/>
              <a:t> </a:t>
            </a:r>
            <a:r>
              <a:rPr lang="fr-FR" sz="2400" b="1" dirty="0" smtClean="0">
                <a:solidFill>
                  <a:srgbClr val="FF0000"/>
                </a:solidFill>
              </a:rPr>
              <a:t>choisirai</a:t>
            </a:r>
            <a:r>
              <a:rPr lang="fr-FR" sz="2400" dirty="0" smtClean="0"/>
              <a:t> des photos pour illustrer l’article</a:t>
            </a:r>
            <a:r>
              <a:rPr lang="fr-FR" sz="2400" dirty="0" smtClean="0"/>
              <a:t>.</a:t>
            </a:r>
            <a:endParaRPr lang="fr-FR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212442"/>
            <a:ext cx="8712968" cy="57708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2000" b="1" dirty="0" smtClean="0"/>
              <a:t>Texte </a:t>
            </a:r>
            <a:r>
              <a:rPr lang="fr-FR" sz="2000" b="1" dirty="0" smtClean="0"/>
              <a:t>28 </a:t>
            </a:r>
            <a:r>
              <a:rPr lang="fr-FR" sz="2000" b="1" dirty="0" smtClean="0"/>
              <a:t>- De l’évènement au journal en kiosque </a:t>
            </a:r>
            <a:r>
              <a:rPr lang="fr-FR" sz="2000" b="1" dirty="0" smtClean="0"/>
              <a:t>(2)</a:t>
            </a:r>
            <a:endParaRPr lang="fr-FR" sz="2000" b="1" dirty="0" smtClean="0"/>
          </a:p>
          <a:p>
            <a:pPr algn="just">
              <a:lnSpc>
                <a:spcPts val="3000"/>
              </a:lnSpc>
            </a:pPr>
            <a:r>
              <a:rPr lang="fr-FR" sz="2000" dirty="0" smtClean="0"/>
              <a:t>Martin </a:t>
            </a:r>
            <a:r>
              <a:rPr lang="fr-FR" sz="2000" b="1" dirty="0" smtClean="0">
                <a:solidFill>
                  <a:srgbClr val="FFC000"/>
                </a:solidFill>
              </a:rPr>
              <a:t>et Jonathan racontent </a:t>
            </a:r>
            <a:r>
              <a:rPr lang="fr-FR" sz="2000" dirty="0" smtClean="0"/>
              <a:t>:</a:t>
            </a:r>
          </a:p>
          <a:p>
            <a:pPr algn="just">
              <a:lnSpc>
                <a:spcPct val="150000"/>
              </a:lnSpc>
            </a:pPr>
            <a:r>
              <a:rPr lang="fr-FR" sz="2400" dirty="0" smtClean="0"/>
              <a:t>*</a:t>
            </a:r>
            <a:r>
              <a:rPr lang="fr-FR" sz="2400" b="1" dirty="0" smtClean="0">
                <a:solidFill>
                  <a:srgbClr val="0070C0"/>
                </a:solidFill>
              </a:rPr>
              <a:t>Nous </a:t>
            </a:r>
            <a:r>
              <a:rPr lang="fr-FR" sz="2400" b="1" dirty="0" smtClean="0">
                <a:solidFill>
                  <a:srgbClr val="FF0000"/>
                </a:solidFill>
              </a:rPr>
              <a:t>serons</a:t>
            </a:r>
            <a:r>
              <a:rPr lang="fr-FR" sz="2400" dirty="0" smtClean="0"/>
              <a:t> journaliste</a:t>
            </a:r>
            <a:r>
              <a:rPr lang="fr-FR" sz="2400" b="1" u="sng" dirty="0" smtClean="0"/>
              <a:t>s</a:t>
            </a:r>
            <a:r>
              <a:rPr lang="fr-FR" sz="2400" dirty="0" smtClean="0"/>
              <a:t>. </a:t>
            </a:r>
            <a:r>
              <a:rPr lang="fr-FR" sz="2400" dirty="0" smtClean="0"/>
              <a:t>Quand </a:t>
            </a:r>
            <a:r>
              <a:rPr lang="fr-FR" sz="2400" b="1" dirty="0" smtClean="0">
                <a:solidFill>
                  <a:srgbClr val="0070C0"/>
                </a:solidFill>
              </a:rPr>
              <a:t>un accident </a:t>
            </a:r>
            <a:r>
              <a:rPr lang="fr-FR" sz="2400" b="1" dirty="0" smtClean="0">
                <a:solidFill>
                  <a:srgbClr val="FF0000"/>
                </a:solidFill>
              </a:rPr>
              <a:t>surviendra</a:t>
            </a:r>
            <a:r>
              <a:rPr lang="fr-FR" sz="2400" dirty="0" smtClean="0"/>
              <a:t>, </a:t>
            </a:r>
            <a:r>
              <a:rPr lang="fr-FR" sz="2400" b="1" dirty="0" smtClean="0">
                <a:solidFill>
                  <a:srgbClr val="0070C0"/>
                </a:solidFill>
              </a:rPr>
              <a:t>le journal </a:t>
            </a:r>
            <a:r>
              <a:rPr lang="fr-FR" sz="2400" b="1" dirty="0" smtClean="0">
                <a:solidFill>
                  <a:srgbClr val="00B050"/>
                </a:solidFill>
              </a:rPr>
              <a:t>nous</a:t>
            </a:r>
            <a:r>
              <a:rPr lang="fr-FR" sz="2400" b="1" dirty="0" smtClean="0">
                <a:solidFill>
                  <a:srgbClr val="FF0000"/>
                </a:solidFill>
              </a:rPr>
              <a:t> </a:t>
            </a:r>
            <a:r>
              <a:rPr lang="fr-FR" sz="2400" b="1" dirty="0" smtClean="0">
                <a:solidFill>
                  <a:srgbClr val="FF0000"/>
                </a:solidFill>
              </a:rPr>
              <a:t>enverra</a:t>
            </a:r>
            <a:r>
              <a:rPr lang="fr-FR" sz="2400" dirty="0" smtClean="0"/>
              <a:t> </a:t>
            </a:r>
            <a:r>
              <a:rPr lang="fr-FR" sz="2400" dirty="0" smtClean="0"/>
              <a:t>aussitôt sur les lieux. Quand </a:t>
            </a:r>
            <a:r>
              <a:rPr lang="fr-FR" sz="2400" b="1" dirty="0" smtClean="0">
                <a:solidFill>
                  <a:srgbClr val="0070C0"/>
                </a:solidFill>
              </a:rPr>
              <a:t>nous</a:t>
            </a:r>
            <a:r>
              <a:rPr lang="fr-FR" sz="2400" dirty="0" smtClean="0"/>
              <a:t> </a:t>
            </a:r>
            <a:r>
              <a:rPr lang="fr-FR" sz="2400" b="1" dirty="0" smtClean="0">
                <a:solidFill>
                  <a:srgbClr val="FF0000"/>
                </a:solidFill>
              </a:rPr>
              <a:t>arriverons</a:t>
            </a:r>
            <a:r>
              <a:rPr lang="fr-FR" sz="2400" dirty="0" smtClean="0"/>
              <a:t>, </a:t>
            </a:r>
            <a:r>
              <a:rPr lang="fr-FR" sz="2400" b="1" dirty="0" smtClean="0">
                <a:solidFill>
                  <a:srgbClr val="0070C0"/>
                </a:solidFill>
              </a:rPr>
              <a:t>nous </a:t>
            </a:r>
            <a:r>
              <a:rPr lang="fr-FR" sz="2400" b="1" dirty="0" smtClean="0">
                <a:solidFill>
                  <a:srgbClr val="FF0000"/>
                </a:solidFill>
              </a:rPr>
              <a:t>essaierons</a:t>
            </a:r>
            <a:r>
              <a:rPr lang="fr-FR" sz="2400" dirty="0" smtClean="0"/>
              <a:t> </a:t>
            </a:r>
            <a:r>
              <a:rPr lang="fr-FR" sz="2400" dirty="0" smtClean="0"/>
              <a:t>de comprendre ce qui s’est passé. </a:t>
            </a:r>
            <a:r>
              <a:rPr lang="fr-FR" sz="2400" b="1" dirty="0" smtClean="0">
                <a:solidFill>
                  <a:srgbClr val="0070C0"/>
                </a:solidFill>
              </a:rPr>
              <a:t>Nous </a:t>
            </a:r>
            <a:r>
              <a:rPr lang="fr-FR" sz="2400" b="1" dirty="0" smtClean="0">
                <a:solidFill>
                  <a:srgbClr val="FF0000"/>
                </a:solidFill>
              </a:rPr>
              <a:t>prendrons</a:t>
            </a:r>
            <a:r>
              <a:rPr lang="fr-FR" sz="2400" dirty="0" smtClean="0"/>
              <a:t> </a:t>
            </a:r>
            <a:r>
              <a:rPr lang="fr-FR" sz="2400" b="1" dirty="0" smtClean="0">
                <a:solidFill>
                  <a:srgbClr val="00B050"/>
                </a:solidFill>
              </a:rPr>
              <a:t>notre</a:t>
            </a:r>
            <a:r>
              <a:rPr lang="fr-FR" sz="2400" dirty="0" smtClean="0"/>
              <a:t> appareil </a:t>
            </a:r>
            <a:r>
              <a:rPr lang="fr-FR" sz="2400" dirty="0" smtClean="0"/>
              <a:t>et </a:t>
            </a:r>
            <a:r>
              <a:rPr lang="fr-FR" sz="2400" b="1" dirty="0" smtClean="0">
                <a:solidFill>
                  <a:srgbClr val="0070C0"/>
                </a:solidFill>
              </a:rPr>
              <a:t>nous </a:t>
            </a:r>
            <a:r>
              <a:rPr lang="fr-FR" sz="2400" b="1" dirty="0" smtClean="0">
                <a:solidFill>
                  <a:srgbClr val="FF0000"/>
                </a:solidFill>
              </a:rPr>
              <a:t>ferons</a:t>
            </a:r>
            <a:r>
              <a:rPr lang="fr-FR" sz="2400" dirty="0" smtClean="0"/>
              <a:t> </a:t>
            </a:r>
            <a:r>
              <a:rPr lang="fr-FR" sz="2400" dirty="0" smtClean="0"/>
              <a:t>des photos. </a:t>
            </a:r>
            <a:r>
              <a:rPr lang="fr-FR" sz="2400" b="1" dirty="0" smtClean="0">
                <a:solidFill>
                  <a:srgbClr val="0070C0"/>
                </a:solidFill>
              </a:rPr>
              <a:t>Nous </a:t>
            </a:r>
            <a:r>
              <a:rPr lang="fr-FR" sz="2400" b="1" dirty="0" smtClean="0">
                <a:solidFill>
                  <a:srgbClr val="FF0000"/>
                </a:solidFill>
              </a:rPr>
              <a:t>observerons</a:t>
            </a:r>
            <a:r>
              <a:rPr lang="fr-FR" sz="2400" dirty="0" smtClean="0"/>
              <a:t>, </a:t>
            </a:r>
            <a:r>
              <a:rPr lang="fr-FR" sz="2400" b="1" dirty="0" smtClean="0">
                <a:solidFill>
                  <a:srgbClr val="0070C0"/>
                </a:solidFill>
              </a:rPr>
              <a:t>nous </a:t>
            </a:r>
            <a:r>
              <a:rPr lang="fr-FR" sz="2400" b="1" dirty="0" smtClean="0">
                <a:solidFill>
                  <a:srgbClr val="FF0000"/>
                </a:solidFill>
              </a:rPr>
              <a:t>poserons</a:t>
            </a:r>
            <a:r>
              <a:rPr lang="fr-FR" sz="2400" dirty="0" smtClean="0"/>
              <a:t> </a:t>
            </a:r>
            <a:r>
              <a:rPr lang="fr-FR" sz="2400" dirty="0" smtClean="0"/>
              <a:t>des questions aux témoins, aux victimes et aux secours. </a:t>
            </a:r>
            <a:r>
              <a:rPr lang="fr-FR" sz="2400" b="1" dirty="0" smtClean="0">
                <a:solidFill>
                  <a:srgbClr val="0070C0"/>
                </a:solidFill>
              </a:rPr>
              <a:t>Nous </a:t>
            </a:r>
            <a:r>
              <a:rPr lang="fr-FR" sz="2400" b="1" dirty="0" smtClean="0">
                <a:solidFill>
                  <a:srgbClr val="FF0000"/>
                </a:solidFill>
              </a:rPr>
              <a:t>vérifierons</a:t>
            </a:r>
            <a:r>
              <a:rPr lang="fr-FR" sz="2400" dirty="0" smtClean="0"/>
              <a:t> </a:t>
            </a:r>
            <a:r>
              <a:rPr lang="fr-FR" sz="2400" dirty="0" smtClean="0"/>
              <a:t>les informations.</a:t>
            </a:r>
          </a:p>
          <a:p>
            <a:pPr algn="just">
              <a:lnSpc>
                <a:spcPct val="150000"/>
              </a:lnSpc>
            </a:pPr>
            <a:r>
              <a:rPr lang="fr-FR" sz="2400" dirty="0" smtClean="0"/>
              <a:t>À mon bureau, </a:t>
            </a:r>
            <a:r>
              <a:rPr lang="fr-FR" sz="2400" b="1" dirty="0" smtClean="0">
                <a:solidFill>
                  <a:srgbClr val="0070C0"/>
                </a:solidFill>
              </a:rPr>
              <a:t>je</a:t>
            </a:r>
            <a:r>
              <a:rPr lang="fr-FR" sz="2400" dirty="0" smtClean="0"/>
              <a:t> </a:t>
            </a:r>
            <a:r>
              <a:rPr lang="fr-FR" sz="2400" b="1" dirty="0" smtClean="0">
                <a:solidFill>
                  <a:srgbClr val="FF0000"/>
                </a:solidFill>
              </a:rPr>
              <a:t>réfléchirai</a:t>
            </a:r>
            <a:r>
              <a:rPr lang="fr-FR" sz="2400" dirty="0" smtClean="0"/>
              <a:t> à mon article et </a:t>
            </a:r>
            <a:r>
              <a:rPr lang="fr-FR" sz="2400" b="1" dirty="0" smtClean="0">
                <a:solidFill>
                  <a:srgbClr val="0070C0"/>
                </a:solidFill>
              </a:rPr>
              <a:t>je</a:t>
            </a:r>
            <a:r>
              <a:rPr lang="fr-FR" sz="2400" dirty="0" smtClean="0"/>
              <a:t> le </a:t>
            </a:r>
            <a:r>
              <a:rPr lang="fr-FR" sz="2400" b="1" dirty="0" smtClean="0">
                <a:solidFill>
                  <a:srgbClr val="FF0000"/>
                </a:solidFill>
              </a:rPr>
              <a:t>rédigerai</a:t>
            </a:r>
            <a:r>
              <a:rPr lang="fr-FR" sz="2400" dirty="0" smtClean="0"/>
              <a:t> : </a:t>
            </a:r>
            <a:r>
              <a:rPr lang="fr-FR" sz="2400" b="1" dirty="0" smtClean="0">
                <a:solidFill>
                  <a:srgbClr val="0070C0"/>
                </a:solidFill>
              </a:rPr>
              <a:t>j’</a:t>
            </a:r>
            <a:r>
              <a:rPr lang="fr-FR" sz="2400" b="1" dirty="0" smtClean="0">
                <a:solidFill>
                  <a:srgbClr val="FF0000"/>
                </a:solidFill>
              </a:rPr>
              <a:t>expliquerai</a:t>
            </a:r>
            <a:r>
              <a:rPr lang="fr-FR" sz="2400" dirty="0" smtClean="0"/>
              <a:t> et </a:t>
            </a:r>
            <a:r>
              <a:rPr lang="fr-FR" sz="2400" b="1" dirty="0" smtClean="0">
                <a:solidFill>
                  <a:srgbClr val="0070C0"/>
                </a:solidFill>
              </a:rPr>
              <a:t>je</a:t>
            </a:r>
            <a:r>
              <a:rPr lang="fr-FR" sz="2400" dirty="0" smtClean="0"/>
              <a:t> </a:t>
            </a:r>
            <a:r>
              <a:rPr lang="fr-FR" sz="2400" b="1" dirty="0" smtClean="0">
                <a:solidFill>
                  <a:srgbClr val="FF0000"/>
                </a:solidFill>
              </a:rPr>
              <a:t>raconterai</a:t>
            </a:r>
            <a:r>
              <a:rPr lang="fr-FR" sz="2400" dirty="0" smtClean="0"/>
              <a:t> l’événement. </a:t>
            </a:r>
            <a:r>
              <a:rPr lang="fr-FR" sz="2400" b="1" dirty="0" smtClean="0">
                <a:solidFill>
                  <a:srgbClr val="0070C0"/>
                </a:solidFill>
              </a:rPr>
              <a:t>Je</a:t>
            </a:r>
            <a:r>
              <a:rPr lang="fr-FR" sz="2400" dirty="0" smtClean="0"/>
              <a:t> </a:t>
            </a:r>
            <a:r>
              <a:rPr lang="fr-FR" sz="2400" b="1" dirty="0" smtClean="0">
                <a:solidFill>
                  <a:srgbClr val="FF0000"/>
                </a:solidFill>
              </a:rPr>
              <a:t>choisirai</a:t>
            </a:r>
            <a:r>
              <a:rPr lang="fr-FR" sz="2400" dirty="0" smtClean="0"/>
              <a:t> des photos pour illustrer l’article</a:t>
            </a:r>
            <a:r>
              <a:rPr lang="fr-FR" sz="2400" dirty="0" smtClean="0"/>
              <a:t>.</a:t>
            </a:r>
            <a:endParaRPr lang="fr-FR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212442"/>
            <a:ext cx="8712968" cy="57708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2000" b="1" dirty="0" smtClean="0"/>
              <a:t>Texte </a:t>
            </a:r>
            <a:r>
              <a:rPr lang="fr-FR" sz="2000" b="1" dirty="0" smtClean="0"/>
              <a:t>28 </a:t>
            </a:r>
            <a:r>
              <a:rPr lang="fr-FR" sz="2000" b="1" dirty="0" smtClean="0"/>
              <a:t>- De l’évènement au journal en kiosque </a:t>
            </a:r>
            <a:r>
              <a:rPr lang="fr-FR" sz="2000" b="1" dirty="0" smtClean="0"/>
              <a:t>(2)</a:t>
            </a:r>
            <a:endParaRPr lang="fr-FR" sz="2000" b="1" dirty="0" smtClean="0"/>
          </a:p>
          <a:p>
            <a:pPr algn="just">
              <a:lnSpc>
                <a:spcPts val="3000"/>
              </a:lnSpc>
            </a:pPr>
            <a:r>
              <a:rPr lang="fr-FR" sz="2000" dirty="0" smtClean="0"/>
              <a:t>Martin </a:t>
            </a:r>
            <a:r>
              <a:rPr lang="fr-FR" sz="2000" b="1" dirty="0" smtClean="0">
                <a:solidFill>
                  <a:srgbClr val="FFC000"/>
                </a:solidFill>
              </a:rPr>
              <a:t>et Jonathan racontent </a:t>
            </a:r>
            <a:r>
              <a:rPr lang="fr-FR" sz="2000" dirty="0" smtClean="0"/>
              <a:t>:</a:t>
            </a:r>
          </a:p>
          <a:p>
            <a:pPr algn="just">
              <a:lnSpc>
                <a:spcPct val="150000"/>
              </a:lnSpc>
            </a:pPr>
            <a:r>
              <a:rPr lang="fr-FR" sz="2400" dirty="0" smtClean="0"/>
              <a:t>*</a:t>
            </a:r>
            <a:r>
              <a:rPr lang="fr-FR" sz="2400" b="1" dirty="0" smtClean="0">
                <a:solidFill>
                  <a:srgbClr val="0070C0"/>
                </a:solidFill>
              </a:rPr>
              <a:t>Nous </a:t>
            </a:r>
            <a:r>
              <a:rPr lang="fr-FR" sz="2400" b="1" dirty="0" smtClean="0">
                <a:solidFill>
                  <a:srgbClr val="FF0000"/>
                </a:solidFill>
              </a:rPr>
              <a:t>serons</a:t>
            </a:r>
            <a:r>
              <a:rPr lang="fr-FR" sz="2400" dirty="0" smtClean="0"/>
              <a:t> journaliste</a:t>
            </a:r>
            <a:r>
              <a:rPr lang="fr-FR" sz="2400" b="1" u="sng" dirty="0" smtClean="0"/>
              <a:t>s</a:t>
            </a:r>
            <a:r>
              <a:rPr lang="fr-FR" sz="2400" dirty="0" smtClean="0"/>
              <a:t>. </a:t>
            </a:r>
            <a:r>
              <a:rPr lang="fr-FR" sz="2400" dirty="0" smtClean="0"/>
              <a:t>Quand </a:t>
            </a:r>
            <a:r>
              <a:rPr lang="fr-FR" sz="2400" b="1" dirty="0" smtClean="0">
                <a:solidFill>
                  <a:srgbClr val="0070C0"/>
                </a:solidFill>
              </a:rPr>
              <a:t>un accident </a:t>
            </a:r>
            <a:r>
              <a:rPr lang="fr-FR" sz="2400" b="1" dirty="0" smtClean="0">
                <a:solidFill>
                  <a:srgbClr val="FF0000"/>
                </a:solidFill>
              </a:rPr>
              <a:t>surviendra</a:t>
            </a:r>
            <a:r>
              <a:rPr lang="fr-FR" sz="2400" dirty="0" smtClean="0"/>
              <a:t>, </a:t>
            </a:r>
            <a:r>
              <a:rPr lang="fr-FR" sz="2400" b="1" dirty="0" smtClean="0">
                <a:solidFill>
                  <a:srgbClr val="0070C0"/>
                </a:solidFill>
              </a:rPr>
              <a:t>le journal </a:t>
            </a:r>
            <a:r>
              <a:rPr lang="fr-FR" sz="2400" b="1" dirty="0" smtClean="0">
                <a:solidFill>
                  <a:srgbClr val="00B050"/>
                </a:solidFill>
              </a:rPr>
              <a:t>nous</a:t>
            </a:r>
            <a:r>
              <a:rPr lang="fr-FR" sz="2400" b="1" dirty="0" smtClean="0">
                <a:solidFill>
                  <a:srgbClr val="FF0000"/>
                </a:solidFill>
              </a:rPr>
              <a:t> </a:t>
            </a:r>
            <a:r>
              <a:rPr lang="fr-FR" sz="2400" b="1" dirty="0" smtClean="0">
                <a:solidFill>
                  <a:srgbClr val="FF0000"/>
                </a:solidFill>
              </a:rPr>
              <a:t>enverra</a:t>
            </a:r>
            <a:r>
              <a:rPr lang="fr-FR" sz="2400" dirty="0" smtClean="0"/>
              <a:t> </a:t>
            </a:r>
            <a:r>
              <a:rPr lang="fr-FR" sz="2400" dirty="0" smtClean="0"/>
              <a:t>aussitôt sur les lieux. Quand </a:t>
            </a:r>
            <a:r>
              <a:rPr lang="fr-FR" sz="2400" b="1" dirty="0" smtClean="0">
                <a:solidFill>
                  <a:srgbClr val="0070C0"/>
                </a:solidFill>
              </a:rPr>
              <a:t>nous</a:t>
            </a:r>
            <a:r>
              <a:rPr lang="fr-FR" sz="2400" dirty="0" smtClean="0"/>
              <a:t> </a:t>
            </a:r>
            <a:r>
              <a:rPr lang="fr-FR" sz="2400" b="1" dirty="0" smtClean="0">
                <a:solidFill>
                  <a:srgbClr val="FF0000"/>
                </a:solidFill>
              </a:rPr>
              <a:t>arriverons</a:t>
            </a:r>
            <a:r>
              <a:rPr lang="fr-FR" sz="2400" dirty="0" smtClean="0"/>
              <a:t>, </a:t>
            </a:r>
            <a:r>
              <a:rPr lang="fr-FR" sz="2400" b="1" dirty="0" smtClean="0">
                <a:solidFill>
                  <a:srgbClr val="0070C0"/>
                </a:solidFill>
              </a:rPr>
              <a:t>nous </a:t>
            </a:r>
            <a:r>
              <a:rPr lang="fr-FR" sz="2400" b="1" dirty="0" smtClean="0">
                <a:solidFill>
                  <a:srgbClr val="FF0000"/>
                </a:solidFill>
              </a:rPr>
              <a:t>essaierons</a:t>
            </a:r>
            <a:r>
              <a:rPr lang="fr-FR" sz="2400" dirty="0" smtClean="0"/>
              <a:t> </a:t>
            </a:r>
            <a:r>
              <a:rPr lang="fr-FR" sz="2400" dirty="0" smtClean="0"/>
              <a:t>de comprendre ce qui s’est passé. </a:t>
            </a:r>
            <a:r>
              <a:rPr lang="fr-FR" sz="2400" b="1" dirty="0" smtClean="0">
                <a:solidFill>
                  <a:srgbClr val="0070C0"/>
                </a:solidFill>
              </a:rPr>
              <a:t>Nous </a:t>
            </a:r>
            <a:r>
              <a:rPr lang="fr-FR" sz="2400" b="1" dirty="0" smtClean="0">
                <a:solidFill>
                  <a:srgbClr val="FF0000"/>
                </a:solidFill>
              </a:rPr>
              <a:t>prendrons</a:t>
            </a:r>
            <a:r>
              <a:rPr lang="fr-FR" sz="2400" dirty="0" smtClean="0"/>
              <a:t> </a:t>
            </a:r>
            <a:r>
              <a:rPr lang="fr-FR" sz="2400" b="1" dirty="0" smtClean="0">
                <a:solidFill>
                  <a:srgbClr val="00B050"/>
                </a:solidFill>
              </a:rPr>
              <a:t>notre</a:t>
            </a:r>
            <a:r>
              <a:rPr lang="fr-FR" sz="2400" dirty="0" smtClean="0"/>
              <a:t> appareil </a:t>
            </a:r>
            <a:r>
              <a:rPr lang="fr-FR" sz="2400" dirty="0" smtClean="0"/>
              <a:t>et </a:t>
            </a:r>
            <a:r>
              <a:rPr lang="fr-FR" sz="2400" b="1" dirty="0" smtClean="0">
                <a:solidFill>
                  <a:srgbClr val="0070C0"/>
                </a:solidFill>
              </a:rPr>
              <a:t>nous </a:t>
            </a:r>
            <a:r>
              <a:rPr lang="fr-FR" sz="2400" b="1" dirty="0" smtClean="0">
                <a:solidFill>
                  <a:srgbClr val="FF0000"/>
                </a:solidFill>
              </a:rPr>
              <a:t>ferons</a:t>
            </a:r>
            <a:r>
              <a:rPr lang="fr-FR" sz="2400" dirty="0" smtClean="0"/>
              <a:t> </a:t>
            </a:r>
            <a:r>
              <a:rPr lang="fr-FR" sz="2400" dirty="0" smtClean="0"/>
              <a:t>des photos. </a:t>
            </a:r>
            <a:r>
              <a:rPr lang="fr-FR" sz="2400" b="1" dirty="0" smtClean="0">
                <a:solidFill>
                  <a:srgbClr val="0070C0"/>
                </a:solidFill>
              </a:rPr>
              <a:t>Nous </a:t>
            </a:r>
            <a:r>
              <a:rPr lang="fr-FR" sz="2400" b="1" dirty="0" smtClean="0">
                <a:solidFill>
                  <a:srgbClr val="FF0000"/>
                </a:solidFill>
              </a:rPr>
              <a:t>observerons</a:t>
            </a:r>
            <a:r>
              <a:rPr lang="fr-FR" sz="2400" dirty="0" smtClean="0"/>
              <a:t>, </a:t>
            </a:r>
            <a:r>
              <a:rPr lang="fr-FR" sz="2400" b="1" dirty="0" smtClean="0">
                <a:solidFill>
                  <a:srgbClr val="0070C0"/>
                </a:solidFill>
              </a:rPr>
              <a:t>nous </a:t>
            </a:r>
            <a:r>
              <a:rPr lang="fr-FR" sz="2400" b="1" dirty="0" smtClean="0">
                <a:solidFill>
                  <a:srgbClr val="FF0000"/>
                </a:solidFill>
              </a:rPr>
              <a:t>poserons</a:t>
            </a:r>
            <a:r>
              <a:rPr lang="fr-FR" sz="2400" dirty="0" smtClean="0"/>
              <a:t> </a:t>
            </a:r>
            <a:r>
              <a:rPr lang="fr-FR" sz="2400" dirty="0" smtClean="0"/>
              <a:t>des questions aux témoins, aux victimes et aux secours. </a:t>
            </a:r>
            <a:r>
              <a:rPr lang="fr-FR" sz="2400" b="1" dirty="0" smtClean="0">
                <a:solidFill>
                  <a:srgbClr val="0070C0"/>
                </a:solidFill>
              </a:rPr>
              <a:t>Nous </a:t>
            </a:r>
            <a:r>
              <a:rPr lang="fr-FR" sz="2400" b="1" dirty="0" smtClean="0">
                <a:solidFill>
                  <a:srgbClr val="FF0000"/>
                </a:solidFill>
              </a:rPr>
              <a:t>vérifierons</a:t>
            </a:r>
            <a:r>
              <a:rPr lang="fr-FR" sz="2400" dirty="0" smtClean="0"/>
              <a:t> </a:t>
            </a:r>
            <a:r>
              <a:rPr lang="fr-FR" sz="2400" dirty="0" smtClean="0"/>
              <a:t>les informations.</a:t>
            </a:r>
          </a:p>
          <a:p>
            <a:pPr algn="just">
              <a:lnSpc>
                <a:spcPct val="150000"/>
              </a:lnSpc>
            </a:pPr>
            <a:r>
              <a:rPr lang="fr-FR" sz="2400" dirty="0" smtClean="0"/>
              <a:t>À </a:t>
            </a:r>
            <a:r>
              <a:rPr lang="fr-FR" sz="2400" b="1" dirty="0" smtClean="0">
                <a:solidFill>
                  <a:srgbClr val="00B050"/>
                </a:solidFill>
              </a:rPr>
              <a:t>notre</a:t>
            </a:r>
            <a:r>
              <a:rPr lang="fr-FR" sz="2400" dirty="0" smtClean="0"/>
              <a:t> bureau</a:t>
            </a:r>
            <a:r>
              <a:rPr lang="fr-FR" sz="2400" dirty="0" smtClean="0"/>
              <a:t>, </a:t>
            </a:r>
            <a:r>
              <a:rPr lang="fr-FR" sz="2400" b="1" dirty="0" smtClean="0">
                <a:solidFill>
                  <a:srgbClr val="0070C0"/>
                </a:solidFill>
              </a:rPr>
              <a:t>nous </a:t>
            </a:r>
            <a:r>
              <a:rPr lang="fr-FR" sz="2400" b="1" dirty="0" smtClean="0">
                <a:solidFill>
                  <a:srgbClr val="FF0000"/>
                </a:solidFill>
              </a:rPr>
              <a:t>réfléchirons</a:t>
            </a:r>
            <a:r>
              <a:rPr lang="fr-FR" sz="2400" dirty="0" smtClean="0"/>
              <a:t> </a:t>
            </a:r>
            <a:r>
              <a:rPr lang="fr-FR" sz="2400" dirty="0" smtClean="0"/>
              <a:t>à </a:t>
            </a:r>
            <a:r>
              <a:rPr lang="fr-FR" sz="2400" b="1" dirty="0" smtClean="0">
                <a:solidFill>
                  <a:srgbClr val="00B050"/>
                </a:solidFill>
              </a:rPr>
              <a:t>notre</a:t>
            </a:r>
            <a:r>
              <a:rPr lang="fr-FR" sz="2400" dirty="0" smtClean="0"/>
              <a:t> article </a:t>
            </a:r>
            <a:r>
              <a:rPr lang="fr-FR" sz="2400" dirty="0" smtClean="0"/>
              <a:t>et </a:t>
            </a:r>
            <a:r>
              <a:rPr lang="fr-FR" sz="2400" b="1" dirty="0" smtClean="0">
                <a:solidFill>
                  <a:srgbClr val="0070C0"/>
                </a:solidFill>
              </a:rPr>
              <a:t>je</a:t>
            </a:r>
            <a:r>
              <a:rPr lang="fr-FR" sz="2400" dirty="0" smtClean="0"/>
              <a:t> le </a:t>
            </a:r>
            <a:r>
              <a:rPr lang="fr-FR" sz="2400" b="1" dirty="0" smtClean="0">
                <a:solidFill>
                  <a:srgbClr val="FF0000"/>
                </a:solidFill>
              </a:rPr>
              <a:t>rédigerai</a:t>
            </a:r>
            <a:r>
              <a:rPr lang="fr-FR" sz="2400" dirty="0" smtClean="0"/>
              <a:t> : </a:t>
            </a:r>
            <a:r>
              <a:rPr lang="fr-FR" sz="2400" b="1" dirty="0" smtClean="0">
                <a:solidFill>
                  <a:srgbClr val="0070C0"/>
                </a:solidFill>
              </a:rPr>
              <a:t>j’</a:t>
            </a:r>
            <a:r>
              <a:rPr lang="fr-FR" sz="2400" b="1" dirty="0" smtClean="0">
                <a:solidFill>
                  <a:srgbClr val="FF0000"/>
                </a:solidFill>
              </a:rPr>
              <a:t>expliquerai</a:t>
            </a:r>
            <a:r>
              <a:rPr lang="fr-FR" sz="2400" dirty="0" smtClean="0"/>
              <a:t> et </a:t>
            </a:r>
            <a:r>
              <a:rPr lang="fr-FR" sz="2400" b="1" dirty="0" smtClean="0">
                <a:solidFill>
                  <a:srgbClr val="0070C0"/>
                </a:solidFill>
              </a:rPr>
              <a:t>je</a:t>
            </a:r>
            <a:r>
              <a:rPr lang="fr-FR" sz="2400" dirty="0" smtClean="0"/>
              <a:t> </a:t>
            </a:r>
            <a:r>
              <a:rPr lang="fr-FR" sz="2400" b="1" dirty="0" smtClean="0">
                <a:solidFill>
                  <a:srgbClr val="FF0000"/>
                </a:solidFill>
              </a:rPr>
              <a:t>raconterai</a:t>
            </a:r>
            <a:r>
              <a:rPr lang="fr-FR" sz="2400" dirty="0" smtClean="0"/>
              <a:t> l’événement. </a:t>
            </a:r>
            <a:r>
              <a:rPr lang="fr-FR" sz="2400" b="1" dirty="0" smtClean="0">
                <a:solidFill>
                  <a:srgbClr val="0070C0"/>
                </a:solidFill>
              </a:rPr>
              <a:t>Je</a:t>
            </a:r>
            <a:r>
              <a:rPr lang="fr-FR" sz="2400" dirty="0" smtClean="0"/>
              <a:t> </a:t>
            </a:r>
            <a:r>
              <a:rPr lang="fr-FR" sz="2400" b="1" dirty="0" smtClean="0">
                <a:solidFill>
                  <a:srgbClr val="FF0000"/>
                </a:solidFill>
              </a:rPr>
              <a:t>choisirai</a:t>
            </a:r>
            <a:r>
              <a:rPr lang="fr-FR" sz="2400" dirty="0" smtClean="0"/>
              <a:t> des photos pour illustrer l’article</a:t>
            </a:r>
            <a:r>
              <a:rPr lang="fr-FR" sz="2400" dirty="0" smtClean="0"/>
              <a:t>.</a:t>
            </a:r>
            <a:endParaRPr lang="fr-FR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212442"/>
            <a:ext cx="8712968" cy="57708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2000" b="1" dirty="0" smtClean="0"/>
              <a:t>Texte </a:t>
            </a:r>
            <a:r>
              <a:rPr lang="fr-FR" sz="2000" b="1" dirty="0" smtClean="0"/>
              <a:t>28 </a:t>
            </a:r>
            <a:r>
              <a:rPr lang="fr-FR" sz="2000" b="1" dirty="0" smtClean="0"/>
              <a:t>- De l’évènement au journal en kiosque </a:t>
            </a:r>
            <a:r>
              <a:rPr lang="fr-FR" sz="2000" b="1" dirty="0" smtClean="0"/>
              <a:t>(2)</a:t>
            </a:r>
            <a:endParaRPr lang="fr-FR" sz="2000" b="1" dirty="0" smtClean="0"/>
          </a:p>
          <a:p>
            <a:pPr algn="just">
              <a:lnSpc>
                <a:spcPts val="3000"/>
              </a:lnSpc>
            </a:pPr>
            <a:r>
              <a:rPr lang="fr-FR" sz="2000" dirty="0" smtClean="0"/>
              <a:t>Martin </a:t>
            </a:r>
            <a:r>
              <a:rPr lang="fr-FR" sz="2000" b="1" dirty="0" smtClean="0">
                <a:solidFill>
                  <a:srgbClr val="FFC000"/>
                </a:solidFill>
              </a:rPr>
              <a:t>et Jonathan racontent </a:t>
            </a:r>
            <a:r>
              <a:rPr lang="fr-FR" sz="2000" dirty="0" smtClean="0"/>
              <a:t>:</a:t>
            </a:r>
          </a:p>
          <a:p>
            <a:pPr algn="just">
              <a:lnSpc>
                <a:spcPct val="150000"/>
              </a:lnSpc>
            </a:pPr>
            <a:r>
              <a:rPr lang="fr-FR" sz="2400" dirty="0" smtClean="0"/>
              <a:t>*</a:t>
            </a:r>
            <a:r>
              <a:rPr lang="fr-FR" sz="2400" b="1" dirty="0" smtClean="0">
                <a:solidFill>
                  <a:srgbClr val="0070C0"/>
                </a:solidFill>
              </a:rPr>
              <a:t>Nous </a:t>
            </a:r>
            <a:r>
              <a:rPr lang="fr-FR" sz="2400" b="1" dirty="0" smtClean="0">
                <a:solidFill>
                  <a:srgbClr val="FF0000"/>
                </a:solidFill>
              </a:rPr>
              <a:t>serons</a:t>
            </a:r>
            <a:r>
              <a:rPr lang="fr-FR" sz="2400" dirty="0" smtClean="0"/>
              <a:t> journaliste</a:t>
            </a:r>
            <a:r>
              <a:rPr lang="fr-FR" sz="2400" b="1" u="sng" dirty="0" smtClean="0"/>
              <a:t>s</a:t>
            </a:r>
            <a:r>
              <a:rPr lang="fr-FR" sz="2400" dirty="0" smtClean="0"/>
              <a:t>. </a:t>
            </a:r>
            <a:r>
              <a:rPr lang="fr-FR" sz="2400" dirty="0" smtClean="0"/>
              <a:t>Quand </a:t>
            </a:r>
            <a:r>
              <a:rPr lang="fr-FR" sz="2400" b="1" dirty="0" smtClean="0">
                <a:solidFill>
                  <a:srgbClr val="0070C0"/>
                </a:solidFill>
              </a:rPr>
              <a:t>un accident </a:t>
            </a:r>
            <a:r>
              <a:rPr lang="fr-FR" sz="2400" b="1" dirty="0" smtClean="0">
                <a:solidFill>
                  <a:srgbClr val="FF0000"/>
                </a:solidFill>
              </a:rPr>
              <a:t>surviendra</a:t>
            </a:r>
            <a:r>
              <a:rPr lang="fr-FR" sz="2400" dirty="0" smtClean="0"/>
              <a:t>, </a:t>
            </a:r>
            <a:r>
              <a:rPr lang="fr-FR" sz="2400" b="1" dirty="0" smtClean="0">
                <a:solidFill>
                  <a:srgbClr val="0070C0"/>
                </a:solidFill>
              </a:rPr>
              <a:t>le journal </a:t>
            </a:r>
            <a:r>
              <a:rPr lang="fr-FR" sz="2400" b="1" dirty="0" smtClean="0">
                <a:solidFill>
                  <a:srgbClr val="00B050"/>
                </a:solidFill>
              </a:rPr>
              <a:t>nous</a:t>
            </a:r>
            <a:r>
              <a:rPr lang="fr-FR" sz="2400" b="1" dirty="0" smtClean="0">
                <a:solidFill>
                  <a:srgbClr val="FF0000"/>
                </a:solidFill>
              </a:rPr>
              <a:t> </a:t>
            </a:r>
            <a:r>
              <a:rPr lang="fr-FR" sz="2400" b="1" dirty="0" smtClean="0">
                <a:solidFill>
                  <a:srgbClr val="FF0000"/>
                </a:solidFill>
              </a:rPr>
              <a:t>enverra</a:t>
            </a:r>
            <a:r>
              <a:rPr lang="fr-FR" sz="2400" dirty="0" smtClean="0"/>
              <a:t> </a:t>
            </a:r>
            <a:r>
              <a:rPr lang="fr-FR" sz="2400" dirty="0" smtClean="0"/>
              <a:t>aussitôt sur les lieux. Quand </a:t>
            </a:r>
            <a:r>
              <a:rPr lang="fr-FR" sz="2400" b="1" dirty="0" smtClean="0">
                <a:solidFill>
                  <a:srgbClr val="0070C0"/>
                </a:solidFill>
              </a:rPr>
              <a:t>nous</a:t>
            </a:r>
            <a:r>
              <a:rPr lang="fr-FR" sz="2400" dirty="0" smtClean="0"/>
              <a:t> </a:t>
            </a:r>
            <a:r>
              <a:rPr lang="fr-FR" sz="2400" b="1" dirty="0" smtClean="0">
                <a:solidFill>
                  <a:srgbClr val="FF0000"/>
                </a:solidFill>
              </a:rPr>
              <a:t>arriverons</a:t>
            </a:r>
            <a:r>
              <a:rPr lang="fr-FR" sz="2400" dirty="0" smtClean="0"/>
              <a:t>, </a:t>
            </a:r>
            <a:r>
              <a:rPr lang="fr-FR" sz="2400" b="1" dirty="0" smtClean="0">
                <a:solidFill>
                  <a:srgbClr val="0070C0"/>
                </a:solidFill>
              </a:rPr>
              <a:t>nous </a:t>
            </a:r>
            <a:r>
              <a:rPr lang="fr-FR" sz="2400" b="1" dirty="0" smtClean="0">
                <a:solidFill>
                  <a:srgbClr val="FF0000"/>
                </a:solidFill>
              </a:rPr>
              <a:t>essaierons</a:t>
            </a:r>
            <a:r>
              <a:rPr lang="fr-FR" sz="2400" dirty="0" smtClean="0"/>
              <a:t> </a:t>
            </a:r>
            <a:r>
              <a:rPr lang="fr-FR" sz="2400" dirty="0" smtClean="0"/>
              <a:t>de comprendre ce qui s’est passé. </a:t>
            </a:r>
            <a:r>
              <a:rPr lang="fr-FR" sz="2400" b="1" dirty="0" smtClean="0">
                <a:solidFill>
                  <a:srgbClr val="0070C0"/>
                </a:solidFill>
              </a:rPr>
              <a:t>Nous </a:t>
            </a:r>
            <a:r>
              <a:rPr lang="fr-FR" sz="2400" b="1" dirty="0" smtClean="0">
                <a:solidFill>
                  <a:srgbClr val="FF0000"/>
                </a:solidFill>
              </a:rPr>
              <a:t>prendrons</a:t>
            </a:r>
            <a:r>
              <a:rPr lang="fr-FR" sz="2400" dirty="0" smtClean="0"/>
              <a:t> </a:t>
            </a:r>
            <a:r>
              <a:rPr lang="fr-FR" sz="2400" b="1" dirty="0" smtClean="0">
                <a:solidFill>
                  <a:srgbClr val="00B050"/>
                </a:solidFill>
              </a:rPr>
              <a:t>notre</a:t>
            </a:r>
            <a:r>
              <a:rPr lang="fr-FR" sz="2400" dirty="0" smtClean="0"/>
              <a:t> appareil </a:t>
            </a:r>
            <a:r>
              <a:rPr lang="fr-FR" sz="2400" dirty="0" smtClean="0"/>
              <a:t>et </a:t>
            </a:r>
            <a:r>
              <a:rPr lang="fr-FR" sz="2400" b="1" dirty="0" smtClean="0">
                <a:solidFill>
                  <a:srgbClr val="0070C0"/>
                </a:solidFill>
              </a:rPr>
              <a:t>nous </a:t>
            </a:r>
            <a:r>
              <a:rPr lang="fr-FR" sz="2400" b="1" dirty="0" smtClean="0">
                <a:solidFill>
                  <a:srgbClr val="FF0000"/>
                </a:solidFill>
              </a:rPr>
              <a:t>ferons</a:t>
            </a:r>
            <a:r>
              <a:rPr lang="fr-FR" sz="2400" dirty="0" smtClean="0"/>
              <a:t> </a:t>
            </a:r>
            <a:r>
              <a:rPr lang="fr-FR" sz="2400" dirty="0" smtClean="0"/>
              <a:t>des photos. </a:t>
            </a:r>
            <a:r>
              <a:rPr lang="fr-FR" sz="2400" b="1" dirty="0" smtClean="0">
                <a:solidFill>
                  <a:srgbClr val="0070C0"/>
                </a:solidFill>
              </a:rPr>
              <a:t>Nous </a:t>
            </a:r>
            <a:r>
              <a:rPr lang="fr-FR" sz="2400" b="1" dirty="0" smtClean="0">
                <a:solidFill>
                  <a:srgbClr val="FF0000"/>
                </a:solidFill>
              </a:rPr>
              <a:t>observerons</a:t>
            </a:r>
            <a:r>
              <a:rPr lang="fr-FR" sz="2400" dirty="0" smtClean="0"/>
              <a:t>, </a:t>
            </a:r>
            <a:r>
              <a:rPr lang="fr-FR" sz="2400" b="1" dirty="0" smtClean="0">
                <a:solidFill>
                  <a:srgbClr val="0070C0"/>
                </a:solidFill>
              </a:rPr>
              <a:t>nous </a:t>
            </a:r>
            <a:r>
              <a:rPr lang="fr-FR" sz="2400" b="1" dirty="0" smtClean="0">
                <a:solidFill>
                  <a:srgbClr val="FF0000"/>
                </a:solidFill>
              </a:rPr>
              <a:t>poserons</a:t>
            </a:r>
            <a:r>
              <a:rPr lang="fr-FR" sz="2400" dirty="0" smtClean="0"/>
              <a:t> </a:t>
            </a:r>
            <a:r>
              <a:rPr lang="fr-FR" sz="2400" dirty="0" smtClean="0"/>
              <a:t>des questions aux témoins, aux victimes et aux secours. </a:t>
            </a:r>
            <a:r>
              <a:rPr lang="fr-FR" sz="2400" b="1" dirty="0" smtClean="0">
                <a:solidFill>
                  <a:srgbClr val="0070C0"/>
                </a:solidFill>
              </a:rPr>
              <a:t>Nous </a:t>
            </a:r>
            <a:r>
              <a:rPr lang="fr-FR" sz="2400" b="1" dirty="0" smtClean="0">
                <a:solidFill>
                  <a:srgbClr val="FF0000"/>
                </a:solidFill>
              </a:rPr>
              <a:t>vérifierons</a:t>
            </a:r>
            <a:r>
              <a:rPr lang="fr-FR" sz="2400" dirty="0" smtClean="0"/>
              <a:t> </a:t>
            </a:r>
            <a:r>
              <a:rPr lang="fr-FR" sz="2400" dirty="0" smtClean="0"/>
              <a:t>les informations.</a:t>
            </a:r>
          </a:p>
          <a:p>
            <a:pPr algn="just">
              <a:lnSpc>
                <a:spcPct val="150000"/>
              </a:lnSpc>
            </a:pPr>
            <a:r>
              <a:rPr lang="fr-FR" sz="2400" dirty="0" smtClean="0"/>
              <a:t>À </a:t>
            </a:r>
            <a:r>
              <a:rPr lang="fr-FR" sz="2400" b="1" dirty="0" smtClean="0">
                <a:solidFill>
                  <a:srgbClr val="00B050"/>
                </a:solidFill>
              </a:rPr>
              <a:t>notre</a:t>
            </a:r>
            <a:r>
              <a:rPr lang="fr-FR" sz="2400" dirty="0" smtClean="0"/>
              <a:t> bureau</a:t>
            </a:r>
            <a:r>
              <a:rPr lang="fr-FR" sz="2400" dirty="0" smtClean="0"/>
              <a:t>, </a:t>
            </a:r>
            <a:r>
              <a:rPr lang="fr-FR" sz="2400" b="1" dirty="0" smtClean="0">
                <a:solidFill>
                  <a:srgbClr val="0070C0"/>
                </a:solidFill>
              </a:rPr>
              <a:t>nous </a:t>
            </a:r>
            <a:r>
              <a:rPr lang="fr-FR" sz="2400" b="1" dirty="0" smtClean="0">
                <a:solidFill>
                  <a:srgbClr val="FF0000"/>
                </a:solidFill>
              </a:rPr>
              <a:t>réfléchirons</a:t>
            </a:r>
            <a:r>
              <a:rPr lang="fr-FR" sz="2400" dirty="0" smtClean="0"/>
              <a:t> </a:t>
            </a:r>
            <a:r>
              <a:rPr lang="fr-FR" sz="2400" dirty="0" smtClean="0"/>
              <a:t>à </a:t>
            </a:r>
            <a:r>
              <a:rPr lang="fr-FR" sz="2400" b="1" dirty="0" smtClean="0">
                <a:solidFill>
                  <a:srgbClr val="00B050"/>
                </a:solidFill>
              </a:rPr>
              <a:t>notre</a:t>
            </a:r>
            <a:r>
              <a:rPr lang="fr-FR" sz="2400" dirty="0" smtClean="0"/>
              <a:t> article </a:t>
            </a:r>
            <a:r>
              <a:rPr lang="fr-FR" sz="2400" dirty="0" smtClean="0"/>
              <a:t>et </a:t>
            </a:r>
            <a:r>
              <a:rPr lang="fr-FR" sz="2400" b="1" dirty="0" smtClean="0">
                <a:solidFill>
                  <a:srgbClr val="0070C0"/>
                </a:solidFill>
              </a:rPr>
              <a:t>nous </a:t>
            </a:r>
            <a:r>
              <a:rPr lang="fr-FR" sz="2400" dirty="0" smtClean="0"/>
              <a:t>le </a:t>
            </a:r>
            <a:r>
              <a:rPr lang="fr-FR" sz="2400" b="1" dirty="0" smtClean="0">
                <a:solidFill>
                  <a:srgbClr val="FF0000"/>
                </a:solidFill>
              </a:rPr>
              <a:t>rédigerons</a:t>
            </a:r>
            <a:r>
              <a:rPr lang="fr-FR" sz="2400" dirty="0" smtClean="0"/>
              <a:t> </a:t>
            </a:r>
            <a:r>
              <a:rPr lang="fr-FR" sz="2400" dirty="0" smtClean="0"/>
              <a:t>: </a:t>
            </a:r>
            <a:r>
              <a:rPr lang="fr-FR" sz="2400" b="1" dirty="0" smtClean="0">
                <a:solidFill>
                  <a:srgbClr val="0070C0"/>
                </a:solidFill>
              </a:rPr>
              <a:t>j’</a:t>
            </a:r>
            <a:r>
              <a:rPr lang="fr-FR" sz="2400" b="1" dirty="0" smtClean="0">
                <a:solidFill>
                  <a:srgbClr val="FF0000"/>
                </a:solidFill>
              </a:rPr>
              <a:t>expliquerai</a:t>
            </a:r>
            <a:r>
              <a:rPr lang="fr-FR" sz="2400" dirty="0" smtClean="0"/>
              <a:t> et </a:t>
            </a:r>
            <a:r>
              <a:rPr lang="fr-FR" sz="2400" b="1" dirty="0" smtClean="0">
                <a:solidFill>
                  <a:srgbClr val="0070C0"/>
                </a:solidFill>
              </a:rPr>
              <a:t>je</a:t>
            </a:r>
            <a:r>
              <a:rPr lang="fr-FR" sz="2400" dirty="0" smtClean="0"/>
              <a:t> </a:t>
            </a:r>
            <a:r>
              <a:rPr lang="fr-FR" sz="2400" b="1" dirty="0" smtClean="0">
                <a:solidFill>
                  <a:srgbClr val="FF0000"/>
                </a:solidFill>
              </a:rPr>
              <a:t>raconterai</a:t>
            </a:r>
            <a:r>
              <a:rPr lang="fr-FR" sz="2400" dirty="0" smtClean="0"/>
              <a:t> l’événement. </a:t>
            </a:r>
            <a:r>
              <a:rPr lang="fr-FR" sz="2400" b="1" dirty="0" smtClean="0">
                <a:solidFill>
                  <a:srgbClr val="0070C0"/>
                </a:solidFill>
              </a:rPr>
              <a:t>Je</a:t>
            </a:r>
            <a:r>
              <a:rPr lang="fr-FR" sz="2400" dirty="0" smtClean="0"/>
              <a:t> </a:t>
            </a:r>
            <a:r>
              <a:rPr lang="fr-FR" sz="2400" b="1" dirty="0" smtClean="0">
                <a:solidFill>
                  <a:srgbClr val="FF0000"/>
                </a:solidFill>
              </a:rPr>
              <a:t>choisirai</a:t>
            </a:r>
            <a:r>
              <a:rPr lang="fr-FR" sz="2400" dirty="0" smtClean="0"/>
              <a:t> des photos pour illustrer l’article</a:t>
            </a:r>
            <a:r>
              <a:rPr lang="fr-FR" sz="2400" dirty="0" smtClean="0"/>
              <a:t>.</a:t>
            </a:r>
            <a:endParaRPr lang="fr-FR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212442"/>
            <a:ext cx="8712968" cy="57708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2000" b="1" dirty="0" smtClean="0"/>
              <a:t>Texte </a:t>
            </a:r>
            <a:r>
              <a:rPr lang="fr-FR" sz="2000" b="1" dirty="0" smtClean="0"/>
              <a:t>28 </a:t>
            </a:r>
            <a:r>
              <a:rPr lang="fr-FR" sz="2000" b="1" dirty="0" smtClean="0"/>
              <a:t>- De l’évènement au journal en kiosque </a:t>
            </a:r>
            <a:r>
              <a:rPr lang="fr-FR" sz="2000" b="1" dirty="0" smtClean="0"/>
              <a:t>(2)</a:t>
            </a:r>
            <a:endParaRPr lang="fr-FR" sz="2000" b="1" dirty="0" smtClean="0"/>
          </a:p>
          <a:p>
            <a:pPr algn="just">
              <a:lnSpc>
                <a:spcPts val="3000"/>
              </a:lnSpc>
            </a:pPr>
            <a:r>
              <a:rPr lang="fr-FR" sz="2000" dirty="0" smtClean="0"/>
              <a:t>Martin </a:t>
            </a:r>
            <a:r>
              <a:rPr lang="fr-FR" sz="2000" b="1" dirty="0" smtClean="0">
                <a:solidFill>
                  <a:srgbClr val="FFC000"/>
                </a:solidFill>
              </a:rPr>
              <a:t>et Jonathan racontent </a:t>
            </a:r>
            <a:r>
              <a:rPr lang="fr-FR" sz="2000" dirty="0" smtClean="0"/>
              <a:t>:</a:t>
            </a:r>
          </a:p>
          <a:p>
            <a:pPr algn="just">
              <a:lnSpc>
                <a:spcPct val="150000"/>
              </a:lnSpc>
            </a:pPr>
            <a:r>
              <a:rPr lang="fr-FR" sz="2400" dirty="0" smtClean="0"/>
              <a:t>*</a:t>
            </a:r>
            <a:r>
              <a:rPr lang="fr-FR" sz="2400" b="1" dirty="0" smtClean="0">
                <a:solidFill>
                  <a:srgbClr val="0070C0"/>
                </a:solidFill>
              </a:rPr>
              <a:t>Nous </a:t>
            </a:r>
            <a:r>
              <a:rPr lang="fr-FR" sz="2400" b="1" dirty="0" smtClean="0">
                <a:solidFill>
                  <a:srgbClr val="FF0000"/>
                </a:solidFill>
              </a:rPr>
              <a:t>serons</a:t>
            </a:r>
            <a:r>
              <a:rPr lang="fr-FR" sz="2400" dirty="0" smtClean="0"/>
              <a:t> journaliste</a:t>
            </a:r>
            <a:r>
              <a:rPr lang="fr-FR" sz="2400" b="1" u="sng" dirty="0" smtClean="0"/>
              <a:t>s</a:t>
            </a:r>
            <a:r>
              <a:rPr lang="fr-FR" sz="2400" dirty="0" smtClean="0"/>
              <a:t>. </a:t>
            </a:r>
            <a:r>
              <a:rPr lang="fr-FR" sz="2400" dirty="0" smtClean="0"/>
              <a:t>Quand </a:t>
            </a:r>
            <a:r>
              <a:rPr lang="fr-FR" sz="2400" b="1" dirty="0" smtClean="0">
                <a:solidFill>
                  <a:srgbClr val="0070C0"/>
                </a:solidFill>
              </a:rPr>
              <a:t>un accident </a:t>
            </a:r>
            <a:r>
              <a:rPr lang="fr-FR" sz="2400" b="1" dirty="0" smtClean="0">
                <a:solidFill>
                  <a:srgbClr val="FF0000"/>
                </a:solidFill>
              </a:rPr>
              <a:t>surviendra</a:t>
            </a:r>
            <a:r>
              <a:rPr lang="fr-FR" sz="2400" dirty="0" smtClean="0"/>
              <a:t>, </a:t>
            </a:r>
            <a:r>
              <a:rPr lang="fr-FR" sz="2400" b="1" dirty="0" smtClean="0">
                <a:solidFill>
                  <a:srgbClr val="0070C0"/>
                </a:solidFill>
              </a:rPr>
              <a:t>le journal </a:t>
            </a:r>
            <a:r>
              <a:rPr lang="fr-FR" sz="2400" b="1" dirty="0" smtClean="0">
                <a:solidFill>
                  <a:srgbClr val="00B050"/>
                </a:solidFill>
              </a:rPr>
              <a:t>nous</a:t>
            </a:r>
            <a:r>
              <a:rPr lang="fr-FR" sz="2400" b="1" dirty="0" smtClean="0">
                <a:solidFill>
                  <a:srgbClr val="FF0000"/>
                </a:solidFill>
              </a:rPr>
              <a:t> </a:t>
            </a:r>
            <a:r>
              <a:rPr lang="fr-FR" sz="2400" b="1" dirty="0" smtClean="0">
                <a:solidFill>
                  <a:srgbClr val="FF0000"/>
                </a:solidFill>
              </a:rPr>
              <a:t>enverra</a:t>
            </a:r>
            <a:r>
              <a:rPr lang="fr-FR" sz="2400" dirty="0" smtClean="0"/>
              <a:t> </a:t>
            </a:r>
            <a:r>
              <a:rPr lang="fr-FR" sz="2400" dirty="0" smtClean="0"/>
              <a:t>aussitôt sur les lieux. Quand </a:t>
            </a:r>
            <a:r>
              <a:rPr lang="fr-FR" sz="2400" b="1" dirty="0" smtClean="0">
                <a:solidFill>
                  <a:srgbClr val="0070C0"/>
                </a:solidFill>
              </a:rPr>
              <a:t>nous</a:t>
            </a:r>
            <a:r>
              <a:rPr lang="fr-FR" sz="2400" dirty="0" smtClean="0"/>
              <a:t> </a:t>
            </a:r>
            <a:r>
              <a:rPr lang="fr-FR" sz="2400" b="1" dirty="0" smtClean="0">
                <a:solidFill>
                  <a:srgbClr val="FF0000"/>
                </a:solidFill>
              </a:rPr>
              <a:t>arriverons</a:t>
            </a:r>
            <a:r>
              <a:rPr lang="fr-FR" sz="2400" dirty="0" smtClean="0"/>
              <a:t>, </a:t>
            </a:r>
            <a:r>
              <a:rPr lang="fr-FR" sz="2400" b="1" dirty="0" smtClean="0">
                <a:solidFill>
                  <a:srgbClr val="0070C0"/>
                </a:solidFill>
              </a:rPr>
              <a:t>nous </a:t>
            </a:r>
            <a:r>
              <a:rPr lang="fr-FR" sz="2400" b="1" dirty="0" smtClean="0">
                <a:solidFill>
                  <a:srgbClr val="FF0000"/>
                </a:solidFill>
              </a:rPr>
              <a:t>essaierons</a:t>
            </a:r>
            <a:r>
              <a:rPr lang="fr-FR" sz="2400" dirty="0" smtClean="0"/>
              <a:t> </a:t>
            </a:r>
            <a:r>
              <a:rPr lang="fr-FR" sz="2400" dirty="0" smtClean="0"/>
              <a:t>de comprendre ce qui s’est passé. </a:t>
            </a:r>
            <a:r>
              <a:rPr lang="fr-FR" sz="2400" b="1" dirty="0" smtClean="0">
                <a:solidFill>
                  <a:srgbClr val="0070C0"/>
                </a:solidFill>
              </a:rPr>
              <a:t>Nous </a:t>
            </a:r>
            <a:r>
              <a:rPr lang="fr-FR" sz="2400" b="1" dirty="0" smtClean="0">
                <a:solidFill>
                  <a:srgbClr val="FF0000"/>
                </a:solidFill>
              </a:rPr>
              <a:t>prendrons</a:t>
            </a:r>
            <a:r>
              <a:rPr lang="fr-FR" sz="2400" dirty="0" smtClean="0"/>
              <a:t> </a:t>
            </a:r>
            <a:r>
              <a:rPr lang="fr-FR" sz="2400" b="1" dirty="0" smtClean="0">
                <a:solidFill>
                  <a:srgbClr val="00B050"/>
                </a:solidFill>
              </a:rPr>
              <a:t>notre</a:t>
            </a:r>
            <a:r>
              <a:rPr lang="fr-FR" sz="2400" dirty="0" smtClean="0"/>
              <a:t> appareil </a:t>
            </a:r>
            <a:r>
              <a:rPr lang="fr-FR" sz="2400" dirty="0" smtClean="0"/>
              <a:t>et </a:t>
            </a:r>
            <a:r>
              <a:rPr lang="fr-FR" sz="2400" b="1" dirty="0" smtClean="0">
                <a:solidFill>
                  <a:srgbClr val="0070C0"/>
                </a:solidFill>
              </a:rPr>
              <a:t>nous </a:t>
            </a:r>
            <a:r>
              <a:rPr lang="fr-FR" sz="2400" b="1" dirty="0" smtClean="0">
                <a:solidFill>
                  <a:srgbClr val="FF0000"/>
                </a:solidFill>
              </a:rPr>
              <a:t>ferons</a:t>
            </a:r>
            <a:r>
              <a:rPr lang="fr-FR" sz="2400" dirty="0" smtClean="0"/>
              <a:t> </a:t>
            </a:r>
            <a:r>
              <a:rPr lang="fr-FR" sz="2400" dirty="0" smtClean="0"/>
              <a:t>des photos. </a:t>
            </a:r>
            <a:r>
              <a:rPr lang="fr-FR" sz="2400" b="1" dirty="0" smtClean="0">
                <a:solidFill>
                  <a:srgbClr val="0070C0"/>
                </a:solidFill>
              </a:rPr>
              <a:t>Nous </a:t>
            </a:r>
            <a:r>
              <a:rPr lang="fr-FR" sz="2400" b="1" dirty="0" smtClean="0">
                <a:solidFill>
                  <a:srgbClr val="FF0000"/>
                </a:solidFill>
              </a:rPr>
              <a:t>observerons</a:t>
            </a:r>
            <a:r>
              <a:rPr lang="fr-FR" sz="2400" dirty="0" smtClean="0"/>
              <a:t>, </a:t>
            </a:r>
            <a:r>
              <a:rPr lang="fr-FR" sz="2400" b="1" dirty="0" smtClean="0">
                <a:solidFill>
                  <a:srgbClr val="0070C0"/>
                </a:solidFill>
              </a:rPr>
              <a:t>nous </a:t>
            </a:r>
            <a:r>
              <a:rPr lang="fr-FR" sz="2400" b="1" dirty="0" smtClean="0">
                <a:solidFill>
                  <a:srgbClr val="FF0000"/>
                </a:solidFill>
              </a:rPr>
              <a:t>poserons</a:t>
            </a:r>
            <a:r>
              <a:rPr lang="fr-FR" sz="2400" dirty="0" smtClean="0"/>
              <a:t> </a:t>
            </a:r>
            <a:r>
              <a:rPr lang="fr-FR" sz="2400" dirty="0" smtClean="0"/>
              <a:t>des questions aux témoins, aux victimes et aux secours. </a:t>
            </a:r>
            <a:r>
              <a:rPr lang="fr-FR" sz="2400" b="1" dirty="0" smtClean="0">
                <a:solidFill>
                  <a:srgbClr val="0070C0"/>
                </a:solidFill>
              </a:rPr>
              <a:t>Nous </a:t>
            </a:r>
            <a:r>
              <a:rPr lang="fr-FR" sz="2400" b="1" dirty="0" smtClean="0">
                <a:solidFill>
                  <a:srgbClr val="FF0000"/>
                </a:solidFill>
              </a:rPr>
              <a:t>vérifierons</a:t>
            </a:r>
            <a:r>
              <a:rPr lang="fr-FR" sz="2400" dirty="0" smtClean="0"/>
              <a:t> </a:t>
            </a:r>
            <a:r>
              <a:rPr lang="fr-FR" sz="2400" dirty="0" smtClean="0"/>
              <a:t>les informations.</a:t>
            </a:r>
          </a:p>
          <a:p>
            <a:pPr algn="just">
              <a:lnSpc>
                <a:spcPct val="150000"/>
              </a:lnSpc>
            </a:pPr>
            <a:r>
              <a:rPr lang="fr-FR" sz="2400" dirty="0" smtClean="0"/>
              <a:t>À </a:t>
            </a:r>
            <a:r>
              <a:rPr lang="fr-FR" sz="2400" b="1" dirty="0" smtClean="0">
                <a:solidFill>
                  <a:srgbClr val="00B050"/>
                </a:solidFill>
              </a:rPr>
              <a:t>notre</a:t>
            </a:r>
            <a:r>
              <a:rPr lang="fr-FR" sz="2400" dirty="0" smtClean="0"/>
              <a:t> bureau</a:t>
            </a:r>
            <a:r>
              <a:rPr lang="fr-FR" sz="2400" dirty="0" smtClean="0"/>
              <a:t>, </a:t>
            </a:r>
            <a:r>
              <a:rPr lang="fr-FR" sz="2400" b="1" dirty="0" smtClean="0">
                <a:solidFill>
                  <a:srgbClr val="0070C0"/>
                </a:solidFill>
              </a:rPr>
              <a:t>nous </a:t>
            </a:r>
            <a:r>
              <a:rPr lang="fr-FR" sz="2400" b="1" dirty="0" smtClean="0">
                <a:solidFill>
                  <a:srgbClr val="FF0000"/>
                </a:solidFill>
              </a:rPr>
              <a:t>réfléchirons</a:t>
            </a:r>
            <a:r>
              <a:rPr lang="fr-FR" sz="2400" dirty="0" smtClean="0"/>
              <a:t> </a:t>
            </a:r>
            <a:r>
              <a:rPr lang="fr-FR" sz="2400" dirty="0" smtClean="0"/>
              <a:t>à </a:t>
            </a:r>
            <a:r>
              <a:rPr lang="fr-FR" sz="2400" b="1" dirty="0" smtClean="0">
                <a:solidFill>
                  <a:srgbClr val="00B050"/>
                </a:solidFill>
              </a:rPr>
              <a:t>notre</a:t>
            </a:r>
            <a:r>
              <a:rPr lang="fr-FR" sz="2400" dirty="0" smtClean="0"/>
              <a:t> article </a:t>
            </a:r>
            <a:r>
              <a:rPr lang="fr-FR" sz="2400" dirty="0" smtClean="0"/>
              <a:t>et </a:t>
            </a:r>
            <a:r>
              <a:rPr lang="fr-FR" sz="2400" b="1" dirty="0" smtClean="0">
                <a:solidFill>
                  <a:srgbClr val="0070C0"/>
                </a:solidFill>
              </a:rPr>
              <a:t>nous </a:t>
            </a:r>
            <a:r>
              <a:rPr lang="fr-FR" sz="2400" dirty="0" smtClean="0"/>
              <a:t>le </a:t>
            </a:r>
            <a:r>
              <a:rPr lang="fr-FR" sz="2400" b="1" dirty="0" smtClean="0">
                <a:solidFill>
                  <a:srgbClr val="FF0000"/>
                </a:solidFill>
              </a:rPr>
              <a:t>rédigerons</a:t>
            </a:r>
            <a:r>
              <a:rPr lang="fr-FR" sz="2400" dirty="0" smtClean="0"/>
              <a:t> </a:t>
            </a:r>
            <a:r>
              <a:rPr lang="fr-FR" sz="2400" dirty="0" smtClean="0"/>
              <a:t>: </a:t>
            </a:r>
            <a:r>
              <a:rPr lang="fr-FR" sz="2400" b="1" dirty="0" smtClean="0">
                <a:solidFill>
                  <a:srgbClr val="0070C0"/>
                </a:solidFill>
              </a:rPr>
              <a:t>nous </a:t>
            </a:r>
            <a:r>
              <a:rPr lang="fr-FR" sz="2400" b="1" dirty="0" smtClean="0">
                <a:solidFill>
                  <a:srgbClr val="FF0000"/>
                </a:solidFill>
              </a:rPr>
              <a:t>expliquerons</a:t>
            </a:r>
            <a:r>
              <a:rPr lang="fr-FR" sz="2400" dirty="0" smtClean="0"/>
              <a:t> </a:t>
            </a:r>
            <a:r>
              <a:rPr lang="fr-FR" sz="2400" dirty="0" smtClean="0"/>
              <a:t>et </a:t>
            </a:r>
            <a:r>
              <a:rPr lang="fr-FR" sz="2400" b="1" dirty="0" smtClean="0">
                <a:solidFill>
                  <a:srgbClr val="0070C0"/>
                </a:solidFill>
              </a:rPr>
              <a:t>je</a:t>
            </a:r>
            <a:r>
              <a:rPr lang="fr-FR" sz="2400" dirty="0" smtClean="0"/>
              <a:t> </a:t>
            </a:r>
            <a:r>
              <a:rPr lang="fr-FR" sz="2400" b="1" dirty="0" smtClean="0">
                <a:solidFill>
                  <a:srgbClr val="FF0000"/>
                </a:solidFill>
              </a:rPr>
              <a:t>raconterai</a:t>
            </a:r>
            <a:r>
              <a:rPr lang="fr-FR" sz="2400" dirty="0" smtClean="0"/>
              <a:t> l’événement. </a:t>
            </a:r>
            <a:r>
              <a:rPr lang="fr-FR" sz="2400" b="1" dirty="0" smtClean="0">
                <a:solidFill>
                  <a:srgbClr val="0070C0"/>
                </a:solidFill>
              </a:rPr>
              <a:t>Je</a:t>
            </a:r>
            <a:r>
              <a:rPr lang="fr-FR" sz="2400" dirty="0" smtClean="0"/>
              <a:t> </a:t>
            </a:r>
            <a:r>
              <a:rPr lang="fr-FR" sz="2400" b="1" dirty="0" smtClean="0">
                <a:solidFill>
                  <a:srgbClr val="FF0000"/>
                </a:solidFill>
              </a:rPr>
              <a:t>choisirai</a:t>
            </a:r>
            <a:r>
              <a:rPr lang="fr-FR" sz="2400" dirty="0" smtClean="0"/>
              <a:t> des photos pour illustrer l’article</a:t>
            </a:r>
            <a:r>
              <a:rPr lang="fr-FR" sz="2400" dirty="0" smtClean="0"/>
              <a:t>.</a:t>
            </a:r>
            <a:endParaRPr lang="fr-FR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212442"/>
            <a:ext cx="8712968" cy="57708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2000" b="1" dirty="0" smtClean="0"/>
              <a:t>Texte </a:t>
            </a:r>
            <a:r>
              <a:rPr lang="fr-FR" sz="2000" b="1" dirty="0" smtClean="0"/>
              <a:t>28 </a:t>
            </a:r>
            <a:r>
              <a:rPr lang="fr-FR" sz="2000" b="1" dirty="0" smtClean="0"/>
              <a:t>- De l’évènement au journal en kiosque </a:t>
            </a:r>
            <a:r>
              <a:rPr lang="fr-FR" sz="2000" b="1" dirty="0" smtClean="0"/>
              <a:t>(2)</a:t>
            </a:r>
            <a:endParaRPr lang="fr-FR" sz="2000" b="1" dirty="0" smtClean="0"/>
          </a:p>
          <a:p>
            <a:pPr algn="just">
              <a:lnSpc>
                <a:spcPts val="3000"/>
              </a:lnSpc>
            </a:pPr>
            <a:r>
              <a:rPr lang="fr-FR" sz="2000" dirty="0" smtClean="0"/>
              <a:t>Martin </a:t>
            </a:r>
            <a:r>
              <a:rPr lang="fr-FR" sz="2000" b="1" dirty="0" smtClean="0">
                <a:solidFill>
                  <a:srgbClr val="FFC000"/>
                </a:solidFill>
              </a:rPr>
              <a:t>et Jonathan racontent </a:t>
            </a:r>
            <a:r>
              <a:rPr lang="fr-FR" sz="2000" dirty="0" smtClean="0"/>
              <a:t>:</a:t>
            </a:r>
          </a:p>
          <a:p>
            <a:pPr algn="just">
              <a:lnSpc>
                <a:spcPct val="150000"/>
              </a:lnSpc>
            </a:pPr>
            <a:r>
              <a:rPr lang="fr-FR" sz="2400" dirty="0" smtClean="0"/>
              <a:t>*</a:t>
            </a:r>
            <a:r>
              <a:rPr lang="fr-FR" sz="2400" b="1" dirty="0" smtClean="0">
                <a:solidFill>
                  <a:srgbClr val="0070C0"/>
                </a:solidFill>
              </a:rPr>
              <a:t>Nous </a:t>
            </a:r>
            <a:r>
              <a:rPr lang="fr-FR" sz="2400" b="1" dirty="0" smtClean="0">
                <a:solidFill>
                  <a:srgbClr val="FF0000"/>
                </a:solidFill>
              </a:rPr>
              <a:t>serons</a:t>
            </a:r>
            <a:r>
              <a:rPr lang="fr-FR" sz="2400" dirty="0" smtClean="0"/>
              <a:t> journaliste</a:t>
            </a:r>
            <a:r>
              <a:rPr lang="fr-FR" sz="2400" b="1" u="sng" dirty="0" smtClean="0"/>
              <a:t>s</a:t>
            </a:r>
            <a:r>
              <a:rPr lang="fr-FR" sz="2400" dirty="0" smtClean="0"/>
              <a:t>. </a:t>
            </a:r>
            <a:r>
              <a:rPr lang="fr-FR" sz="2400" dirty="0" smtClean="0"/>
              <a:t>Quand </a:t>
            </a:r>
            <a:r>
              <a:rPr lang="fr-FR" sz="2400" b="1" dirty="0" smtClean="0">
                <a:solidFill>
                  <a:srgbClr val="0070C0"/>
                </a:solidFill>
              </a:rPr>
              <a:t>un accident </a:t>
            </a:r>
            <a:r>
              <a:rPr lang="fr-FR" sz="2400" b="1" dirty="0" smtClean="0">
                <a:solidFill>
                  <a:srgbClr val="FF0000"/>
                </a:solidFill>
              </a:rPr>
              <a:t>surviendra</a:t>
            </a:r>
            <a:r>
              <a:rPr lang="fr-FR" sz="2400" dirty="0" smtClean="0"/>
              <a:t>, </a:t>
            </a:r>
            <a:r>
              <a:rPr lang="fr-FR" sz="2400" b="1" dirty="0" smtClean="0">
                <a:solidFill>
                  <a:srgbClr val="0070C0"/>
                </a:solidFill>
              </a:rPr>
              <a:t>le journal </a:t>
            </a:r>
            <a:r>
              <a:rPr lang="fr-FR" sz="2400" b="1" dirty="0" smtClean="0">
                <a:solidFill>
                  <a:srgbClr val="00B050"/>
                </a:solidFill>
              </a:rPr>
              <a:t>nous</a:t>
            </a:r>
            <a:r>
              <a:rPr lang="fr-FR" sz="2400" b="1" dirty="0" smtClean="0">
                <a:solidFill>
                  <a:srgbClr val="FF0000"/>
                </a:solidFill>
              </a:rPr>
              <a:t> </a:t>
            </a:r>
            <a:r>
              <a:rPr lang="fr-FR" sz="2400" b="1" dirty="0" smtClean="0">
                <a:solidFill>
                  <a:srgbClr val="FF0000"/>
                </a:solidFill>
              </a:rPr>
              <a:t>enverra</a:t>
            </a:r>
            <a:r>
              <a:rPr lang="fr-FR" sz="2400" dirty="0" smtClean="0"/>
              <a:t> </a:t>
            </a:r>
            <a:r>
              <a:rPr lang="fr-FR" sz="2400" dirty="0" smtClean="0"/>
              <a:t>aussitôt sur les lieux. Quand </a:t>
            </a:r>
            <a:r>
              <a:rPr lang="fr-FR" sz="2400" b="1" dirty="0" smtClean="0">
                <a:solidFill>
                  <a:srgbClr val="0070C0"/>
                </a:solidFill>
              </a:rPr>
              <a:t>nous</a:t>
            </a:r>
            <a:r>
              <a:rPr lang="fr-FR" sz="2400" dirty="0" smtClean="0"/>
              <a:t> </a:t>
            </a:r>
            <a:r>
              <a:rPr lang="fr-FR" sz="2400" b="1" dirty="0" smtClean="0">
                <a:solidFill>
                  <a:srgbClr val="FF0000"/>
                </a:solidFill>
              </a:rPr>
              <a:t>arriverons</a:t>
            </a:r>
            <a:r>
              <a:rPr lang="fr-FR" sz="2400" dirty="0" smtClean="0"/>
              <a:t>, </a:t>
            </a:r>
            <a:r>
              <a:rPr lang="fr-FR" sz="2400" b="1" dirty="0" smtClean="0">
                <a:solidFill>
                  <a:srgbClr val="0070C0"/>
                </a:solidFill>
              </a:rPr>
              <a:t>nous </a:t>
            </a:r>
            <a:r>
              <a:rPr lang="fr-FR" sz="2400" b="1" dirty="0" smtClean="0">
                <a:solidFill>
                  <a:srgbClr val="FF0000"/>
                </a:solidFill>
              </a:rPr>
              <a:t>essaierons</a:t>
            </a:r>
            <a:r>
              <a:rPr lang="fr-FR" sz="2400" dirty="0" smtClean="0"/>
              <a:t> </a:t>
            </a:r>
            <a:r>
              <a:rPr lang="fr-FR" sz="2400" dirty="0" smtClean="0"/>
              <a:t>de comprendre ce qui s’est passé. </a:t>
            </a:r>
            <a:r>
              <a:rPr lang="fr-FR" sz="2400" b="1" dirty="0" smtClean="0">
                <a:solidFill>
                  <a:srgbClr val="0070C0"/>
                </a:solidFill>
              </a:rPr>
              <a:t>Nous </a:t>
            </a:r>
            <a:r>
              <a:rPr lang="fr-FR" sz="2400" b="1" dirty="0" smtClean="0">
                <a:solidFill>
                  <a:srgbClr val="FF0000"/>
                </a:solidFill>
              </a:rPr>
              <a:t>prendrons</a:t>
            </a:r>
            <a:r>
              <a:rPr lang="fr-FR" sz="2400" dirty="0" smtClean="0"/>
              <a:t> </a:t>
            </a:r>
            <a:r>
              <a:rPr lang="fr-FR" sz="2400" b="1" dirty="0" smtClean="0">
                <a:solidFill>
                  <a:srgbClr val="00B050"/>
                </a:solidFill>
              </a:rPr>
              <a:t>notre</a:t>
            </a:r>
            <a:r>
              <a:rPr lang="fr-FR" sz="2400" dirty="0" smtClean="0"/>
              <a:t> appareil </a:t>
            </a:r>
            <a:r>
              <a:rPr lang="fr-FR" sz="2400" dirty="0" smtClean="0"/>
              <a:t>et </a:t>
            </a:r>
            <a:r>
              <a:rPr lang="fr-FR" sz="2400" b="1" dirty="0" smtClean="0">
                <a:solidFill>
                  <a:srgbClr val="0070C0"/>
                </a:solidFill>
              </a:rPr>
              <a:t>nous </a:t>
            </a:r>
            <a:r>
              <a:rPr lang="fr-FR" sz="2400" b="1" dirty="0" smtClean="0">
                <a:solidFill>
                  <a:srgbClr val="FF0000"/>
                </a:solidFill>
              </a:rPr>
              <a:t>ferons</a:t>
            </a:r>
            <a:r>
              <a:rPr lang="fr-FR" sz="2400" dirty="0" smtClean="0"/>
              <a:t> </a:t>
            </a:r>
            <a:r>
              <a:rPr lang="fr-FR" sz="2400" dirty="0" smtClean="0"/>
              <a:t>des photos. </a:t>
            </a:r>
            <a:r>
              <a:rPr lang="fr-FR" sz="2400" b="1" dirty="0" smtClean="0">
                <a:solidFill>
                  <a:srgbClr val="0070C0"/>
                </a:solidFill>
              </a:rPr>
              <a:t>Nous </a:t>
            </a:r>
            <a:r>
              <a:rPr lang="fr-FR" sz="2400" b="1" dirty="0" smtClean="0">
                <a:solidFill>
                  <a:srgbClr val="FF0000"/>
                </a:solidFill>
              </a:rPr>
              <a:t>observerons</a:t>
            </a:r>
            <a:r>
              <a:rPr lang="fr-FR" sz="2400" dirty="0" smtClean="0"/>
              <a:t>, </a:t>
            </a:r>
            <a:r>
              <a:rPr lang="fr-FR" sz="2400" b="1" dirty="0" smtClean="0">
                <a:solidFill>
                  <a:srgbClr val="0070C0"/>
                </a:solidFill>
              </a:rPr>
              <a:t>nous </a:t>
            </a:r>
            <a:r>
              <a:rPr lang="fr-FR" sz="2400" b="1" dirty="0" smtClean="0">
                <a:solidFill>
                  <a:srgbClr val="FF0000"/>
                </a:solidFill>
              </a:rPr>
              <a:t>poserons</a:t>
            </a:r>
            <a:r>
              <a:rPr lang="fr-FR" sz="2400" dirty="0" smtClean="0"/>
              <a:t> </a:t>
            </a:r>
            <a:r>
              <a:rPr lang="fr-FR" sz="2400" dirty="0" smtClean="0"/>
              <a:t>des questions aux témoins, aux victimes et aux secours. </a:t>
            </a:r>
            <a:r>
              <a:rPr lang="fr-FR" sz="2400" b="1" dirty="0" smtClean="0">
                <a:solidFill>
                  <a:srgbClr val="0070C0"/>
                </a:solidFill>
              </a:rPr>
              <a:t>Nous </a:t>
            </a:r>
            <a:r>
              <a:rPr lang="fr-FR" sz="2400" b="1" dirty="0" smtClean="0">
                <a:solidFill>
                  <a:srgbClr val="FF0000"/>
                </a:solidFill>
              </a:rPr>
              <a:t>vérifierons</a:t>
            </a:r>
            <a:r>
              <a:rPr lang="fr-FR" sz="2400" dirty="0" smtClean="0"/>
              <a:t> </a:t>
            </a:r>
            <a:r>
              <a:rPr lang="fr-FR" sz="2400" dirty="0" smtClean="0"/>
              <a:t>les informations.</a:t>
            </a:r>
          </a:p>
          <a:p>
            <a:pPr algn="just">
              <a:lnSpc>
                <a:spcPct val="150000"/>
              </a:lnSpc>
            </a:pPr>
            <a:r>
              <a:rPr lang="fr-FR" sz="2400" dirty="0" smtClean="0"/>
              <a:t>À </a:t>
            </a:r>
            <a:r>
              <a:rPr lang="fr-FR" sz="2400" b="1" dirty="0" smtClean="0">
                <a:solidFill>
                  <a:srgbClr val="00B050"/>
                </a:solidFill>
              </a:rPr>
              <a:t>notre</a:t>
            </a:r>
            <a:r>
              <a:rPr lang="fr-FR" sz="2400" dirty="0" smtClean="0"/>
              <a:t> bureau</a:t>
            </a:r>
            <a:r>
              <a:rPr lang="fr-FR" sz="2400" dirty="0" smtClean="0"/>
              <a:t>, </a:t>
            </a:r>
            <a:r>
              <a:rPr lang="fr-FR" sz="2400" b="1" dirty="0" smtClean="0">
                <a:solidFill>
                  <a:srgbClr val="0070C0"/>
                </a:solidFill>
              </a:rPr>
              <a:t>nous </a:t>
            </a:r>
            <a:r>
              <a:rPr lang="fr-FR" sz="2400" b="1" dirty="0" smtClean="0">
                <a:solidFill>
                  <a:srgbClr val="FF0000"/>
                </a:solidFill>
              </a:rPr>
              <a:t>réfléchirons</a:t>
            </a:r>
            <a:r>
              <a:rPr lang="fr-FR" sz="2400" dirty="0" smtClean="0"/>
              <a:t> </a:t>
            </a:r>
            <a:r>
              <a:rPr lang="fr-FR" sz="2400" dirty="0" smtClean="0"/>
              <a:t>à </a:t>
            </a:r>
            <a:r>
              <a:rPr lang="fr-FR" sz="2400" b="1" dirty="0" smtClean="0">
                <a:solidFill>
                  <a:srgbClr val="00B050"/>
                </a:solidFill>
              </a:rPr>
              <a:t>notre</a:t>
            </a:r>
            <a:r>
              <a:rPr lang="fr-FR" sz="2400" dirty="0" smtClean="0"/>
              <a:t> article </a:t>
            </a:r>
            <a:r>
              <a:rPr lang="fr-FR" sz="2400" dirty="0" smtClean="0"/>
              <a:t>et </a:t>
            </a:r>
            <a:r>
              <a:rPr lang="fr-FR" sz="2400" b="1" dirty="0" smtClean="0">
                <a:solidFill>
                  <a:srgbClr val="0070C0"/>
                </a:solidFill>
              </a:rPr>
              <a:t>nous </a:t>
            </a:r>
            <a:r>
              <a:rPr lang="fr-FR" sz="2400" dirty="0" smtClean="0"/>
              <a:t>le </a:t>
            </a:r>
            <a:r>
              <a:rPr lang="fr-FR" sz="2400" b="1" dirty="0" smtClean="0">
                <a:solidFill>
                  <a:srgbClr val="FF0000"/>
                </a:solidFill>
              </a:rPr>
              <a:t>rédigerons</a:t>
            </a:r>
            <a:r>
              <a:rPr lang="fr-FR" sz="2400" dirty="0" smtClean="0"/>
              <a:t> </a:t>
            </a:r>
            <a:r>
              <a:rPr lang="fr-FR" sz="2400" dirty="0" smtClean="0"/>
              <a:t>: </a:t>
            </a:r>
            <a:r>
              <a:rPr lang="fr-FR" sz="2400" b="1" dirty="0" smtClean="0">
                <a:solidFill>
                  <a:srgbClr val="0070C0"/>
                </a:solidFill>
              </a:rPr>
              <a:t>nous </a:t>
            </a:r>
            <a:r>
              <a:rPr lang="fr-FR" sz="2400" b="1" dirty="0" smtClean="0">
                <a:solidFill>
                  <a:srgbClr val="FF0000"/>
                </a:solidFill>
              </a:rPr>
              <a:t>expliquerons</a:t>
            </a:r>
            <a:r>
              <a:rPr lang="fr-FR" sz="2400" dirty="0" smtClean="0"/>
              <a:t> </a:t>
            </a:r>
            <a:r>
              <a:rPr lang="fr-FR" sz="2400" dirty="0" smtClean="0"/>
              <a:t>et </a:t>
            </a:r>
            <a:r>
              <a:rPr lang="fr-FR" sz="2400" b="1" dirty="0" smtClean="0">
                <a:solidFill>
                  <a:srgbClr val="0070C0"/>
                </a:solidFill>
              </a:rPr>
              <a:t>nous </a:t>
            </a:r>
            <a:r>
              <a:rPr lang="fr-FR" sz="2400" b="1" dirty="0" smtClean="0">
                <a:solidFill>
                  <a:srgbClr val="FF0000"/>
                </a:solidFill>
              </a:rPr>
              <a:t>raconterons</a:t>
            </a:r>
            <a:r>
              <a:rPr lang="fr-FR" sz="2400" dirty="0" smtClean="0"/>
              <a:t> </a:t>
            </a:r>
            <a:r>
              <a:rPr lang="fr-FR" sz="2400" dirty="0" smtClean="0"/>
              <a:t>l’événement. </a:t>
            </a:r>
            <a:r>
              <a:rPr lang="fr-FR" sz="2400" b="1" dirty="0" smtClean="0">
                <a:solidFill>
                  <a:srgbClr val="0070C0"/>
                </a:solidFill>
              </a:rPr>
              <a:t>Je</a:t>
            </a:r>
            <a:r>
              <a:rPr lang="fr-FR" sz="2400" dirty="0" smtClean="0"/>
              <a:t> </a:t>
            </a:r>
            <a:r>
              <a:rPr lang="fr-FR" sz="2400" b="1" dirty="0" smtClean="0">
                <a:solidFill>
                  <a:srgbClr val="FF0000"/>
                </a:solidFill>
              </a:rPr>
              <a:t>choisirai</a:t>
            </a:r>
            <a:r>
              <a:rPr lang="fr-FR" sz="2400" dirty="0" smtClean="0"/>
              <a:t> des photos pour illustrer l’article</a:t>
            </a:r>
            <a:r>
              <a:rPr lang="fr-FR" sz="2400" dirty="0" smtClean="0"/>
              <a:t>.</a:t>
            </a:r>
            <a:endParaRPr lang="fr-FR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212442"/>
            <a:ext cx="8712968" cy="57708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2000" b="1" dirty="0" smtClean="0"/>
              <a:t>Texte </a:t>
            </a:r>
            <a:r>
              <a:rPr lang="fr-FR" sz="2000" b="1" dirty="0" smtClean="0"/>
              <a:t>28 </a:t>
            </a:r>
            <a:r>
              <a:rPr lang="fr-FR" sz="2000" b="1" dirty="0" smtClean="0"/>
              <a:t>- De l’évènement au journal en kiosque </a:t>
            </a:r>
            <a:r>
              <a:rPr lang="fr-FR" sz="2000" b="1" dirty="0" smtClean="0"/>
              <a:t>(2)</a:t>
            </a:r>
            <a:endParaRPr lang="fr-FR" sz="2000" b="1" dirty="0" smtClean="0"/>
          </a:p>
          <a:p>
            <a:pPr algn="just">
              <a:lnSpc>
                <a:spcPts val="3000"/>
              </a:lnSpc>
            </a:pPr>
            <a:r>
              <a:rPr lang="fr-FR" sz="2000" dirty="0" smtClean="0"/>
              <a:t>Martin </a:t>
            </a:r>
            <a:r>
              <a:rPr lang="fr-FR" sz="2000" b="1" dirty="0" smtClean="0">
                <a:solidFill>
                  <a:srgbClr val="FFC000"/>
                </a:solidFill>
              </a:rPr>
              <a:t>et Jonathan racontent </a:t>
            </a:r>
            <a:r>
              <a:rPr lang="fr-FR" sz="2000" dirty="0" smtClean="0"/>
              <a:t>:</a:t>
            </a:r>
          </a:p>
          <a:p>
            <a:pPr algn="just">
              <a:lnSpc>
                <a:spcPct val="150000"/>
              </a:lnSpc>
            </a:pPr>
            <a:r>
              <a:rPr lang="fr-FR" sz="2400" dirty="0" smtClean="0"/>
              <a:t>*</a:t>
            </a:r>
            <a:r>
              <a:rPr lang="fr-FR" sz="2400" b="1" dirty="0" smtClean="0">
                <a:solidFill>
                  <a:srgbClr val="0070C0"/>
                </a:solidFill>
              </a:rPr>
              <a:t>Nous </a:t>
            </a:r>
            <a:r>
              <a:rPr lang="fr-FR" sz="2400" b="1" dirty="0" smtClean="0">
                <a:solidFill>
                  <a:srgbClr val="FF0000"/>
                </a:solidFill>
              </a:rPr>
              <a:t>serons</a:t>
            </a:r>
            <a:r>
              <a:rPr lang="fr-FR" sz="2400" dirty="0" smtClean="0"/>
              <a:t> journaliste</a:t>
            </a:r>
            <a:r>
              <a:rPr lang="fr-FR" sz="2400" b="1" u="sng" dirty="0" smtClean="0"/>
              <a:t>s</a:t>
            </a:r>
            <a:r>
              <a:rPr lang="fr-FR" sz="2400" dirty="0" smtClean="0"/>
              <a:t>. </a:t>
            </a:r>
            <a:r>
              <a:rPr lang="fr-FR" sz="2400" dirty="0" smtClean="0"/>
              <a:t>Quand </a:t>
            </a:r>
            <a:r>
              <a:rPr lang="fr-FR" sz="2400" b="1" dirty="0" smtClean="0">
                <a:solidFill>
                  <a:srgbClr val="0070C0"/>
                </a:solidFill>
              </a:rPr>
              <a:t>un accident </a:t>
            </a:r>
            <a:r>
              <a:rPr lang="fr-FR" sz="2400" b="1" dirty="0" smtClean="0">
                <a:solidFill>
                  <a:srgbClr val="FF0000"/>
                </a:solidFill>
              </a:rPr>
              <a:t>surviendra</a:t>
            </a:r>
            <a:r>
              <a:rPr lang="fr-FR" sz="2400" dirty="0" smtClean="0"/>
              <a:t>, </a:t>
            </a:r>
            <a:r>
              <a:rPr lang="fr-FR" sz="2400" b="1" dirty="0" smtClean="0">
                <a:solidFill>
                  <a:srgbClr val="0070C0"/>
                </a:solidFill>
              </a:rPr>
              <a:t>le journal </a:t>
            </a:r>
            <a:r>
              <a:rPr lang="fr-FR" sz="2400" b="1" dirty="0" smtClean="0">
                <a:solidFill>
                  <a:srgbClr val="00B050"/>
                </a:solidFill>
              </a:rPr>
              <a:t>nous</a:t>
            </a:r>
            <a:r>
              <a:rPr lang="fr-FR" sz="2400" b="1" dirty="0" smtClean="0">
                <a:solidFill>
                  <a:srgbClr val="FF0000"/>
                </a:solidFill>
              </a:rPr>
              <a:t> </a:t>
            </a:r>
            <a:r>
              <a:rPr lang="fr-FR" sz="2400" b="1" dirty="0" smtClean="0">
                <a:solidFill>
                  <a:srgbClr val="FF0000"/>
                </a:solidFill>
              </a:rPr>
              <a:t>enverra</a:t>
            </a:r>
            <a:r>
              <a:rPr lang="fr-FR" sz="2400" dirty="0" smtClean="0"/>
              <a:t> </a:t>
            </a:r>
            <a:r>
              <a:rPr lang="fr-FR" sz="2400" dirty="0" smtClean="0"/>
              <a:t>aussitôt sur les lieux. Quand </a:t>
            </a:r>
            <a:r>
              <a:rPr lang="fr-FR" sz="2400" b="1" dirty="0" smtClean="0">
                <a:solidFill>
                  <a:srgbClr val="0070C0"/>
                </a:solidFill>
              </a:rPr>
              <a:t>nous</a:t>
            </a:r>
            <a:r>
              <a:rPr lang="fr-FR" sz="2400" dirty="0" smtClean="0"/>
              <a:t> </a:t>
            </a:r>
            <a:r>
              <a:rPr lang="fr-FR" sz="2400" b="1" dirty="0" smtClean="0">
                <a:solidFill>
                  <a:srgbClr val="FF0000"/>
                </a:solidFill>
              </a:rPr>
              <a:t>arriverons</a:t>
            </a:r>
            <a:r>
              <a:rPr lang="fr-FR" sz="2400" dirty="0" smtClean="0"/>
              <a:t>, </a:t>
            </a:r>
            <a:r>
              <a:rPr lang="fr-FR" sz="2400" b="1" dirty="0" smtClean="0">
                <a:solidFill>
                  <a:srgbClr val="0070C0"/>
                </a:solidFill>
              </a:rPr>
              <a:t>nous </a:t>
            </a:r>
            <a:r>
              <a:rPr lang="fr-FR" sz="2400" b="1" dirty="0" smtClean="0">
                <a:solidFill>
                  <a:srgbClr val="FF0000"/>
                </a:solidFill>
              </a:rPr>
              <a:t>essaierons</a:t>
            </a:r>
            <a:r>
              <a:rPr lang="fr-FR" sz="2400" dirty="0" smtClean="0"/>
              <a:t> </a:t>
            </a:r>
            <a:r>
              <a:rPr lang="fr-FR" sz="2400" dirty="0" smtClean="0"/>
              <a:t>de comprendre ce qui s’est passé. </a:t>
            </a:r>
            <a:r>
              <a:rPr lang="fr-FR" sz="2400" b="1" dirty="0" smtClean="0">
                <a:solidFill>
                  <a:srgbClr val="0070C0"/>
                </a:solidFill>
              </a:rPr>
              <a:t>Nous </a:t>
            </a:r>
            <a:r>
              <a:rPr lang="fr-FR" sz="2400" b="1" dirty="0" smtClean="0">
                <a:solidFill>
                  <a:srgbClr val="FF0000"/>
                </a:solidFill>
              </a:rPr>
              <a:t>prendrons</a:t>
            </a:r>
            <a:r>
              <a:rPr lang="fr-FR" sz="2400" dirty="0" smtClean="0"/>
              <a:t> </a:t>
            </a:r>
            <a:r>
              <a:rPr lang="fr-FR" sz="2400" b="1" dirty="0" smtClean="0">
                <a:solidFill>
                  <a:srgbClr val="00B050"/>
                </a:solidFill>
              </a:rPr>
              <a:t>notre</a:t>
            </a:r>
            <a:r>
              <a:rPr lang="fr-FR" sz="2400" dirty="0" smtClean="0"/>
              <a:t> appareil </a:t>
            </a:r>
            <a:r>
              <a:rPr lang="fr-FR" sz="2400" dirty="0" smtClean="0"/>
              <a:t>et </a:t>
            </a:r>
            <a:r>
              <a:rPr lang="fr-FR" sz="2400" b="1" dirty="0" smtClean="0">
                <a:solidFill>
                  <a:srgbClr val="0070C0"/>
                </a:solidFill>
              </a:rPr>
              <a:t>nous </a:t>
            </a:r>
            <a:r>
              <a:rPr lang="fr-FR" sz="2400" b="1" dirty="0" smtClean="0">
                <a:solidFill>
                  <a:srgbClr val="FF0000"/>
                </a:solidFill>
              </a:rPr>
              <a:t>ferons</a:t>
            </a:r>
            <a:r>
              <a:rPr lang="fr-FR" sz="2400" dirty="0" smtClean="0"/>
              <a:t> </a:t>
            </a:r>
            <a:r>
              <a:rPr lang="fr-FR" sz="2400" dirty="0" smtClean="0"/>
              <a:t>des photos. </a:t>
            </a:r>
            <a:r>
              <a:rPr lang="fr-FR" sz="2400" b="1" dirty="0" smtClean="0">
                <a:solidFill>
                  <a:srgbClr val="0070C0"/>
                </a:solidFill>
              </a:rPr>
              <a:t>Nous </a:t>
            </a:r>
            <a:r>
              <a:rPr lang="fr-FR" sz="2400" b="1" dirty="0" smtClean="0">
                <a:solidFill>
                  <a:srgbClr val="FF0000"/>
                </a:solidFill>
              </a:rPr>
              <a:t>observerons</a:t>
            </a:r>
            <a:r>
              <a:rPr lang="fr-FR" sz="2400" dirty="0" smtClean="0"/>
              <a:t>, </a:t>
            </a:r>
            <a:r>
              <a:rPr lang="fr-FR" sz="2400" b="1" dirty="0" smtClean="0">
                <a:solidFill>
                  <a:srgbClr val="0070C0"/>
                </a:solidFill>
              </a:rPr>
              <a:t>nous </a:t>
            </a:r>
            <a:r>
              <a:rPr lang="fr-FR" sz="2400" b="1" dirty="0" smtClean="0">
                <a:solidFill>
                  <a:srgbClr val="FF0000"/>
                </a:solidFill>
              </a:rPr>
              <a:t>poserons</a:t>
            </a:r>
            <a:r>
              <a:rPr lang="fr-FR" sz="2400" dirty="0" smtClean="0"/>
              <a:t> </a:t>
            </a:r>
            <a:r>
              <a:rPr lang="fr-FR" sz="2400" dirty="0" smtClean="0"/>
              <a:t>des questions aux témoins, aux victimes et aux secours. </a:t>
            </a:r>
            <a:r>
              <a:rPr lang="fr-FR" sz="2400" b="1" dirty="0" smtClean="0">
                <a:solidFill>
                  <a:srgbClr val="0070C0"/>
                </a:solidFill>
              </a:rPr>
              <a:t>Nous </a:t>
            </a:r>
            <a:r>
              <a:rPr lang="fr-FR" sz="2400" b="1" dirty="0" smtClean="0">
                <a:solidFill>
                  <a:srgbClr val="FF0000"/>
                </a:solidFill>
              </a:rPr>
              <a:t>vérifierons</a:t>
            </a:r>
            <a:r>
              <a:rPr lang="fr-FR" sz="2400" dirty="0" smtClean="0"/>
              <a:t> </a:t>
            </a:r>
            <a:r>
              <a:rPr lang="fr-FR" sz="2400" dirty="0" smtClean="0"/>
              <a:t>les informations.</a:t>
            </a:r>
          </a:p>
          <a:p>
            <a:pPr algn="just">
              <a:lnSpc>
                <a:spcPct val="150000"/>
              </a:lnSpc>
            </a:pPr>
            <a:r>
              <a:rPr lang="fr-FR" sz="2400" dirty="0" smtClean="0"/>
              <a:t>À </a:t>
            </a:r>
            <a:r>
              <a:rPr lang="fr-FR" sz="2400" b="1" dirty="0" smtClean="0">
                <a:solidFill>
                  <a:srgbClr val="00B050"/>
                </a:solidFill>
              </a:rPr>
              <a:t>notre</a:t>
            </a:r>
            <a:r>
              <a:rPr lang="fr-FR" sz="2400" dirty="0" smtClean="0"/>
              <a:t> bureau</a:t>
            </a:r>
            <a:r>
              <a:rPr lang="fr-FR" sz="2400" dirty="0" smtClean="0"/>
              <a:t>, </a:t>
            </a:r>
            <a:r>
              <a:rPr lang="fr-FR" sz="2400" b="1" dirty="0" smtClean="0">
                <a:solidFill>
                  <a:srgbClr val="0070C0"/>
                </a:solidFill>
              </a:rPr>
              <a:t>nous </a:t>
            </a:r>
            <a:r>
              <a:rPr lang="fr-FR" sz="2400" b="1" dirty="0" smtClean="0">
                <a:solidFill>
                  <a:srgbClr val="FF0000"/>
                </a:solidFill>
              </a:rPr>
              <a:t>réfléchirons</a:t>
            </a:r>
            <a:r>
              <a:rPr lang="fr-FR" sz="2400" dirty="0" smtClean="0"/>
              <a:t> </a:t>
            </a:r>
            <a:r>
              <a:rPr lang="fr-FR" sz="2400" dirty="0" smtClean="0"/>
              <a:t>à </a:t>
            </a:r>
            <a:r>
              <a:rPr lang="fr-FR" sz="2400" b="1" dirty="0" smtClean="0">
                <a:solidFill>
                  <a:srgbClr val="00B050"/>
                </a:solidFill>
              </a:rPr>
              <a:t>notre</a:t>
            </a:r>
            <a:r>
              <a:rPr lang="fr-FR" sz="2400" dirty="0" smtClean="0"/>
              <a:t> article </a:t>
            </a:r>
            <a:r>
              <a:rPr lang="fr-FR" sz="2400" dirty="0" smtClean="0"/>
              <a:t>et </a:t>
            </a:r>
            <a:r>
              <a:rPr lang="fr-FR" sz="2400" b="1" dirty="0" smtClean="0">
                <a:solidFill>
                  <a:srgbClr val="0070C0"/>
                </a:solidFill>
              </a:rPr>
              <a:t>nous </a:t>
            </a:r>
            <a:r>
              <a:rPr lang="fr-FR" sz="2400" dirty="0" smtClean="0"/>
              <a:t>le </a:t>
            </a:r>
            <a:r>
              <a:rPr lang="fr-FR" sz="2400" b="1" dirty="0" smtClean="0">
                <a:solidFill>
                  <a:srgbClr val="FF0000"/>
                </a:solidFill>
              </a:rPr>
              <a:t>rédigerons</a:t>
            </a:r>
            <a:r>
              <a:rPr lang="fr-FR" sz="2400" dirty="0" smtClean="0"/>
              <a:t> </a:t>
            </a:r>
            <a:r>
              <a:rPr lang="fr-FR" sz="2400" dirty="0" smtClean="0"/>
              <a:t>: </a:t>
            </a:r>
            <a:r>
              <a:rPr lang="fr-FR" sz="2400" b="1" dirty="0" smtClean="0">
                <a:solidFill>
                  <a:srgbClr val="0070C0"/>
                </a:solidFill>
              </a:rPr>
              <a:t>nous </a:t>
            </a:r>
            <a:r>
              <a:rPr lang="fr-FR" sz="2400" b="1" dirty="0" smtClean="0">
                <a:solidFill>
                  <a:srgbClr val="FF0000"/>
                </a:solidFill>
              </a:rPr>
              <a:t>expliquerons</a:t>
            </a:r>
            <a:r>
              <a:rPr lang="fr-FR" sz="2400" dirty="0" smtClean="0"/>
              <a:t> </a:t>
            </a:r>
            <a:r>
              <a:rPr lang="fr-FR" sz="2400" dirty="0" smtClean="0"/>
              <a:t>et </a:t>
            </a:r>
            <a:r>
              <a:rPr lang="fr-FR" sz="2400" b="1" dirty="0" smtClean="0">
                <a:solidFill>
                  <a:srgbClr val="0070C0"/>
                </a:solidFill>
              </a:rPr>
              <a:t>nous </a:t>
            </a:r>
            <a:r>
              <a:rPr lang="fr-FR" sz="2400" b="1" dirty="0" smtClean="0">
                <a:solidFill>
                  <a:srgbClr val="FF0000"/>
                </a:solidFill>
              </a:rPr>
              <a:t>raconterons</a:t>
            </a:r>
            <a:r>
              <a:rPr lang="fr-FR" sz="2400" dirty="0" smtClean="0"/>
              <a:t> </a:t>
            </a:r>
            <a:r>
              <a:rPr lang="fr-FR" sz="2400" dirty="0" smtClean="0"/>
              <a:t>l’événement. </a:t>
            </a:r>
            <a:r>
              <a:rPr lang="fr-FR" sz="2400" b="1" dirty="0" smtClean="0">
                <a:solidFill>
                  <a:srgbClr val="0070C0"/>
                </a:solidFill>
              </a:rPr>
              <a:t>Nous </a:t>
            </a:r>
            <a:r>
              <a:rPr lang="fr-FR" sz="2400" b="1" dirty="0" smtClean="0">
                <a:solidFill>
                  <a:srgbClr val="FF0000"/>
                </a:solidFill>
              </a:rPr>
              <a:t>choisirons</a:t>
            </a:r>
            <a:r>
              <a:rPr lang="fr-FR" sz="2400" dirty="0" smtClean="0"/>
              <a:t> </a:t>
            </a:r>
            <a:r>
              <a:rPr lang="fr-FR" sz="2400" dirty="0" smtClean="0"/>
              <a:t>des photos pour illustrer l’article</a:t>
            </a:r>
            <a:r>
              <a:rPr lang="fr-FR" sz="2400" dirty="0" smtClean="0"/>
              <a:t>.</a:t>
            </a:r>
            <a:endParaRPr lang="fr-FR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212442"/>
            <a:ext cx="8712968" cy="5216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2000" b="1" dirty="0" smtClean="0"/>
              <a:t>Texte </a:t>
            </a:r>
            <a:r>
              <a:rPr lang="fr-FR" sz="2000" b="1" dirty="0" smtClean="0"/>
              <a:t>28 </a:t>
            </a:r>
            <a:r>
              <a:rPr lang="fr-FR" sz="2000" b="1" dirty="0" smtClean="0"/>
              <a:t>- De l’évènement au journal en kiosque </a:t>
            </a:r>
            <a:r>
              <a:rPr lang="fr-FR" sz="2000" b="1" dirty="0" smtClean="0"/>
              <a:t>(2)</a:t>
            </a:r>
            <a:endParaRPr lang="fr-FR" sz="2000" b="1" dirty="0" smtClean="0"/>
          </a:p>
          <a:p>
            <a:pPr algn="just">
              <a:lnSpc>
                <a:spcPts val="3000"/>
              </a:lnSpc>
            </a:pPr>
            <a:r>
              <a:rPr lang="fr-FR" sz="2000" dirty="0" smtClean="0"/>
              <a:t>Martin </a:t>
            </a:r>
            <a:r>
              <a:rPr lang="fr-FR" sz="2000" b="1" dirty="0" smtClean="0">
                <a:solidFill>
                  <a:srgbClr val="FFC000"/>
                </a:solidFill>
              </a:rPr>
              <a:t>et Jonathan racontent </a:t>
            </a:r>
            <a:r>
              <a:rPr lang="fr-FR" sz="2000" dirty="0" smtClean="0"/>
              <a:t>:</a:t>
            </a:r>
          </a:p>
          <a:p>
            <a:pPr algn="just">
              <a:lnSpc>
                <a:spcPct val="150000"/>
              </a:lnSpc>
            </a:pPr>
            <a:r>
              <a:rPr lang="fr-FR" sz="2400" dirty="0" smtClean="0"/>
              <a:t>*</a:t>
            </a:r>
            <a:r>
              <a:rPr lang="fr-FR" sz="2400" b="1" dirty="0" smtClean="0">
                <a:solidFill>
                  <a:srgbClr val="0070C0"/>
                </a:solidFill>
              </a:rPr>
              <a:t>Je</a:t>
            </a:r>
            <a:r>
              <a:rPr lang="fr-FR" sz="2400" dirty="0" smtClean="0"/>
              <a:t> </a:t>
            </a:r>
            <a:r>
              <a:rPr lang="fr-FR" sz="2400" b="1" dirty="0" smtClean="0">
                <a:solidFill>
                  <a:srgbClr val="FF0000"/>
                </a:solidFill>
              </a:rPr>
              <a:t>serai</a:t>
            </a:r>
            <a:r>
              <a:rPr lang="fr-FR" sz="2400" dirty="0" smtClean="0"/>
              <a:t> journaliste. Quand </a:t>
            </a:r>
            <a:r>
              <a:rPr lang="fr-FR" sz="2400" b="1" dirty="0" smtClean="0">
                <a:solidFill>
                  <a:srgbClr val="0070C0"/>
                </a:solidFill>
              </a:rPr>
              <a:t>un accident </a:t>
            </a:r>
            <a:r>
              <a:rPr lang="fr-FR" sz="2400" b="1" dirty="0" smtClean="0">
                <a:solidFill>
                  <a:srgbClr val="FF0000"/>
                </a:solidFill>
              </a:rPr>
              <a:t>surviendra</a:t>
            </a:r>
            <a:r>
              <a:rPr lang="fr-FR" sz="2400" dirty="0" smtClean="0"/>
              <a:t>, </a:t>
            </a:r>
            <a:r>
              <a:rPr lang="fr-FR" sz="2400" b="1" dirty="0" smtClean="0">
                <a:solidFill>
                  <a:srgbClr val="0070C0"/>
                </a:solidFill>
              </a:rPr>
              <a:t>le journal </a:t>
            </a:r>
            <a:r>
              <a:rPr lang="fr-FR" sz="2400" b="1" dirty="0" smtClean="0">
                <a:solidFill>
                  <a:srgbClr val="FF0000"/>
                </a:solidFill>
              </a:rPr>
              <a:t>m’enverra</a:t>
            </a:r>
            <a:r>
              <a:rPr lang="fr-FR" sz="2400" dirty="0" smtClean="0"/>
              <a:t> aussitôt sur les lieux. Quand </a:t>
            </a:r>
            <a:r>
              <a:rPr lang="fr-FR" sz="2400" b="1" dirty="0" smtClean="0">
                <a:solidFill>
                  <a:srgbClr val="0070C0"/>
                </a:solidFill>
              </a:rPr>
              <a:t>j</a:t>
            </a:r>
            <a:r>
              <a:rPr lang="fr-FR" sz="2400" dirty="0" smtClean="0"/>
              <a:t>’</a:t>
            </a:r>
            <a:r>
              <a:rPr lang="fr-FR" sz="2400" b="1" dirty="0" smtClean="0">
                <a:solidFill>
                  <a:srgbClr val="FF0000"/>
                </a:solidFill>
              </a:rPr>
              <a:t>arriverai</a:t>
            </a:r>
            <a:r>
              <a:rPr lang="fr-FR" sz="2400" dirty="0" smtClean="0"/>
              <a:t>, </a:t>
            </a:r>
            <a:r>
              <a:rPr lang="fr-FR" sz="2400" b="1" dirty="0" smtClean="0">
                <a:solidFill>
                  <a:srgbClr val="0070C0"/>
                </a:solidFill>
              </a:rPr>
              <a:t>j’</a:t>
            </a:r>
            <a:r>
              <a:rPr lang="fr-FR" sz="2400" b="1" dirty="0" smtClean="0">
                <a:solidFill>
                  <a:srgbClr val="FF0000"/>
                </a:solidFill>
              </a:rPr>
              <a:t>essaierai</a:t>
            </a:r>
            <a:r>
              <a:rPr lang="fr-FR" sz="2400" dirty="0" smtClean="0"/>
              <a:t> de comprendre ce qui s’est passé. </a:t>
            </a:r>
            <a:r>
              <a:rPr lang="fr-FR" sz="2400" b="1" dirty="0" smtClean="0">
                <a:solidFill>
                  <a:srgbClr val="0070C0"/>
                </a:solidFill>
              </a:rPr>
              <a:t>Je</a:t>
            </a:r>
            <a:r>
              <a:rPr lang="fr-FR" sz="2400" dirty="0" smtClean="0"/>
              <a:t> </a:t>
            </a:r>
            <a:r>
              <a:rPr lang="fr-FR" sz="2400" b="1" dirty="0" smtClean="0">
                <a:solidFill>
                  <a:srgbClr val="FF0000"/>
                </a:solidFill>
              </a:rPr>
              <a:t>prendrai</a:t>
            </a:r>
            <a:r>
              <a:rPr lang="fr-FR" sz="2400" dirty="0" smtClean="0"/>
              <a:t> mon appareil et </a:t>
            </a:r>
            <a:r>
              <a:rPr lang="fr-FR" sz="2400" b="1" dirty="0" smtClean="0">
                <a:solidFill>
                  <a:srgbClr val="0070C0"/>
                </a:solidFill>
              </a:rPr>
              <a:t>je</a:t>
            </a:r>
            <a:r>
              <a:rPr lang="fr-FR" sz="2400" dirty="0" smtClean="0"/>
              <a:t> </a:t>
            </a:r>
            <a:r>
              <a:rPr lang="fr-FR" sz="2400" b="1" dirty="0" smtClean="0">
                <a:solidFill>
                  <a:srgbClr val="FF0000"/>
                </a:solidFill>
              </a:rPr>
              <a:t>ferai</a:t>
            </a:r>
            <a:r>
              <a:rPr lang="fr-FR" sz="2400" dirty="0" smtClean="0"/>
              <a:t> des photos. </a:t>
            </a:r>
            <a:r>
              <a:rPr lang="fr-FR" sz="2400" b="1" dirty="0" smtClean="0">
                <a:solidFill>
                  <a:srgbClr val="0070C0"/>
                </a:solidFill>
              </a:rPr>
              <a:t>J’</a:t>
            </a:r>
            <a:r>
              <a:rPr lang="fr-FR" sz="2400" b="1" dirty="0" smtClean="0">
                <a:solidFill>
                  <a:srgbClr val="FF0000"/>
                </a:solidFill>
              </a:rPr>
              <a:t>observerai</a:t>
            </a:r>
            <a:r>
              <a:rPr lang="fr-FR" sz="2400" dirty="0" smtClean="0"/>
              <a:t>, </a:t>
            </a:r>
            <a:r>
              <a:rPr lang="fr-FR" sz="2400" b="1" dirty="0" smtClean="0">
                <a:solidFill>
                  <a:srgbClr val="0070C0"/>
                </a:solidFill>
              </a:rPr>
              <a:t>je</a:t>
            </a:r>
            <a:r>
              <a:rPr lang="fr-FR" sz="2400" dirty="0" smtClean="0"/>
              <a:t> </a:t>
            </a:r>
            <a:r>
              <a:rPr lang="fr-FR" sz="2400" b="1" dirty="0" smtClean="0">
                <a:solidFill>
                  <a:srgbClr val="FF0000"/>
                </a:solidFill>
              </a:rPr>
              <a:t>poserai</a:t>
            </a:r>
            <a:r>
              <a:rPr lang="fr-FR" sz="2400" dirty="0" smtClean="0"/>
              <a:t> des questions aux témoins, aux victimes et aux secours. </a:t>
            </a:r>
            <a:r>
              <a:rPr lang="fr-FR" sz="2400" b="1" dirty="0" smtClean="0">
                <a:solidFill>
                  <a:srgbClr val="0070C0"/>
                </a:solidFill>
              </a:rPr>
              <a:t>Je</a:t>
            </a:r>
            <a:r>
              <a:rPr lang="fr-FR" sz="2400" dirty="0" smtClean="0"/>
              <a:t> </a:t>
            </a:r>
            <a:r>
              <a:rPr lang="fr-FR" sz="2400" b="1" dirty="0" smtClean="0">
                <a:solidFill>
                  <a:srgbClr val="FF0000"/>
                </a:solidFill>
              </a:rPr>
              <a:t>vérifierai</a:t>
            </a:r>
            <a:r>
              <a:rPr lang="fr-FR" sz="2400" dirty="0" smtClean="0"/>
              <a:t> les informations.</a:t>
            </a:r>
          </a:p>
          <a:p>
            <a:pPr algn="just">
              <a:lnSpc>
                <a:spcPct val="150000"/>
              </a:lnSpc>
            </a:pPr>
            <a:r>
              <a:rPr lang="fr-FR" sz="2400" dirty="0" smtClean="0"/>
              <a:t>À mon bureau, </a:t>
            </a:r>
            <a:r>
              <a:rPr lang="fr-FR" sz="2400" b="1" dirty="0" smtClean="0">
                <a:solidFill>
                  <a:srgbClr val="0070C0"/>
                </a:solidFill>
              </a:rPr>
              <a:t>je</a:t>
            </a:r>
            <a:r>
              <a:rPr lang="fr-FR" sz="2400" dirty="0" smtClean="0"/>
              <a:t> </a:t>
            </a:r>
            <a:r>
              <a:rPr lang="fr-FR" sz="2400" b="1" dirty="0" smtClean="0">
                <a:solidFill>
                  <a:srgbClr val="FF0000"/>
                </a:solidFill>
              </a:rPr>
              <a:t>réfléchirai</a:t>
            </a:r>
            <a:r>
              <a:rPr lang="fr-FR" sz="2400" dirty="0" smtClean="0"/>
              <a:t> à mon article et </a:t>
            </a:r>
            <a:r>
              <a:rPr lang="fr-FR" sz="2400" b="1" dirty="0" smtClean="0">
                <a:solidFill>
                  <a:srgbClr val="0070C0"/>
                </a:solidFill>
              </a:rPr>
              <a:t>je</a:t>
            </a:r>
            <a:r>
              <a:rPr lang="fr-FR" sz="2400" dirty="0" smtClean="0"/>
              <a:t> le </a:t>
            </a:r>
            <a:r>
              <a:rPr lang="fr-FR" sz="2400" b="1" dirty="0" smtClean="0">
                <a:solidFill>
                  <a:srgbClr val="FF0000"/>
                </a:solidFill>
              </a:rPr>
              <a:t>rédigerai</a:t>
            </a:r>
            <a:r>
              <a:rPr lang="fr-FR" sz="2400" dirty="0" smtClean="0"/>
              <a:t> : </a:t>
            </a:r>
            <a:r>
              <a:rPr lang="fr-FR" sz="2400" b="1" dirty="0" smtClean="0">
                <a:solidFill>
                  <a:srgbClr val="0070C0"/>
                </a:solidFill>
              </a:rPr>
              <a:t>j’</a:t>
            </a:r>
            <a:r>
              <a:rPr lang="fr-FR" sz="2400" b="1" dirty="0" smtClean="0">
                <a:solidFill>
                  <a:srgbClr val="FF0000"/>
                </a:solidFill>
              </a:rPr>
              <a:t>expliquerai</a:t>
            </a:r>
            <a:r>
              <a:rPr lang="fr-FR" sz="2400" dirty="0" smtClean="0"/>
              <a:t> et </a:t>
            </a:r>
            <a:r>
              <a:rPr lang="fr-FR" sz="2400" b="1" dirty="0" smtClean="0">
                <a:solidFill>
                  <a:srgbClr val="0070C0"/>
                </a:solidFill>
              </a:rPr>
              <a:t>je</a:t>
            </a:r>
            <a:r>
              <a:rPr lang="fr-FR" sz="2400" dirty="0" smtClean="0"/>
              <a:t> </a:t>
            </a:r>
            <a:r>
              <a:rPr lang="fr-FR" sz="2400" b="1" dirty="0" smtClean="0">
                <a:solidFill>
                  <a:srgbClr val="FF0000"/>
                </a:solidFill>
              </a:rPr>
              <a:t>raconterai</a:t>
            </a:r>
            <a:r>
              <a:rPr lang="fr-FR" sz="2400" dirty="0" smtClean="0"/>
              <a:t> l’événement. </a:t>
            </a:r>
            <a:r>
              <a:rPr lang="fr-FR" sz="2400" b="1" dirty="0" smtClean="0">
                <a:solidFill>
                  <a:srgbClr val="0070C0"/>
                </a:solidFill>
              </a:rPr>
              <a:t>Je</a:t>
            </a:r>
            <a:r>
              <a:rPr lang="fr-FR" sz="2400" dirty="0" smtClean="0"/>
              <a:t> </a:t>
            </a:r>
            <a:r>
              <a:rPr lang="fr-FR" sz="2400" b="1" dirty="0" smtClean="0">
                <a:solidFill>
                  <a:srgbClr val="FF0000"/>
                </a:solidFill>
              </a:rPr>
              <a:t>choisirai</a:t>
            </a:r>
            <a:r>
              <a:rPr lang="fr-FR" sz="2400" dirty="0" smtClean="0"/>
              <a:t> des photos pour illustrer l’article</a:t>
            </a:r>
            <a:r>
              <a:rPr lang="fr-FR" sz="2400" dirty="0" smtClean="0"/>
              <a:t>.</a:t>
            </a:r>
            <a:endParaRPr lang="fr-FR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212442"/>
            <a:ext cx="8712968" cy="5216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2000" b="1" dirty="0" smtClean="0"/>
              <a:t>Texte </a:t>
            </a:r>
            <a:r>
              <a:rPr lang="fr-FR" sz="2000" b="1" dirty="0" smtClean="0"/>
              <a:t>28 </a:t>
            </a:r>
            <a:r>
              <a:rPr lang="fr-FR" sz="2000" b="1" dirty="0" smtClean="0"/>
              <a:t>- De l’évènement au journal en kiosque </a:t>
            </a:r>
            <a:r>
              <a:rPr lang="fr-FR" sz="2000" b="1" dirty="0" smtClean="0"/>
              <a:t>(2)</a:t>
            </a:r>
            <a:endParaRPr lang="fr-FR" sz="2000" b="1" dirty="0" smtClean="0"/>
          </a:p>
          <a:p>
            <a:pPr algn="just">
              <a:lnSpc>
                <a:spcPts val="3000"/>
              </a:lnSpc>
            </a:pPr>
            <a:r>
              <a:rPr lang="fr-FR" sz="2000" dirty="0" smtClean="0"/>
              <a:t>Martin </a:t>
            </a:r>
            <a:r>
              <a:rPr lang="fr-FR" sz="2000" b="1" dirty="0" smtClean="0">
                <a:solidFill>
                  <a:srgbClr val="FFC000"/>
                </a:solidFill>
              </a:rPr>
              <a:t>et Jonathan racontent </a:t>
            </a:r>
            <a:r>
              <a:rPr lang="fr-FR" sz="2000" dirty="0" smtClean="0"/>
              <a:t>:</a:t>
            </a:r>
          </a:p>
          <a:p>
            <a:pPr algn="just">
              <a:lnSpc>
                <a:spcPct val="150000"/>
              </a:lnSpc>
            </a:pPr>
            <a:r>
              <a:rPr lang="fr-FR" sz="2400" dirty="0" smtClean="0"/>
              <a:t>*</a:t>
            </a:r>
            <a:r>
              <a:rPr lang="fr-FR" sz="2400" b="1" dirty="0" smtClean="0">
                <a:solidFill>
                  <a:srgbClr val="0070C0"/>
                </a:solidFill>
              </a:rPr>
              <a:t>Nous </a:t>
            </a:r>
            <a:r>
              <a:rPr lang="fr-FR" sz="2400" b="1" dirty="0" smtClean="0">
                <a:solidFill>
                  <a:srgbClr val="FF0000"/>
                </a:solidFill>
              </a:rPr>
              <a:t>serons</a:t>
            </a:r>
            <a:r>
              <a:rPr lang="fr-FR" sz="2400" dirty="0" smtClean="0"/>
              <a:t> journaliste</a:t>
            </a:r>
            <a:r>
              <a:rPr lang="fr-FR" sz="2400" b="1" u="sng" dirty="0" smtClean="0"/>
              <a:t>s</a:t>
            </a:r>
            <a:r>
              <a:rPr lang="fr-FR" sz="2400" dirty="0" smtClean="0"/>
              <a:t>. </a:t>
            </a:r>
            <a:r>
              <a:rPr lang="fr-FR" sz="2400" dirty="0" smtClean="0"/>
              <a:t>Quand </a:t>
            </a:r>
            <a:r>
              <a:rPr lang="fr-FR" sz="2400" b="1" dirty="0" smtClean="0">
                <a:solidFill>
                  <a:srgbClr val="0070C0"/>
                </a:solidFill>
              </a:rPr>
              <a:t>un accident </a:t>
            </a:r>
            <a:r>
              <a:rPr lang="fr-FR" sz="2400" b="1" dirty="0" smtClean="0">
                <a:solidFill>
                  <a:srgbClr val="FF0000"/>
                </a:solidFill>
              </a:rPr>
              <a:t>surviendra</a:t>
            </a:r>
            <a:r>
              <a:rPr lang="fr-FR" sz="2400" dirty="0" smtClean="0"/>
              <a:t>, </a:t>
            </a:r>
            <a:r>
              <a:rPr lang="fr-FR" sz="2400" b="1" dirty="0" smtClean="0">
                <a:solidFill>
                  <a:srgbClr val="0070C0"/>
                </a:solidFill>
              </a:rPr>
              <a:t>le journal </a:t>
            </a:r>
            <a:r>
              <a:rPr lang="fr-FR" sz="2400" b="1" dirty="0" smtClean="0">
                <a:solidFill>
                  <a:srgbClr val="FF0000"/>
                </a:solidFill>
              </a:rPr>
              <a:t>m’enverra</a:t>
            </a:r>
            <a:r>
              <a:rPr lang="fr-FR" sz="2400" dirty="0" smtClean="0"/>
              <a:t> aussitôt sur les lieux. Quand </a:t>
            </a:r>
            <a:r>
              <a:rPr lang="fr-FR" sz="2400" b="1" dirty="0" smtClean="0">
                <a:solidFill>
                  <a:srgbClr val="0070C0"/>
                </a:solidFill>
              </a:rPr>
              <a:t>j</a:t>
            </a:r>
            <a:r>
              <a:rPr lang="fr-FR" sz="2400" dirty="0" smtClean="0"/>
              <a:t>’</a:t>
            </a:r>
            <a:r>
              <a:rPr lang="fr-FR" sz="2400" b="1" dirty="0" smtClean="0">
                <a:solidFill>
                  <a:srgbClr val="FF0000"/>
                </a:solidFill>
              </a:rPr>
              <a:t>arriverai</a:t>
            </a:r>
            <a:r>
              <a:rPr lang="fr-FR" sz="2400" dirty="0" smtClean="0"/>
              <a:t>, </a:t>
            </a:r>
            <a:r>
              <a:rPr lang="fr-FR" sz="2400" b="1" dirty="0" smtClean="0">
                <a:solidFill>
                  <a:srgbClr val="0070C0"/>
                </a:solidFill>
              </a:rPr>
              <a:t>j’</a:t>
            </a:r>
            <a:r>
              <a:rPr lang="fr-FR" sz="2400" b="1" dirty="0" smtClean="0">
                <a:solidFill>
                  <a:srgbClr val="FF0000"/>
                </a:solidFill>
              </a:rPr>
              <a:t>essaierai</a:t>
            </a:r>
            <a:r>
              <a:rPr lang="fr-FR" sz="2400" dirty="0" smtClean="0"/>
              <a:t> de comprendre ce qui s’est passé. </a:t>
            </a:r>
            <a:r>
              <a:rPr lang="fr-FR" sz="2400" b="1" dirty="0" smtClean="0">
                <a:solidFill>
                  <a:srgbClr val="0070C0"/>
                </a:solidFill>
              </a:rPr>
              <a:t>Je</a:t>
            </a:r>
            <a:r>
              <a:rPr lang="fr-FR" sz="2400" dirty="0" smtClean="0"/>
              <a:t> </a:t>
            </a:r>
            <a:r>
              <a:rPr lang="fr-FR" sz="2400" b="1" dirty="0" smtClean="0">
                <a:solidFill>
                  <a:srgbClr val="FF0000"/>
                </a:solidFill>
              </a:rPr>
              <a:t>prendrai</a:t>
            </a:r>
            <a:r>
              <a:rPr lang="fr-FR" sz="2400" dirty="0" smtClean="0"/>
              <a:t> mon appareil et </a:t>
            </a:r>
            <a:r>
              <a:rPr lang="fr-FR" sz="2400" b="1" dirty="0" smtClean="0">
                <a:solidFill>
                  <a:srgbClr val="0070C0"/>
                </a:solidFill>
              </a:rPr>
              <a:t>je</a:t>
            </a:r>
            <a:r>
              <a:rPr lang="fr-FR" sz="2400" dirty="0" smtClean="0"/>
              <a:t> </a:t>
            </a:r>
            <a:r>
              <a:rPr lang="fr-FR" sz="2400" b="1" dirty="0" smtClean="0">
                <a:solidFill>
                  <a:srgbClr val="FF0000"/>
                </a:solidFill>
              </a:rPr>
              <a:t>ferai</a:t>
            </a:r>
            <a:r>
              <a:rPr lang="fr-FR" sz="2400" dirty="0" smtClean="0"/>
              <a:t> des photos. </a:t>
            </a:r>
            <a:r>
              <a:rPr lang="fr-FR" sz="2400" b="1" dirty="0" smtClean="0">
                <a:solidFill>
                  <a:srgbClr val="0070C0"/>
                </a:solidFill>
              </a:rPr>
              <a:t>J’</a:t>
            </a:r>
            <a:r>
              <a:rPr lang="fr-FR" sz="2400" b="1" dirty="0" smtClean="0">
                <a:solidFill>
                  <a:srgbClr val="FF0000"/>
                </a:solidFill>
              </a:rPr>
              <a:t>observerai</a:t>
            </a:r>
            <a:r>
              <a:rPr lang="fr-FR" sz="2400" dirty="0" smtClean="0"/>
              <a:t>, </a:t>
            </a:r>
            <a:r>
              <a:rPr lang="fr-FR" sz="2400" b="1" dirty="0" smtClean="0">
                <a:solidFill>
                  <a:srgbClr val="0070C0"/>
                </a:solidFill>
              </a:rPr>
              <a:t>je</a:t>
            </a:r>
            <a:r>
              <a:rPr lang="fr-FR" sz="2400" dirty="0" smtClean="0"/>
              <a:t> </a:t>
            </a:r>
            <a:r>
              <a:rPr lang="fr-FR" sz="2400" b="1" dirty="0" smtClean="0">
                <a:solidFill>
                  <a:srgbClr val="FF0000"/>
                </a:solidFill>
              </a:rPr>
              <a:t>poserai</a:t>
            </a:r>
            <a:r>
              <a:rPr lang="fr-FR" sz="2400" dirty="0" smtClean="0"/>
              <a:t> des questions aux témoins, aux victimes et aux secours. </a:t>
            </a:r>
            <a:r>
              <a:rPr lang="fr-FR" sz="2400" b="1" dirty="0" smtClean="0">
                <a:solidFill>
                  <a:srgbClr val="0070C0"/>
                </a:solidFill>
              </a:rPr>
              <a:t>Je</a:t>
            </a:r>
            <a:r>
              <a:rPr lang="fr-FR" sz="2400" dirty="0" smtClean="0"/>
              <a:t> </a:t>
            </a:r>
            <a:r>
              <a:rPr lang="fr-FR" sz="2400" b="1" dirty="0" smtClean="0">
                <a:solidFill>
                  <a:srgbClr val="FF0000"/>
                </a:solidFill>
              </a:rPr>
              <a:t>vérifierai</a:t>
            </a:r>
            <a:r>
              <a:rPr lang="fr-FR" sz="2400" dirty="0" smtClean="0"/>
              <a:t> les informations.</a:t>
            </a:r>
          </a:p>
          <a:p>
            <a:pPr algn="just">
              <a:lnSpc>
                <a:spcPct val="150000"/>
              </a:lnSpc>
            </a:pPr>
            <a:r>
              <a:rPr lang="fr-FR" sz="2400" dirty="0" smtClean="0"/>
              <a:t>À mon bureau, </a:t>
            </a:r>
            <a:r>
              <a:rPr lang="fr-FR" sz="2400" b="1" dirty="0" smtClean="0">
                <a:solidFill>
                  <a:srgbClr val="0070C0"/>
                </a:solidFill>
              </a:rPr>
              <a:t>je</a:t>
            </a:r>
            <a:r>
              <a:rPr lang="fr-FR" sz="2400" dirty="0" smtClean="0"/>
              <a:t> </a:t>
            </a:r>
            <a:r>
              <a:rPr lang="fr-FR" sz="2400" b="1" dirty="0" smtClean="0">
                <a:solidFill>
                  <a:srgbClr val="FF0000"/>
                </a:solidFill>
              </a:rPr>
              <a:t>réfléchirai</a:t>
            </a:r>
            <a:r>
              <a:rPr lang="fr-FR" sz="2400" dirty="0" smtClean="0"/>
              <a:t> à mon article et </a:t>
            </a:r>
            <a:r>
              <a:rPr lang="fr-FR" sz="2400" b="1" dirty="0" smtClean="0">
                <a:solidFill>
                  <a:srgbClr val="0070C0"/>
                </a:solidFill>
              </a:rPr>
              <a:t>je</a:t>
            </a:r>
            <a:r>
              <a:rPr lang="fr-FR" sz="2400" dirty="0" smtClean="0"/>
              <a:t> le </a:t>
            </a:r>
            <a:r>
              <a:rPr lang="fr-FR" sz="2400" b="1" dirty="0" smtClean="0">
                <a:solidFill>
                  <a:srgbClr val="FF0000"/>
                </a:solidFill>
              </a:rPr>
              <a:t>rédigerai</a:t>
            </a:r>
            <a:r>
              <a:rPr lang="fr-FR" sz="2400" dirty="0" smtClean="0"/>
              <a:t> : </a:t>
            </a:r>
            <a:r>
              <a:rPr lang="fr-FR" sz="2400" b="1" dirty="0" smtClean="0">
                <a:solidFill>
                  <a:srgbClr val="0070C0"/>
                </a:solidFill>
              </a:rPr>
              <a:t>j’</a:t>
            </a:r>
            <a:r>
              <a:rPr lang="fr-FR" sz="2400" b="1" dirty="0" smtClean="0">
                <a:solidFill>
                  <a:srgbClr val="FF0000"/>
                </a:solidFill>
              </a:rPr>
              <a:t>expliquerai</a:t>
            </a:r>
            <a:r>
              <a:rPr lang="fr-FR" sz="2400" dirty="0" smtClean="0"/>
              <a:t> et </a:t>
            </a:r>
            <a:r>
              <a:rPr lang="fr-FR" sz="2400" b="1" dirty="0" smtClean="0">
                <a:solidFill>
                  <a:srgbClr val="0070C0"/>
                </a:solidFill>
              </a:rPr>
              <a:t>je</a:t>
            </a:r>
            <a:r>
              <a:rPr lang="fr-FR" sz="2400" dirty="0" smtClean="0"/>
              <a:t> </a:t>
            </a:r>
            <a:r>
              <a:rPr lang="fr-FR" sz="2400" b="1" dirty="0" smtClean="0">
                <a:solidFill>
                  <a:srgbClr val="FF0000"/>
                </a:solidFill>
              </a:rPr>
              <a:t>raconterai</a:t>
            </a:r>
            <a:r>
              <a:rPr lang="fr-FR" sz="2400" dirty="0" smtClean="0"/>
              <a:t> l’événement. </a:t>
            </a:r>
            <a:r>
              <a:rPr lang="fr-FR" sz="2400" b="1" dirty="0" smtClean="0">
                <a:solidFill>
                  <a:srgbClr val="0070C0"/>
                </a:solidFill>
              </a:rPr>
              <a:t>Je</a:t>
            </a:r>
            <a:r>
              <a:rPr lang="fr-FR" sz="2400" dirty="0" smtClean="0"/>
              <a:t> </a:t>
            </a:r>
            <a:r>
              <a:rPr lang="fr-FR" sz="2400" b="1" dirty="0" smtClean="0">
                <a:solidFill>
                  <a:srgbClr val="FF0000"/>
                </a:solidFill>
              </a:rPr>
              <a:t>choisirai</a:t>
            </a:r>
            <a:r>
              <a:rPr lang="fr-FR" sz="2400" dirty="0" smtClean="0"/>
              <a:t> des photos pour illustrer l’article</a:t>
            </a:r>
            <a:r>
              <a:rPr lang="fr-FR" sz="2400" dirty="0" smtClean="0"/>
              <a:t>.</a:t>
            </a:r>
            <a:endParaRPr lang="fr-FR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212442"/>
            <a:ext cx="8712968" cy="5216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2000" b="1" dirty="0" smtClean="0"/>
              <a:t>Texte </a:t>
            </a:r>
            <a:r>
              <a:rPr lang="fr-FR" sz="2000" b="1" dirty="0" smtClean="0"/>
              <a:t>28 </a:t>
            </a:r>
            <a:r>
              <a:rPr lang="fr-FR" sz="2000" b="1" dirty="0" smtClean="0"/>
              <a:t>- De l’évènement au journal en kiosque </a:t>
            </a:r>
            <a:r>
              <a:rPr lang="fr-FR" sz="2000" b="1" dirty="0" smtClean="0"/>
              <a:t>(2)</a:t>
            </a:r>
            <a:endParaRPr lang="fr-FR" sz="2000" b="1" dirty="0" smtClean="0"/>
          </a:p>
          <a:p>
            <a:pPr algn="just">
              <a:lnSpc>
                <a:spcPts val="3000"/>
              </a:lnSpc>
            </a:pPr>
            <a:r>
              <a:rPr lang="fr-FR" sz="2000" dirty="0" smtClean="0"/>
              <a:t>Martin </a:t>
            </a:r>
            <a:r>
              <a:rPr lang="fr-FR" sz="2000" b="1" dirty="0" smtClean="0">
                <a:solidFill>
                  <a:srgbClr val="FFC000"/>
                </a:solidFill>
              </a:rPr>
              <a:t>et Jonathan racontent </a:t>
            </a:r>
            <a:r>
              <a:rPr lang="fr-FR" sz="2000" dirty="0" smtClean="0"/>
              <a:t>:</a:t>
            </a:r>
          </a:p>
          <a:p>
            <a:pPr algn="just">
              <a:lnSpc>
                <a:spcPct val="150000"/>
              </a:lnSpc>
            </a:pPr>
            <a:r>
              <a:rPr lang="fr-FR" sz="2400" dirty="0" smtClean="0"/>
              <a:t>*</a:t>
            </a:r>
            <a:r>
              <a:rPr lang="fr-FR" sz="2400" b="1" dirty="0" smtClean="0">
                <a:solidFill>
                  <a:srgbClr val="0070C0"/>
                </a:solidFill>
              </a:rPr>
              <a:t>Nous </a:t>
            </a:r>
            <a:r>
              <a:rPr lang="fr-FR" sz="2400" b="1" dirty="0" smtClean="0">
                <a:solidFill>
                  <a:srgbClr val="FF0000"/>
                </a:solidFill>
              </a:rPr>
              <a:t>serons</a:t>
            </a:r>
            <a:r>
              <a:rPr lang="fr-FR" sz="2400" dirty="0" smtClean="0"/>
              <a:t> journaliste</a:t>
            </a:r>
            <a:r>
              <a:rPr lang="fr-FR" sz="2400" b="1" u="sng" dirty="0" smtClean="0"/>
              <a:t>s</a:t>
            </a:r>
            <a:r>
              <a:rPr lang="fr-FR" sz="2400" dirty="0" smtClean="0"/>
              <a:t>. </a:t>
            </a:r>
            <a:r>
              <a:rPr lang="fr-FR" sz="2400" dirty="0" smtClean="0"/>
              <a:t>Quand </a:t>
            </a:r>
            <a:r>
              <a:rPr lang="fr-FR" sz="2400" b="1" dirty="0" smtClean="0">
                <a:solidFill>
                  <a:srgbClr val="0070C0"/>
                </a:solidFill>
              </a:rPr>
              <a:t>un accident </a:t>
            </a:r>
            <a:r>
              <a:rPr lang="fr-FR" sz="2400" b="1" dirty="0" smtClean="0">
                <a:solidFill>
                  <a:srgbClr val="FF0000"/>
                </a:solidFill>
              </a:rPr>
              <a:t>surviendra</a:t>
            </a:r>
            <a:r>
              <a:rPr lang="fr-FR" sz="2400" dirty="0" smtClean="0"/>
              <a:t>, </a:t>
            </a:r>
            <a:r>
              <a:rPr lang="fr-FR" sz="2400" b="1" dirty="0" smtClean="0">
                <a:solidFill>
                  <a:srgbClr val="0070C0"/>
                </a:solidFill>
              </a:rPr>
              <a:t>le journal </a:t>
            </a:r>
            <a:r>
              <a:rPr lang="fr-FR" sz="2400" b="1" dirty="0" smtClean="0">
                <a:solidFill>
                  <a:srgbClr val="00B050"/>
                </a:solidFill>
              </a:rPr>
              <a:t>nous</a:t>
            </a:r>
            <a:r>
              <a:rPr lang="fr-FR" sz="2400" b="1" dirty="0" smtClean="0">
                <a:solidFill>
                  <a:srgbClr val="FF0000"/>
                </a:solidFill>
              </a:rPr>
              <a:t> </a:t>
            </a:r>
            <a:r>
              <a:rPr lang="fr-FR" sz="2400" b="1" dirty="0" smtClean="0">
                <a:solidFill>
                  <a:srgbClr val="FF0000"/>
                </a:solidFill>
              </a:rPr>
              <a:t>enverra</a:t>
            </a:r>
            <a:r>
              <a:rPr lang="fr-FR" sz="2400" dirty="0" smtClean="0"/>
              <a:t> </a:t>
            </a:r>
            <a:r>
              <a:rPr lang="fr-FR" sz="2400" dirty="0" smtClean="0"/>
              <a:t>aussitôt sur les lieux. Quand </a:t>
            </a:r>
            <a:r>
              <a:rPr lang="fr-FR" sz="2400" b="1" dirty="0" smtClean="0">
                <a:solidFill>
                  <a:srgbClr val="0070C0"/>
                </a:solidFill>
              </a:rPr>
              <a:t>j</a:t>
            </a:r>
            <a:r>
              <a:rPr lang="fr-FR" sz="2400" dirty="0" smtClean="0"/>
              <a:t>’</a:t>
            </a:r>
            <a:r>
              <a:rPr lang="fr-FR" sz="2400" b="1" dirty="0" smtClean="0">
                <a:solidFill>
                  <a:srgbClr val="FF0000"/>
                </a:solidFill>
              </a:rPr>
              <a:t>arriverai</a:t>
            </a:r>
            <a:r>
              <a:rPr lang="fr-FR" sz="2400" dirty="0" smtClean="0"/>
              <a:t>, </a:t>
            </a:r>
            <a:r>
              <a:rPr lang="fr-FR" sz="2400" b="1" dirty="0" smtClean="0">
                <a:solidFill>
                  <a:srgbClr val="0070C0"/>
                </a:solidFill>
              </a:rPr>
              <a:t>j’</a:t>
            </a:r>
            <a:r>
              <a:rPr lang="fr-FR" sz="2400" b="1" dirty="0" smtClean="0">
                <a:solidFill>
                  <a:srgbClr val="FF0000"/>
                </a:solidFill>
              </a:rPr>
              <a:t>essaierai</a:t>
            </a:r>
            <a:r>
              <a:rPr lang="fr-FR" sz="2400" dirty="0" smtClean="0"/>
              <a:t> de comprendre ce qui s’est passé. </a:t>
            </a:r>
            <a:r>
              <a:rPr lang="fr-FR" sz="2400" b="1" dirty="0" smtClean="0">
                <a:solidFill>
                  <a:srgbClr val="0070C0"/>
                </a:solidFill>
              </a:rPr>
              <a:t>Je</a:t>
            </a:r>
            <a:r>
              <a:rPr lang="fr-FR" sz="2400" dirty="0" smtClean="0"/>
              <a:t> </a:t>
            </a:r>
            <a:r>
              <a:rPr lang="fr-FR" sz="2400" b="1" dirty="0" smtClean="0">
                <a:solidFill>
                  <a:srgbClr val="FF0000"/>
                </a:solidFill>
              </a:rPr>
              <a:t>prendrai</a:t>
            </a:r>
            <a:r>
              <a:rPr lang="fr-FR" sz="2400" dirty="0" smtClean="0"/>
              <a:t> mon appareil et </a:t>
            </a:r>
            <a:r>
              <a:rPr lang="fr-FR" sz="2400" b="1" dirty="0" smtClean="0">
                <a:solidFill>
                  <a:srgbClr val="0070C0"/>
                </a:solidFill>
              </a:rPr>
              <a:t>je</a:t>
            </a:r>
            <a:r>
              <a:rPr lang="fr-FR" sz="2400" dirty="0" smtClean="0"/>
              <a:t> </a:t>
            </a:r>
            <a:r>
              <a:rPr lang="fr-FR" sz="2400" b="1" dirty="0" smtClean="0">
                <a:solidFill>
                  <a:srgbClr val="FF0000"/>
                </a:solidFill>
              </a:rPr>
              <a:t>ferai</a:t>
            </a:r>
            <a:r>
              <a:rPr lang="fr-FR" sz="2400" dirty="0" smtClean="0"/>
              <a:t> des photos. </a:t>
            </a:r>
            <a:r>
              <a:rPr lang="fr-FR" sz="2400" b="1" dirty="0" smtClean="0">
                <a:solidFill>
                  <a:srgbClr val="0070C0"/>
                </a:solidFill>
              </a:rPr>
              <a:t>J’</a:t>
            </a:r>
            <a:r>
              <a:rPr lang="fr-FR" sz="2400" b="1" dirty="0" smtClean="0">
                <a:solidFill>
                  <a:srgbClr val="FF0000"/>
                </a:solidFill>
              </a:rPr>
              <a:t>observerai</a:t>
            </a:r>
            <a:r>
              <a:rPr lang="fr-FR" sz="2400" dirty="0" smtClean="0"/>
              <a:t>, </a:t>
            </a:r>
            <a:r>
              <a:rPr lang="fr-FR" sz="2400" b="1" dirty="0" smtClean="0">
                <a:solidFill>
                  <a:srgbClr val="0070C0"/>
                </a:solidFill>
              </a:rPr>
              <a:t>je</a:t>
            </a:r>
            <a:r>
              <a:rPr lang="fr-FR" sz="2400" dirty="0" smtClean="0"/>
              <a:t> </a:t>
            </a:r>
            <a:r>
              <a:rPr lang="fr-FR" sz="2400" b="1" dirty="0" smtClean="0">
                <a:solidFill>
                  <a:srgbClr val="FF0000"/>
                </a:solidFill>
              </a:rPr>
              <a:t>poserai</a:t>
            </a:r>
            <a:r>
              <a:rPr lang="fr-FR" sz="2400" dirty="0" smtClean="0"/>
              <a:t> des questions aux témoins, aux victimes et aux secours. </a:t>
            </a:r>
            <a:r>
              <a:rPr lang="fr-FR" sz="2400" b="1" dirty="0" smtClean="0">
                <a:solidFill>
                  <a:srgbClr val="0070C0"/>
                </a:solidFill>
              </a:rPr>
              <a:t>Je</a:t>
            </a:r>
            <a:r>
              <a:rPr lang="fr-FR" sz="2400" dirty="0" smtClean="0"/>
              <a:t> </a:t>
            </a:r>
            <a:r>
              <a:rPr lang="fr-FR" sz="2400" b="1" dirty="0" smtClean="0">
                <a:solidFill>
                  <a:srgbClr val="FF0000"/>
                </a:solidFill>
              </a:rPr>
              <a:t>vérifierai</a:t>
            </a:r>
            <a:r>
              <a:rPr lang="fr-FR" sz="2400" dirty="0" smtClean="0"/>
              <a:t> les informations.</a:t>
            </a:r>
          </a:p>
          <a:p>
            <a:pPr algn="just">
              <a:lnSpc>
                <a:spcPct val="150000"/>
              </a:lnSpc>
            </a:pPr>
            <a:r>
              <a:rPr lang="fr-FR" sz="2400" dirty="0" smtClean="0"/>
              <a:t>À mon bureau, </a:t>
            </a:r>
            <a:r>
              <a:rPr lang="fr-FR" sz="2400" b="1" dirty="0" smtClean="0">
                <a:solidFill>
                  <a:srgbClr val="0070C0"/>
                </a:solidFill>
              </a:rPr>
              <a:t>je</a:t>
            </a:r>
            <a:r>
              <a:rPr lang="fr-FR" sz="2400" dirty="0" smtClean="0"/>
              <a:t> </a:t>
            </a:r>
            <a:r>
              <a:rPr lang="fr-FR" sz="2400" b="1" dirty="0" smtClean="0">
                <a:solidFill>
                  <a:srgbClr val="FF0000"/>
                </a:solidFill>
              </a:rPr>
              <a:t>réfléchirai</a:t>
            </a:r>
            <a:r>
              <a:rPr lang="fr-FR" sz="2400" dirty="0" smtClean="0"/>
              <a:t> à mon article et </a:t>
            </a:r>
            <a:r>
              <a:rPr lang="fr-FR" sz="2400" b="1" dirty="0" smtClean="0">
                <a:solidFill>
                  <a:srgbClr val="0070C0"/>
                </a:solidFill>
              </a:rPr>
              <a:t>je</a:t>
            </a:r>
            <a:r>
              <a:rPr lang="fr-FR" sz="2400" dirty="0" smtClean="0"/>
              <a:t> le </a:t>
            </a:r>
            <a:r>
              <a:rPr lang="fr-FR" sz="2400" b="1" dirty="0" smtClean="0">
                <a:solidFill>
                  <a:srgbClr val="FF0000"/>
                </a:solidFill>
              </a:rPr>
              <a:t>rédigerai</a:t>
            </a:r>
            <a:r>
              <a:rPr lang="fr-FR" sz="2400" dirty="0" smtClean="0"/>
              <a:t> : </a:t>
            </a:r>
            <a:r>
              <a:rPr lang="fr-FR" sz="2400" b="1" dirty="0" smtClean="0">
                <a:solidFill>
                  <a:srgbClr val="0070C0"/>
                </a:solidFill>
              </a:rPr>
              <a:t>j’</a:t>
            </a:r>
            <a:r>
              <a:rPr lang="fr-FR" sz="2400" b="1" dirty="0" smtClean="0">
                <a:solidFill>
                  <a:srgbClr val="FF0000"/>
                </a:solidFill>
              </a:rPr>
              <a:t>expliquerai</a:t>
            </a:r>
            <a:r>
              <a:rPr lang="fr-FR" sz="2400" dirty="0" smtClean="0"/>
              <a:t> et </a:t>
            </a:r>
            <a:r>
              <a:rPr lang="fr-FR" sz="2400" b="1" dirty="0" smtClean="0">
                <a:solidFill>
                  <a:srgbClr val="0070C0"/>
                </a:solidFill>
              </a:rPr>
              <a:t>je</a:t>
            </a:r>
            <a:r>
              <a:rPr lang="fr-FR" sz="2400" dirty="0" smtClean="0"/>
              <a:t> </a:t>
            </a:r>
            <a:r>
              <a:rPr lang="fr-FR" sz="2400" b="1" dirty="0" smtClean="0">
                <a:solidFill>
                  <a:srgbClr val="FF0000"/>
                </a:solidFill>
              </a:rPr>
              <a:t>raconterai</a:t>
            </a:r>
            <a:r>
              <a:rPr lang="fr-FR" sz="2400" dirty="0" smtClean="0"/>
              <a:t> l’événement. </a:t>
            </a:r>
            <a:r>
              <a:rPr lang="fr-FR" sz="2400" b="1" dirty="0" smtClean="0">
                <a:solidFill>
                  <a:srgbClr val="0070C0"/>
                </a:solidFill>
              </a:rPr>
              <a:t>Je</a:t>
            </a:r>
            <a:r>
              <a:rPr lang="fr-FR" sz="2400" dirty="0" smtClean="0"/>
              <a:t> </a:t>
            </a:r>
            <a:r>
              <a:rPr lang="fr-FR" sz="2400" b="1" dirty="0" smtClean="0">
                <a:solidFill>
                  <a:srgbClr val="FF0000"/>
                </a:solidFill>
              </a:rPr>
              <a:t>choisirai</a:t>
            </a:r>
            <a:r>
              <a:rPr lang="fr-FR" sz="2400" dirty="0" smtClean="0"/>
              <a:t> des photos pour illustrer l’article</a:t>
            </a:r>
            <a:r>
              <a:rPr lang="fr-FR" sz="2400" dirty="0" smtClean="0"/>
              <a:t>.</a:t>
            </a:r>
            <a:endParaRPr lang="fr-FR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212442"/>
            <a:ext cx="8712968" cy="57708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2000" b="1" dirty="0" smtClean="0"/>
              <a:t>Texte </a:t>
            </a:r>
            <a:r>
              <a:rPr lang="fr-FR" sz="2000" b="1" dirty="0" smtClean="0"/>
              <a:t>28 </a:t>
            </a:r>
            <a:r>
              <a:rPr lang="fr-FR" sz="2000" b="1" dirty="0" smtClean="0"/>
              <a:t>- De l’évènement au journal en kiosque </a:t>
            </a:r>
            <a:r>
              <a:rPr lang="fr-FR" sz="2000" b="1" dirty="0" smtClean="0"/>
              <a:t>(2)</a:t>
            </a:r>
            <a:endParaRPr lang="fr-FR" sz="2000" b="1" dirty="0" smtClean="0"/>
          </a:p>
          <a:p>
            <a:pPr algn="just">
              <a:lnSpc>
                <a:spcPts val="3000"/>
              </a:lnSpc>
            </a:pPr>
            <a:r>
              <a:rPr lang="fr-FR" sz="2000" dirty="0" smtClean="0"/>
              <a:t>Martin </a:t>
            </a:r>
            <a:r>
              <a:rPr lang="fr-FR" sz="2000" b="1" dirty="0" smtClean="0">
                <a:solidFill>
                  <a:srgbClr val="FFC000"/>
                </a:solidFill>
              </a:rPr>
              <a:t>et Jonathan racontent </a:t>
            </a:r>
            <a:r>
              <a:rPr lang="fr-FR" sz="2000" dirty="0" smtClean="0"/>
              <a:t>:</a:t>
            </a:r>
          </a:p>
          <a:p>
            <a:pPr algn="just">
              <a:lnSpc>
                <a:spcPct val="150000"/>
              </a:lnSpc>
            </a:pPr>
            <a:r>
              <a:rPr lang="fr-FR" sz="2400" dirty="0" smtClean="0"/>
              <a:t>*</a:t>
            </a:r>
            <a:r>
              <a:rPr lang="fr-FR" sz="2400" b="1" dirty="0" smtClean="0">
                <a:solidFill>
                  <a:srgbClr val="0070C0"/>
                </a:solidFill>
              </a:rPr>
              <a:t>Nous </a:t>
            </a:r>
            <a:r>
              <a:rPr lang="fr-FR" sz="2400" b="1" dirty="0" smtClean="0">
                <a:solidFill>
                  <a:srgbClr val="FF0000"/>
                </a:solidFill>
              </a:rPr>
              <a:t>serons</a:t>
            </a:r>
            <a:r>
              <a:rPr lang="fr-FR" sz="2400" dirty="0" smtClean="0"/>
              <a:t> journaliste</a:t>
            </a:r>
            <a:r>
              <a:rPr lang="fr-FR" sz="2400" b="1" u="sng" dirty="0" smtClean="0"/>
              <a:t>s</a:t>
            </a:r>
            <a:r>
              <a:rPr lang="fr-FR" sz="2400" dirty="0" smtClean="0"/>
              <a:t>. </a:t>
            </a:r>
            <a:r>
              <a:rPr lang="fr-FR" sz="2400" dirty="0" smtClean="0"/>
              <a:t>Quand </a:t>
            </a:r>
            <a:r>
              <a:rPr lang="fr-FR" sz="2400" b="1" dirty="0" smtClean="0">
                <a:solidFill>
                  <a:srgbClr val="0070C0"/>
                </a:solidFill>
              </a:rPr>
              <a:t>un accident </a:t>
            </a:r>
            <a:r>
              <a:rPr lang="fr-FR" sz="2400" b="1" dirty="0" smtClean="0">
                <a:solidFill>
                  <a:srgbClr val="FF0000"/>
                </a:solidFill>
              </a:rPr>
              <a:t>surviendra</a:t>
            </a:r>
            <a:r>
              <a:rPr lang="fr-FR" sz="2400" dirty="0" smtClean="0"/>
              <a:t>, </a:t>
            </a:r>
            <a:r>
              <a:rPr lang="fr-FR" sz="2400" b="1" dirty="0" smtClean="0">
                <a:solidFill>
                  <a:srgbClr val="0070C0"/>
                </a:solidFill>
              </a:rPr>
              <a:t>le journal </a:t>
            </a:r>
            <a:r>
              <a:rPr lang="fr-FR" sz="2400" b="1" dirty="0" smtClean="0">
                <a:solidFill>
                  <a:srgbClr val="00B050"/>
                </a:solidFill>
              </a:rPr>
              <a:t>nous</a:t>
            </a:r>
            <a:r>
              <a:rPr lang="fr-FR" sz="2400" b="1" dirty="0" smtClean="0">
                <a:solidFill>
                  <a:srgbClr val="FF0000"/>
                </a:solidFill>
              </a:rPr>
              <a:t> </a:t>
            </a:r>
            <a:r>
              <a:rPr lang="fr-FR" sz="2400" b="1" dirty="0" smtClean="0">
                <a:solidFill>
                  <a:srgbClr val="FF0000"/>
                </a:solidFill>
              </a:rPr>
              <a:t>enverra</a:t>
            </a:r>
            <a:r>
              <a:rPr lang="fr-FR" sz="2400" dirty="0" smtClean="0"/>
              <a:t> </a:t>
            </a:r>
            <a:r>
              <a:rPr lang="fr-FR" sz="2400" dirty="0" smtClean="0"/>
              <a:t>aussitôt sur les lieux. Quand </a:t>
            </a:r>
            <a:r>
              <a:rPr lang="fr-FR" sz="2400" b="1" dirty="0" smtClean="0">
                <a:solidFill>
                  <a:srgbClr val="0070C0"/>
                </a:solidFill>
              </a:rPr>
              <a:t>nous</a:t>
            </a:r>
            <a:r>
              <a:rPr lang="fr-FR" sz="2400" dirty="0" smtClean="0"/>
              <a:t> </a:t>
            </a:r>
            <a:r>
              <a:rPr lang="fr-FR" sz="2400" b="1" dirty="0" smtClean="0">
                <a:solidFill>
                  <a:srgbClr val="FF0000"/>
                </a:solidFill>
              </a:rPr>
              <a:t>arriverons</a:t>
            </a:r>
            <a:r>
              <a:rPr lang="fr-FR" sz="2400" dirty="0" smtClean="0"/>
              <a:t>, </a:t>
            </a:r>
            <a:r>
              <a:rPr lang="fr-FR" sz="2400" b="1" dirty="0" smtClean="0">
                <a:solidFill>
                  <a:srgbClr val="0070C0"/>
                </a:solidFill>
              </a:rPr>
              <a:t>j’</a:t>
            </a:r>
            <a:r>
              <a:rPr lang="fr-FR" sz="2400" b="1" dirty="0" smtClean="0">
                <a:solidFill>
                  <a:srgbClr val="FF0000"/>
                </a:solidFill>
              </a:rPr>
              <a:t>essaierai</a:t>
            </a:r>
            <a:r>
              <a:rPr lang="fr-FR" sz="2400" dirty="0" smtClean="0"/>
              <a:t> de comprendre ce qui s’est passé. </a:t>
            </a:r>
            <a:r>
              <a:rPr lang="fr-FR" sz="2400" b="1" dirty="0" smtClean="0">
                <a:solidFill>
                  <a:srgbClr val="0070C0"/>
                </a:solidFill>
              </a:rPr>
              <a:t>Je</a:t>
            </a:r>
            <a:r>
              <a:rPr lang="fr-FR" sz="2400" dirty="0" smtClean="0"/>
              <a:t> </a:t>
            </a:r>
            <a:r>
              <a:rPr lang="fr-FR" sz="2400" b="1" dirty="0" smtClean="0">
                <a:solidFill>
                  <a:srgbClr val="FF0000"/>
                </a:solidFill>
              </a:rPr>
              <a:t>prendrai</a:t>
            </a:r>
            <a:r>
              <a:rPr lang="fr-FR" sz="2400" dirty="0" smtClean="0"/>
              <a:t> mon appareil et </a:t>
            </a:r>
            <a:r>
              <a:rPr lang="fr-FR" sz="2400" b="1" dirty="0" smtClean="0">
                <a:solidFill>
                  <a:srgbClr val="0070C0"/>
                </a:solidFill>
              </a:rPr>
              <a:t>je</a:t>
            </a:r>
            <a:r>
              <a:rPr lang="fr-FR" sz="2400" dirty="0" smtClean="0"/>
              <a:t> </a:t>
            </a:r>
            <a:r>
              <a:rPr lang="fr-FR" sz="2400" b="1" dirty="0" smtClean="0">
                <a:solidFill>
                  <a:srgbClr val="FF0000"/>
                </a:solidFill>
              </a:rPr>
              <a:t>ferai</a:t>
            </a:r>
            <a:r>
              <a:rPr lang="fr-FR" sz="2400" dirty="0" smtClean="0"/>
              <a:t> des photos. </a:t>
            </a:r>
            <a:r>
              <a:rPr lang="fr-FR" sz="2400" b="1" dirty="0" smtClean="0">
                <a:solidFill>
                  <a:srgbClr val="0070C0"/>
                </a:solidFill>
              </a:rPr>
              <a:t>J’</a:t>
            </a:r>
            <a:r>
              <a:rPr lang="fr-FR" sz="2400" b="1" dirty="0" smtClean="0">
                <a:solidFill>
                  <a:srgbClr val="FF0000"/>
                </a:solidFill>
              </a:rPr>
              <a:t>observerai</a:t>
            </a:r>
            <a:r>
              <a:rPr lang="fr-FR" sz="2400" dirty="0" smtClean="0"/>
              <a:t>, </a:t>
            </a:r>
            <a:r>
              <a:rPr lang="fr-FR" sz="2400" b="1" dirty="0" smtClean="0">
                <a:solidFill>
                  <a:srgbClr val="0070C0"/>
                </a:solidFill>
              </a:rPr>
              <a:t>je</a:t>
            </a:r>
            <a:r>
              <a:rPr lang="fr-FR" sz="2400" dirty="0" smtClean="0"/>
              <a:t> </a:t>
            </a:r>
            <a:r>
              <a:rPr lang="fr-FR" sz="2400" b="1" dirty="0" smtClean="0">
                <a:solidFill>
                  <a:srgbClr val="FF0000"/>
                </a:solidFill>
              </a:rPr>
              <a:t>poserai</a:t>
            </a:r>
            <a:r>
              <a:rPr lang="fr-FR" sz="2400" dirty="0" smtClean="0"/>
              <a:t> des questions aux témoins, aux victimes et aux secours. </a:t>
            </a:r>
            <a:r>
              <a:rPr lang="fr-FR" sz="2400" b="1" dirty="0" smtClean="0">
                <a:solidFill>
                  <a:srgbClr val="0070C0"/>
                </a:solidFill>
              </a:rPr>
              <a:t>Je</a:t>
            </a:r>
            <a:r>
              <a:rPr lang="fr-FR" sz="2400" dirty="0" smtClean="0"/>
              <a:t> </a:t>
            </a:r>
            <a:r>
              <a:rPr lang="fr-FR" sz="2400" b="1" dirty="0" smtClean="0">
                <a:solidFill>
                  <a:srgbClr val="FF0000"/>
                </a:solidFill>
              </a:rPr>
              <a:t>vérifierai</a:t>
            </a:r>
            <a:r>
              <a:rPr lang="fr-FR" sz="2400" dirty="0" smtClean="0"/>
              <a:t> les informations.</a:t>
            </a:r>
          </a:p>
          <a:p>
            <a:pPr algn="just">
              <a:lnSpc>
                <a:spcPct val="150000"/>
              </a:lnSpc>
            </a:pPr>
            <a:r>
              <a:rPr lang="fr-FR" sz="2400" dirty="0" smtClean="0"/>
              <a:t>À mon bureau, </a:t>
            </a:r>
            <a:r>
              <a:rPr lang="fr-FR" sz="2400" b="1" dirty="0" smtClean="0">
                <a:solidFill>
                  <a:srgbClr val="0070C0"/>
                </a:solidFill>
              </a:rPr>
              <a:t>je</a:t>
            </a:r>
            <a:r>
              <a:rPr lang="fr-FR" sz="2400" dirty="0" smtClean="0"/>
              <a:t> </a:t>
            </a:r>
            <a:r>
              <a:rPr lang="fr-FR" sz="2400" b="1" dirty="0" smtClean="0">
                <a:solidFill>
                  <a:srgbClr val="FF0000"/>
                </a:solidFill>
              </a:rPr>
              <a:t>réfléchirai</a:t>
            </a:r>
            <a:r>
              <a:rPr lang="fr-FR" sz="2400" dirty="0" smtClean="0"/>
              <a:t> à mon article et </a:t>
            </a:r>
            <a:r>
              <a:rPr lang="fr-FR" sz="2400" b="1" dirty="0" smtClean="0">
                <a:solidFill>
                  <a:srgbClr val="0070C0"/>
                </a:solidFill>
              </a:rPr>
              <a:t>je</a:t>
            </a:r>
            <a:r>
              <a:rPr lang="fr-FR" sz="2400" dirty="0" smtClean="0"/>
              <a:t> le </a:t>
            </a:r>
            <a:r>
              <a:rPr lang="fr-FR" sz="2400" b="1" dirty="0" smtClean="0">
                <a:solidFill>
                  <a:srgbClr val="FF0000"/>
                </a:solidFill>
              </a:rPr>
              <a:t>rédigerai</a:t>
            </a:r>
            <a:r>
              <a:rPr lang="fr-FR" sz="2400" dirty="0" smtClean="0"/>
              <a:t> : </a:t>
            </a:r>
            <a:r>
              <a:rPr lang="fr-FR" sz="2400" b="1" dirty="0" smtClean="0">
                <a:solidFill>
                  <a:srgbClr val="0070C0"/>
                </a:solidFill>
              </a:rPr>
              <a:t>j’</a:t>
            </a:r>
            <a:r>
              <a:rPr lang="fr-FR" sz="2400" b="1" dirty="0" smtClean="0">
                <a:solidFill>
                  <a:srgbClr val="FF0000"/>
                </a:solidFill>
              </a:rPr>
              <a:t>expliquerai</a:t>
            </a:r>
            <a:r>
              <a:rPr lang="fr-FR" sz="2400" dirty="0" smtClean="0"/>
              <a:t> et </a:t>
            </a:r>
            <a:r>
              <a:rPr lang="fr-FR" sz="2400" b="1" dirty="0" smtClean="0">
                <a:solidFill>
                  <a:srgbClr val="0070C0"/>
                </a:solidFill>
              </a:rPr>
              <a:t>je</a:t>
            </a:r>
            <a:r>
              <a:rPr lang="fr-FR" sz="2400" dirty="0" smtClean="0"/>
              <a:t> </a:t>
            </a:r>
            <a:r>
              <a:rPr lang="fr-FR" sz="2400" b="1" dirty="0" smtClean="0">
                <a:solidFill>
                  <a:srgbClr val="FF0000"/>
                </a:solidFill>
              </a:rPr>
              <a:t>raconterai</a:t>
            </a:r>
            <a:r>
              <a:rPr lang="fr-FR" sz="2400" dirty="0" smtClean="0"/>
              <a:t> l’événement. </a:t>
            </a:r>
            <a:r>
              <a:rPr lang="fr-FR" sz="2400" b="1" dirty="0" smtClean="0">
                <a:solidFill>
                  <a:srgbClr val="0070C0"/>
                </a:solidFill>
              </a:rPr>
              <a:t>Je</a:t>
            </a:r>
            <a:r>
              <a:rPr lang="fr-FR" sz="2400" dirty="0" smtClean="0"/>
              <a:t> </a:t>
            </a:r>
            <a:r>
              <a:rPr lang="fr-FR" sz="2400" b="1" dirty="0" smtClean="0">
                <a:solidFill>
                  <a:srgbClr val="FF0000"/>
                </a:solidFill>
              </a:rPr>
              <a:t>choisirai</a:t>
            </a:r>
            <a:r>
              <a:rPr lang="fr-FR" sz="2400" dirty="0" smtClean="0"/>
              <a:t> des photos pour illustrer l’article</a:t>
            </a:r>
            <a:r>
              <a:rPr lang="fr-FR" sz="2400" dirty="0" smtClean="0"/>
              <a:t>.</a:t>
            </a:r>
            <a:endParaRPr lang="fr-FR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212442"/>
            <a:ext cx="8712968" cy="57708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2000" b="1" dirty="0" smtClean="0"/>
              <a:t>Texte </a:t>
            </a:r>
            <a:r>
              <a:rPr lang="fr-FR" sz="2000" b="1" dirty="0" smtClean="0"/>
              <a:t>28 </a:t>
            </a:r>
            <a:r>
              <a:rPr lang="fr-FR" sz="2000" b="1" dirty="0" smtClean="0"/>
              <a:t>- De l’évènement au journal en kiosque </a:t>
            </a:r>
            <a:r>
              <a:rPr lang="fr-FR" sz="2000" b="1" dirty="0" smtClean="0"/>
              <a:t>(2)</a:t>
            </a:r>
            <a:endParaRPr lang="fr-FR" sz="2000" b="1" dirty="0" smtClean="0"/>
          </a:p>
          <a:p>
            <a:pPr algn="just">
              <a:lnSpc>
                <a:spcPts val="3000"/>
              </a:lnSpc>
            </a:pPr>
            <a:r>
              <a:rPr lang="fr-FR" sz="2000" dirty="0" smtClean="0"/>
              <a:t>Martin </a:t>
            </a:r>
            <a:r>
              <a:rPr lang="fr-FR" sz="2000" b="1" dirty="0" smtClean="0">
                <a:solidFill>
                  <a:srgbClr val="FFC000"/>
                </a:solidFill>
              </a:rPr>
              <a:t>et Jonathan racontent </a:t>
            </a:r>
            <a:r>
              <a:rPr lang="fr-FR" sz="2000" dirty="0" smtClean="0"/>
              <a:t>:</a:t>
            </a:r>
          </a:p>
          <a:p>
            <a:pPr algn="just">
              <a:lnSpc>
                <a:spcPct val="150000"/>
              </a:lnSpc>
            </a:pPr>
            <a:r>
              <a:rPr lang="fr-FR" sz="2400" dirty="0" smtClean="0"/>
              <a:t>*</a:t>
            </a:r>
            <a:r>
              <a:rPr lang="fr-FR" sz="2400" b="1" dirty="0" smtClean="0">
                <a:solidFill>
                  <a:srgbClr val="0070C0"/>
                </a:solidFill>
              </a:rPr>
              <a:t>Nous </a:t>
            </a:r>
            <a:r>
              <a:rPr lang="fr-FR" sz="2400" b="1" dirty="0" smtClean="0">
                <a:solidFill>
                  <a:srgbClr val="FF0000"/>
                </a:solidFill>
              </a:rPr>
              <a:t>serons</a:t>
            </a:r>
            <a:r>
              <a:rPr lang="fr-FR" sz="2400" dirty="0" smtClean="0"/>
              <a:t> journaliste</a:t>
            </a:r>
            <a:r>
              <a:rPr lang="fr-FR" sz="2400" b="1" u="sng" dirty="0" smtClean="0"/>
              <a:t>s</a:t>
            </a:r>
            <a:r>
              <a:rPr lang="fr-FR" sz="2400" dirty="0" smtClean="0"/>
              <a:t>. </a:t>
            </a:r>
            <a:r>
              <a:rPr lang="fr-FR" sz="2400" dirty="0" smtClean="0"/>
              <a:t>Quand </a:t>
            </a:r>
            <a:r>
              <a:rPr lang="fr-FR" sz="2400" b="1" dirty="0" smtClean="0">
                <a:solidFill>
                  <a:srgbClr val="0070C0"/>
                </a:solidFill>
              </a:rPr>
              <a:t>un accident </a:t>
            </a:r>
            <a:r>
              <a:rPr lang="fr-FR" sz="2400" b="1" dirty="0" smtClean="0">
                <a:solidFill>
                  <a:srgbClr val="FF0000"/>
                </a:solidFill>
              </a:rPr>
              <a:t>surviendra</a:t>
            </a:r>
            <a:r>
              <a:rPr lang="fr-FR" sz="2400" dirty="0" smtClean="0"/>
              <a:t>, </a:t>
            </a:r>
            <a:r>
              <a:rPr lang="fr-FR" sz="2400" b="1" dirty="0" smtClean="0">
                <a:solidFill>
                  <a:srgbClr val="0070C0"/>
                </a:solidFill>
              </a:rPr>
              <a:t>le journal </a:t>
            </a:r>
            <a:r>
              <a:rPr lang="fr-FR" sz="2400" b="1" dirty="0" smtClean="0">
                <a:solidFill>
                  <a:srgbClr val="00B050"/>
                </a:solidFill>
              </a:rPr>
              <a:t>nous</a:t>
            </a:r>
            <a:r>
              <a:rPr lang="fr-FR" sz="2400" b="1" dirty="0" smtClean="0">
                <a:solidFill>
                  <a:srgbClr val="FF0000"/>
                </a:solidFill>
              </a:rPr>
              <a:t> </a:t>
            </a:r>
            <a:r>
              <a:rPr lang="fr-FR" sz="2400" b="1" dirty="0" smtClean="0">
                <a:solidFill>
                  <a:srgbClr val="FF0000"/>
                </a:solidFill>
              </a:rPr>
              <a:t>enverra</a:t>
            </a:r>
            <a:r>
              <a:rPr lang="fr-FR" sz="2400" dirty="0" smtClean="0"/>
              <a:t> </a:t>
            </a:r>
            <a:r>
              <a:rPr lang="fr-FR" sz="2400" dirty="0" smtClean="0"/>
              <a:t>aussitôt sur les lieux. Quand </a:t>
            </a:r>
            <a:r>
              <a:rPr lang="fr-FR" sz="2400" b="1" dirty="0" smtClean="0">
                <a:solidFill>
                  <a:srgbClr val="0070C0"/>
                </a:solidFill>
              </a:rPr>
              <a:t>nous</a:t>
            </a:r>
            <a:r>
              <a:rPr lang="fr-FR" sz="2400" dirty="0" smtClean="0"/>
              <a:t> </a:t>
            </a:r>
            <a:r>
              <a:rPr lang="fr-FR" sz="2400" b="1" dirty="0" smtClean="0">
                <a:solidFill>
                  <a:srgbClr val="FF0000"/>
                </a:solidFill>
              </a:rPr>
              <a:t>arriverons</a:t>
            </a:r>
            <a:r>
              <a:rPr lang="fr-FR" sz="2400" dirty="0" smtClean="0"/>
              <a:t>, </a:t>
            </a:r>
            <a:r>
              <a:rPr lang="fr-FR" sz="2400" b="1" dirty="0" smtClean="0">
                <a:solidFill>
                  <a:srgbClr val="0070C0"/>
                </a:solidFill>
              </a:rPr>
              <a:t>nous </a:t>
            </a:r>
            <a:r>
              <a:rPr lang="fr-FR" sz="2400" b="1" dirty="0" smtClean="0">
                <a:solidFill>
                  <a:srgbClr val="FF0000"/>
                </a:solidFill>
              </a:rPr>
              <a:t>essaierons</a:t>
            </a:r>
            <a:r>
              <a:rPr lang="fr-FR" sz="2400" dirty="0" smtClean="0"/>
              <a:t> </a:t>
            </a:r>
            <a:r>
              <a:rPr lang="fr-FR" sz="2400" dirty="0" smtClean="0"/>
              <a:t>de comprendre ce qui s’est passé. </a:t>
            </a:r>
            <a:r>
              <a:rPr lang="fr-FR" sz="2400" b="1" dirty="0" smtClean="0">
                <a:solidFill>
                  <a:srgbClr val="0070C0"/>
                </a:solidFill>
              </a:rPr>
              <a:t>Je</a:t>
            </a:r>
            <a:r>
              <a:rPr lang="fr-FR" sz="2400" dirty="0" smtClean="0"/>
              <a:t> </a:t>
            </a:r>
            <a:r>
              <a:rPr lang="fr-FR" sz="2400" b="1" dirty="0" smtClean="0">
                <a:solidFill>
                  <a:srgbClr val="FF0000"/>
                </a:solidFill>
              </a:rPr>
              <a:t>prendrai</a:t>
            </a:r>
            <a:r>
              <a:rPr lang="fr-FR" sz="2400" dirty="0" smtClean="0"/>
              <a:t> mon appareil et </a:t>
            </a:r>
            <a:r>
              <a:rPr lang="fr-FR" sz="2400" b="1" dirty="0" smtClean="0">
                <a:solidFill>
                  <a:srgbClr val="0070C0"/>
                </a:solidFill>
              </a:rPr>
              <a:t>je</a:t>
            </a:r>
            <a:r>
              <a:rPr lang="fr-FR" sz="2400" dirty="0" smtClean="0"/>
              <a:t> </a:t>
            </a:r>
            <a:r>
              <a:rPr lang="fr-FR" sz="2400" b="1" dirty="0" smtClean="0">
                <a:solidFill>
                  <a:srgbClr val="FF0000"/>
                </a:solidFill>
              </a:rPr>
              <a:t>ferai</a:t>
            </a:r>
            <a:r>
              <a:rPr lang="fr-FR" sz="2400" dirty="0" smtClean="0"/>
              <a:t> des photos. </a:t>
            </a:r>
            <a:r>
              <a:rPr lang="fr-FR" sz="2400" b="1" dirty="0" smtClean="0">
                <a:solidFill>
                  <a:srgbClr val="0070C0"/>
                </a:solidFill>
              </a:rPr>
              <a:t>J’</a:t>
            </a:r>
            <a:r>
              <a:rPr lang="fr-FR" sz="2400" b="1" dirty="0" smtClean="0">
                <a:solidFill>
                  <a:srgbClr val="FF0000"/>
                </a:solidFill>
              </a:rPr>
              <a:t>observerai</a:t>
            </a:r>
            <a:r>
              <a:rPr lang="fr-FR" sz="2400" dirty="0" smtClean="0"/>
              <a:t>, </a:t>
            </a:r>
            <a:r>
              <a:rPr lang="fr-FR" sz="2400" b="1" dirty="0" smtClean="0">
                <a:solidFill>
                  <a:srgbClr val="0070C0"/>
                </a:solidFill>
              </a:rPr>
              <a:t>je</a:t>
            </a:r>
            <a:r>
              <a:rPr lang="fr-FR" sz="2400" dirty="0" smtClean="0"/>
              <a:t> </a:t>
            </a:r>
            <a:r>
              <a:rPr lang="fr-FR" sz="2400" b="1" dirty="0" smtClean="0">
                <a:solidFill>
                  <a:srgbClr val="FF0000"/>
                </a:solidFill>
              </a:rPr>
              <a:t>poserai</a:t>
            </a:r>
            <a:r>
              <a:rPr lang="fr-FR" sz="2400" dirty="0" smtClean="0"/>
              <a:t> des questions aux témoins, aux victimes et aux secours. </a:t>
            </a:r>
            <a:r>
              <a:rPr lang="fr-FR" sz="2400" b="1" dirty="0" smtClean="0">
                <a:solidFill>
                  <a:srgbClr val="0070C0"/>
                </a:solidFill>
              </a:rPr>
              <a:t>Je</a:t>
            </a:r>
            <a:r>
              <a:rPr lang="fr-FR" sz="2400" dirty="0" smtClean="0"/>
              <a:t> </a:t>
            </a:r>
            <a:r>
              <a:rPr lang="fr-FR" sz="2400" b="1" dirty="0" smtClean="0">
                <a:solidFill>
                  <a:srgbClr val="FF0000"/>
                </a:solidFill>
              </a:rPr>
              <a:t>vérifierai</a:t>
            </a:r>
            <a:r>
              <a:rPr lang="fr-FR" sz="2400" dirty="0" smtClean="0"/>
              <a:t> les informations.</a:t>
            </a:r>
          </a:p>
          <a:p>
            <a:pPr algn="just">
              <a:lnSpc>
                <a:spcPct val="150000"/>
              </a:lnSpc>
            </a:pPr>
            <a:r>
              <a:rPr lang="fr-FR" sz="2400" dirty="0" smtClean="0"/>
              <a:t>À mon bureau, </a:t>
            </a:r>
            <a:r>
              <a:rPr lang="fr-FR" sz="2400" b="1" dirty="0" smtClean="0">
                <a:solidFill>
                  <a:srgbClr val="0070C0"/>
                </a:solidFill>
              </a:rPr>
              <a:t>je</a:t>
            </a:r>
            <a:r>
              <a:rPr lang="fr-FR" sz="2400" dirty="0" smtClean="0"/>
              <a:t> </a:t>
            </a:r>
            <a:r>
              <a:rPr lang="fr-FR" sz="2400" b="1" dirty="0" smtClean="0">
                <a:solidFill>
                  <a:srgbClr val="FF0000"/>
                </a:solidFill>
              </a:rPr>
              <a:t>réfléchirai</a:t>
            </a:r>
            <a:r>
              <a:rPr lang="fr-FR" sz="2400" dirty="0" smtClean="0"/>
              <a:t> à mon article et </a:t>
            </a:r>
            <a:r>
              <a:rPr lang="fr-FR" sz="2400" b="1" dirty="0" smtClean="0">
                <a:solidFill>
                  <a:srgbClr val="0070C0"/>
                </a:solidFill>
              </a:rPr>
              <a:t>je</a:t>
            </a:r>
            <a:r>
              <a:rPr lang="fr-FR" sz="2400" dirty="0" smtClean="0"/>
              <a:t> le </a:t>
            </a:r>
            <a:r>
              <a:rPr lang="fr-FR" sz="2400" b="1" dirty="0" smtClean="0">
                <a:solidFill>
                  <a:srgbClr val="FF0000"/>
                </a:solidFill>
              </a:rPr>
              <a:t>rédigerai</a:t>
            </a:r>
            <a:r>
              <a:rPr lang="fr-FR" sz="2400" dirty="0" smtClean="0"/>
              <a:t> : </a:t>
            </a:r>
            <a:r>
              <a:rPr lang="fr-FR" sz="2400" b="1" dirty="0" smtClean="0">
                <a:solidFill>
                  <a:srgbClr val="0070C0"/>
                </a:solidFill>
              </a:rPr>
              <a:t>j’</a:t>
            </a:r>
            <a:r>
              <a:rPr lang="fr-FR" sz="2400" b="1" dirty="0" smtClean="0">
                <a:solidFill>
                  <a:srgbClr val="FF0000"/>
                </a:solidFill>
              </a:rPr>
              <a:t>expliquerai</a:t>
            </a:r>
            <a:r>
              <a:rPr lang="fr-FR" sz="2400" dirty="0" smtClean="0"/>
              <a:t> et </a:t>
            </a:r>
            <a:r>
              <a:rPr lang="fr-FR" sz="2400" b="1" dirty="0" smtClean="0">
                <a:solidFill>
                  <a:srgbClr val="0070C0"/>
                </a:solidFill>
              </a:rPr>
              <a:t>je</a:t>
            </a:r>
            <a:r>
              <a:rPr lang="fr-FR" sz="2400" dirty="0" smtClean="0"/>
              <a:t> </a:t>
            </a:r>
            <a:r>
              <a:rPr lang="fr-FR" sz="2400" b="1" dirty="0" smtClean="0">
                <a:solidFill>
                  <a:srgbClr val="FF0000"/>
                </a:solidFill>
              </a:rPr>
              <a:t>raconterai</a:t>
            </a:r>
            <a:r>
              <a:rPr lang="fr-FR" sz="2400" dirty="0" smtClean="0"/>
              <a:t> l’événement. </a:t>
            </a:r>
            <a:r>
              <a:rPr lang="fr-FR" sz="2400" b="1" dirty="0" smtClean="0">
                <a:solidFill>
                  <a:srgbClr val="0070C0"/>
                </a:solidFill>
              </a:rPr>
              <a:t>Je</a:t>
            </a:r>
            <a:r>
              <a:rPr lang="fr-FR" sz="2400" dirty="0" smtClean="0"/>
              <a:t> </a:t>
            </a:r>
            <a:r>
              <a:rPr lang="fr-FR" sz="2400" b="1" dirty="0" smtClean="0">
                <a:solidFill>
                  <a:srgbClr val="FF0000"/>
                </a:solidFill>
              </a:rPr>
              <a:t>choisirai</a:t>
            </a:r>
            <a:r>
              <a:rPr lang="fr-FR" sz="2400" dirty="0" smtClean="0"/>
              <a:t> des photos pour illustrer l’article</a:t>
            </a:r>
            <a:r>
              <a:rPr lang="fr-FR" sz="2400" dirty="0" smtClean="0"/>
              <a:t>.</a:t>
            </a:r>
            <a:endParaRPr lang="fr-FR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212442"/>
            <a:ext cx="8712968" cy="57708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2000" b="1" dirty="0" smtClean="0"/>
              <a:t>Texte </a:t>
            </a:r>
            <a:r>
              <a:rPr lang="fr-FR" sz="2000" b="1" dirty="0" smtClean="0"/>
              <a:t>28 </a:t>
            </a:r>
            <a:r>
              <a:rPr lang="fr-FR" sz="2000" b="1" dirty="0" smtClean="0"/>
              <a:t>- De l’évènement au journal en kiosque </a:t>
            </a:r>
            <a:r>
              <a:rPr lang="fr-FR" sz="2000" b="1" dirty="0" smtClean="0"/>
              <a:t>(2)</a:t>
            </a:r>
            <a:endParaRPr lang="fr-FR" sz="2000" b="1" dirty="0" smtClean="0"/>
          </a:p>
          <a:p>
            <a:pPr algn="just">
              <a:lnSpc>
                <a:spcPts val="3000"/>
              </a:lnSpc>
            </a:pPr>
            <a:r>
              <a:rPr lang="fr-FR" sz="2000" dirty="0" smtClean="0"/>
              <a:t>Martin </a:t>
            </a:r>
            <a:r>
              <a:rPr lang="fr-FR" sz="2000" b="1" dirty="0" smtClean="0">
                <a:solidFill>
                  <a:srgbClr val="FFC000"/>
                </a:solidFill>
              </a:rPr>
              <a:t>et Jonathan racontent </a:t>
            </a:r>
            <a:r>
              <a:rPr lang="fr-FR" sz="2000" dirty="0" smtClean="0"/>
              <a:t>:</a:t>
            </a:r>
          </a:p>
          <a:p>
            <a:pPr algn="just">
              <a:lnSpc>
                <a:spcPct val="150000"/>
              </a:lnSpc>
            </a:pPr>
            <a:r>
              <a:rPr lang="fr-FR" sz="2400" dirty="0" smtClean="0"/>
              <a:t>*</a:t>
            </a:r>
            <a:r>
              <a:rPr lang="fr-FR" sz="2400" b="1" dirty="0" smtClean="0">
                <a:solidFill>
                  <a:srgbClr val="0070C0"/>
                </a:solidFill>
              </a:rPr>
              <a:t>Nous </a:t>
            </a:r>
            <a:r>
              <a:rPr lang="fr-FR" sz="2400" b="1" dirty="0" smtClean="0">
                <a:solidFill>
                  <a:srgbClr val="FF0000"/>
                </a:solidFill>
              </a:rPr>
              <a:t>serons</a:t>
            </a:r>
            <a:r>
              <a:rPr lang="fr-FR" sz="2400" dirty="0" smtClean="0"/>
              <a:t> journaliste</a:t>
            </a:r>
            <a:r>
              <a:rPr lang="fr-FR" sz="2400" b="1" u="sng" dirty="0" smtClean="0"/>
              <a:t>s</a:t>
            </a:r>
            <a:r>
              <a:rPr lang="fr-FR" sz="2400" dirty="0" smtClean="0"/>
              <a:t>. </a:t>
            </a:r>
            <a:r>
              <a:rPr lang="fr-FR" sz="2400" dirty="0" smtClean="0"/>
              <a:t>Quand </a:t>
            </a:r>
            <a:r>
              <a:rPr lang="fr-FR" sz="2400" b="1" dirty="0" smtClean="0">
                <a:solidFill>
                  <a:srgbClr val="0070C0"/>
                </a:solidFill>
              </a:rPr>
              <a:t>un accident </a:t>
            </a:r>
            <a:r>
              <a:rPr lang="fr-FR" sz="2400" b="1" dirty="0" smtClean="0">
                <a:solidFill>
                  <a:srgbClr val="FF0000"/>
                </a:solidFill>
              </a:rPr>
              <a:t>surviendra</a:t>
            </a:r>
            <a:r>
              <a:rPr lang="fr-FR" sz="2400" dirty="0" smtClean="0"/>
              <a:t>, </a:t>
            </a:r>
            <a:r>
              <a:rPr lang="fr-FR" sz="2400" b="1" dirty="0" smtClean="0">
                <a:solidFill>
                  <a:srgbClr val="0070C0"/>
                </a:solidFill>
              </a:rPr>
              <a:t>le journal </a:t>
            </a:r>
            <a:r>
              <a:rPr lang="fr-FR" sz="2400" b="1" dirty="0" smtClean="0">
                <a:solidFill>
                  <a:srgbClr val="00B050"/>
                </a:solidFill>
              </a:rPr>
              <a:t>nous</a:t>
            </a:r>
            <a:r>
              <a:rPr lang="fr-FR" sz="2400" b="1" dirty="0" smtClean="0">
                <a:solidFill>
                  <a:srgbClr val="FF0000"/>
                </a:solidFill>
              </a:rPr>
              <a:t> </a:t>
            </a:r>
            <a:r>
              <a:rPr lang="fr-FR" sz="2400" b="1" dirty="0" smtClean="0">
                <a:solidFill>
                  <a:srgbClr val="FF0000"/>
                </a:solidFill>
              </a:rPr>
              <a:t>enverra</a:t>
            </a:r>
            <a:r>
              <a:rPr lang="fr-FR" sz="2400" dirty="0" smtClean="0"/>
              <a:t> </a:t>
            </a:r>
            <a:r>
              <a:rPr lang="fr-FR" sz="2400" dirty="0" smtClean="0"/>
              <a:t>aussitôt sur les lieux. Quand </a:t>
            </a:r>
            <a:r>
              <a:rPr lang="fr-FR" sz="2400" b="1" dirty="0" smtClean="0">
                <a:solidFill>
                  <a:srgbClr val="0070C0"/>
                </a:solidFill>
              </a:rPr>
              <a:t>nous</a:t>
            </a:r>
            <a:r>
              <a:rPr lang="fr-FR" sz="2400" dirty="0" smtClean="0"/>
              <a:t> </a:t>
            </a:r>
            <a:r>
              <a:rPr lang="fr-FR" sz="2400" b="1" dirty="0" smtClean="0">
                <a:solidFill>
                  <a:srgbClr val="FF0000"/>
                </a:solidFill>
              </a:rPr>
              <a:t>arriverons</a:t>
            </a:r>
            <a:r>
              <a:rPr lang="fr-FR" sz="2400" dirty="0" smtClean="0"/>
              <a:t>, </a:t>
            </a:r>
            <a:r>
              <a:rPr lang="fr-FR" sz="2400" b="1" dirty="0" smtClean="0">
                <a:solidFill>
                  <a:srgbClr val="0070C0"/>
                </a:solidFill>
              </a:rPr>
              <a:t>nous </a:t>
            </a:r>
            <a:r>
              <a:rPr lang="fr-FR" sz="2400" b="1" dirty="0" smtClean="0">
                <a:solidFill>
                  <a:srgbClr val="FF0000"/>
                </a:solidFill>
              </a:rPr>
              <a:t>essaierons</a:t>
            </a:r>
            <a:r>
              <a:rPr lang="fr-FR" sz="2400" dirty="0" smtClean="0"/>
              <a:t> </a:t>
            </a:r>
            <a:r>
              <a:rPr lang="fr-FR" sz="2400" dirty="0" smtClean="0"/>
              <a:t>de comprendre ce qui s’est passé. </a:t>
            </a:r>
            <a:r>
              <a:rPr lang="fr-FR" sz="2400" b="1" dirty="0" smtClean="0">
                <a:solidFill>
                  <a:srgbClr val="0070C0"/>
                </a:solidFill>
              </a:rPr>
              <a:t>Nous </a:t>
            </a:r>
            <a:r>
              <a:rPr lang="fr-FR" sz="2400" b="1" dirty="0" smtClean="0">
                <a:solidFill>
                  <a:srgbClr val="FF0000"/>
                </a:solidFill>
              </a:rPr>
              <a:t>prendrons</a:t>
            </a:r>
            <a:r>
              <a:rPr lang="fr-FR" sz="2400" dirty="0" smtClean="0"/>
              <a:t> </a:t>
            </a:r>
            <a:r>
              <a:rPr lang="fr-FR" sz="2400" b="1" dirty="0" smtClean="0">
                <a:solidFill>
                  <a:srgbClr val="00B050"/>
                </a:solidFill>
              </a:rPr>
              <a:t>notre</a:t>
            </a:r>
            <a:r>
              <a:rPr lang="fr-FR" sz="2400" dirty="0" smtClean="0"/>
              <a:t> appareil </a:t>
            </a:r>
            <a:r>
              <a:rPr lang="fr-FR" sz="2400" dirty="0" smtClean="0"/>
              <a:t>et </a:t>
            </a:r>
            <a:r>
              <a:rPr lang="fr-FR" sz="2400" b="1" dirty="0" smtClean="0">
                <a:solidFill>
                  <a:srgbClr val="0070C0"/>
                </a:solidFill>
              </a:rPr>
              <a:t>je</a:t>
            </a:r>
            <a:r>
              <a:rPr lang="fr-FR" sz="2400" dirty="0" smtClean="0"/>
              <a:t> </a:t>
            </a:r>
            <a:r>
              <a:rPr lang="fr-FR" sz="2400" b="1" dirty="0" smtClean="0">
                <a:solidFill>
                  <a:srgbClr val="FF0000"/>
                </a:solidFill>
              </a:rPr>
              <a:t>ferai</a:t>
            </a:r>
            <a:r>
              <a:rPr lang="fr-FR" sz="2400" dirty="0" smtClean="0"/>
              <a:t> des photos. </a:t>
            </a:r>
            <a:r>
              <a:rPr lang="fr-FR" sz="2400" b="1" dirty="0" smtClean="0">
                <a:solidFill>
                  <a:srgbClr val="0070C0"/>
                </a:solidFill>
              </a:rPr>
              <a:t>J’</a:t>
            </a:r>
            <a:r>
              <a:rPr lang="fr-FR" sz="2400" b="1" dirty="0" smtClean="0">
                <a:solidFill>
                  <a:srgbClr val="FF0000"/>
                </a:solidFill>
              </a:rPr>
              <a:t>observerai</a:t>
            </a:r>
            <a:r>
              <a:rPr lang="fr-FR" sz="2400" dirty="0" smtClean="0"/>
              <a:t>, </a:t>
            </a:r>
            <a:r>
              <a:rPr lang="fr-FR" sz="2400" b="1" dirty="0" smtClean="0">
                <a:solidFill>
                  <a:srgbClr val="0070C0"/>
                </a:solidFill>
              </a:rPr>
              <a:t>je</a:t>
            </a:r>
            <a:r>
              <a:rPr lang="fr-FR" sz="2400" dirty="0" smtClean="0"/>
              <a:t> </a:t>
            </a:r>
            <a:r>
              <a:rPr lang="fr-FR" sz="2400" b="1" dirty="0" smtClean="0">
                <a:solidFill>
                  <a:srgbClr val="FF0000"/>
                </a:solidFill>
              </a:rPr>
              <a:t>poserai</a:t>
            </a:r>
            <a:r>
              <a:rPr lang="fr-FR" sz="2400" dirty="0" smtClean="0"/>
              <a:t> des questions aux témoins, aux victimes et aux secours. </a:t>
            </a:r>
            <a:r>
              <a:rPr lang="fr-FR" sz="2400" b="1" dirty="0" smtClean="0">
                <a:solidFill>
                  <a:srgbClr val="0070C0"/>
                </a:solidFill>
              </a:rPr>
              <a:t>Je</a:t>
            </a:r>
            <a:r>
              <a:rPr lang="fr-FR" sz="2400" dirty="0" smtClean="0"/>
              <a:t> </a:t>
            </a:r>
            <a:r>
              <a:rPr lang="fr-FR" sz="2400" b="1" dirty="0" smtClean="0">
                <a:solidFill>
                  <a:srgbClr val="FF0000"/>
                </a:solidFill>
              </a:rPr>
              <a:t>vérifierai</a:t>
            </a:r>
            <a:r>
              <a:rPr lang="fr-FR" sz="2400" dirty="0" smtClean="0"/>
              <a:t> les informations.</a:t>
            </a:r>
          </a:p>
          <a:p>
            <a:pPr algn="just">
              <a:lnSpc>
                <a:spcPct val="150000"/>
              </a:lnSpc>
            </a:pPr>
            <a:r>
              <a:rPr lang="fr-FR" sz="2400" dirty="0" smtClean="0"/>
              <a:t>À mon bureau, </a:t>
            </a:r>
            <a:r>
              <a:rPr lang="fr-FR" sz="2400" b="1" dirty="0" smtClean="0">
                <a:solidFill>
                  <a:srgbClr val="0070C0"/>
                </a:solidFill>
              </a:rPr>
              <a:t>je</a:t>
            </a:r>
            <a:r>
              <a:rPr lang="fr-FR" sz="2400" dirty="0" smtClean="0"/>
              <a:t> </a:t>
            </a:r>
            <a:r>
              <a:rPr lang="fr-FR" sz="2400" b="1" dirty="0" smtClean="0">
                <a:solidFill>
                  <a:srgbClr val="FF0000"/>
                </a:solidFill>
              </a:rPr>
              <a:t>réfléchirai</a:t>
            </a:r>
            <a:r>
              <a:rPr lang="fr-FR" sz="2400" dirty="0" smtClean="0"/>
              <a:t> à mon article et </a:t>
            </a:r>
            <a:r>
              <a:rPr lang="fr-FR" sz="2400" b="1" dirty="0" smtClean="0">
                <a:solidFill>
                  <a:srgbClr val="0070C0"/>
                </a:solidFill>
              </a:rPr>
              <a:t>je</a:t>
            </a:r>
            <a:r>
              <a:rPr lang="fr-FR" sz="2400" dirty="0" smtClean="0"/>
              <a:t> le </a:t>
            </a:r>
            <a:r>
              <a:rPr lang="fr-FR" sz="2400" b="1" dirty="0" smtClean="0">
                <a:solidFill>
                  <a:srgbClr val="FF0000"/>
                </a:solidFill>
              </a:rPr>
              <a:t>rédigerai</a:t>
            </a:r>
            <a:r>
              <a:rPr lang="fr-FR" sz="2400" dirty="0" smtClean="0"/>
              <a:t> : </a:t>
            </a:r>
            <a:r>
              <a:rPr lang="fr-FR" sz="2400" b="1" dirty="0" smtClean="0">
                <a:solidFill>
                  <a:srgbClr val="0070C0"/>
                </a:solidFill>
              </a:rPr>
              <a:t>j’</a:t>
            </a:r>
            <a:r>
              <a:rPr lang="fr-FR" sz="2400" b="1" dirty="0" smtClean="0">
                <a:solidFill>
                  <a:srgbClr val="FF0000"/>
                </a:solidFill>
              </a:rPr>
              <a:t>expliquerai</a:t>
            </a:r>
            <a:r>
              <a:rPr lang="fr-FR" sz="2400" dirty="0" smtClean="0"/>
              <a:t> et </a:t>
            </a:r>
            <a:r>
              <a:rPr lang="fr-FR" sz="2400" b="1" dirty="0" smtClean="0">
                <a:solidFill>
                  <a:srgbClr val="0070C0"/>
                </a:solidFill>
              </a:rPr>
              <a:t>je</a:t>
            </a:r>
            <a:r>
              <a:rPr lang="fr-FR" sz="2400" dirty="0" smtClean="0"/>
              <a:t> </a:t>
            </a:r>
            <a:r>
              <a:rPr lang="fr-FR" sz="2400" b="1" dirty="0" smtClean="0">
                <a:solidFill>
                  <a:srgbClr val="FF0000"/>
                </a:solidFill>
              </a:rPr>
              <a:t>raconterai</a:t>
            </a:r>
            <a:r>
              <a:rPr lang="fr-FR" sz="2400" dirty="0" smtClean="0"/>
              <a:t> l’événement. </a:t>
            </a:r>
            <a:r>
              <a:rPr lang="fr-FR" sz="2400" b="1" dirty="0" smtClean="0">
                <a:solidFill>
                  <a:srgbClr val="0070C0"/>
                </a:solidFill>
              </a:rPr>
              <a:t>Je</a:t>
            </a:r>
            <a:r>
              <a:rPr lang="fr-FR" sz="2400" dirty="0" smtClean="0"/>
              <a:t> </a:t>
            </a:r>
            <a:r>
              <a:rPr lang="fr-FR" sz="2400" b="1" dirty="0" smtClean="0">
                <a:solidFill>
                  <a:srgbClr val="FF0000"/>
                </a:solidFill>
              </a:rPr>
              <a:t>choisirai</a:t>
            </a:r>
            <a:r>
              <a:rPr lang="fr-FR" sz="2400" dirty="0" smtClean="0"/>
              <a:t> des photos pour illustrer l’article</a:t>
            </a:r>
            <a:r>
              <a:rPr lang="fr-FR" sz="2400" dirty="0" smtClean="0"/>
              <a:t>.</a:t>
            </a:r>
            <a:endParaRPr lang="fr-FR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212442"/>
            <a:ext cx="8712968" cy="57708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2000" b="1" dirty="0" smtClean="0"/>
              <a:t>Texte </a:t>
            </a:r>
            <a:r>
              <a:rPr lang="fr-FR" sz="2000" b="1" dirty="0" smtClean="0"/>
              <a:t>28 </a:t>
            </a:r>
            <a:r>
              <a:rPr lang="fr-FR" sz="2000" b="1" dirty="0" smtClean="0"/>
              <a:t>- De l’évènement au journal en kiosque </a:t>
            </a:r>
            <a:r>
              <a:rPr lang="fr-FR" sz="2000" b="1" dirty="0" smtClean="0"/>
              <a:t>(2)</a:t>
            </a:r>
            <a:endParaRPr lang="fr-FR" sz="2000" b="1" dirty="0" smtClean="0"/>
          </a:p>
          <a:p>
            <a:pPr algn="just">
              <a:lnSpc>
                <a:spcPts val="3000"/>
              </a:lnSpc>
            </a:pPr>
            <a:r>
              <a:rPr lang="fr-FR" sz="2000" dirty="0" smtClean="0"/>
              <a:t>Martin </a:t>
            </a:r>
            <a:r>
              <a:rPr lang="fr-FR" sz="2000" b="1" dirty="0" smtClean="0">
                <a:solidFill>
                  <a:srgbClr val="FFC000"/>
                </a:solidFill>
              </a:rPr>
              <a:t>et Jonathan racontent </a:t>
            </a:r>
            <a:r>
              <a:rPr lang="fr-FR" sz="2000" dirty="0" smtClean="0"/>
              <a:t>:</a:t>
            </a:r>
          </a:p>
          <a:p>
            <a:pPr algn="just">
              <a:lnSpc>
                <a:spcPct val="150000"/>
              </a:lnSpc>
            </a:pPr>
            <a:r>
              <a:rPr lang="fr-FR" sz="2400" dirty="0" smtClean="0"/>
              <a:t>*</a:t>
            </a:r>
            <a:r>
              <a:rPr lang="fr-FR" sz="2400" b="1" dirty="0" smtClean="0">
                <a:solidFill>
                  <a:srgbClr val="0070C0"/>
                </a:solidFill>
              </a:rPr>
              <a:t>Nous </a:t>
            </a:r>
            <a:r>
              <a:rPr lang="fr-FR" sz="2400" b="1" dirty="0" smtClean="0">
                <a:solidFill>
                  <a:srgbClr val="FF0000"/>
                </a:solidFill>
              </a:rPr>
              <a:t>serons</a:t>
            </a:r>
            <a:r>
              <a:rPr lang="fr-FR" sz="2400" dirty="0" smtClean="0"/>
              <a:t> journaliste</a:t>
            </a:r>
            <a:r>
              <a:rPr lang="fr-FR" sz="2400" b="1" u="sng" dirty="0" smtClean="0"/>
              <a:t>s</a:t>
            </a:r>
            <a:r>
              <a:rPr lang="fr-FR" sz="2400" dirty="0" smtClean="0"/>
              <a:t>. </a:t>
            </a:r>
            <a:r>
              <a:rPr lang="fr-FR" sz="2400" dirty="0" smtClean="0"/>
              <a:t>Quand </a:t>
            </a:r>
            <a:r>
              <a:rPr lang="fr-FR" sz="2400" b="1" dirty="0" smtClean="0">
                <a:solidFill>
                  <a:srgbClr val="0070C0"/>
                </a:solidFill>
              </a:rPr>
              <a:t>un accident </a:t>
            </a:r>
            <a:r>
              <a:rPr lang="fr-FR" sz="2400" b="1" dirty="0" smtClean="0">
                <a:solidFill>
                  <a:srgbClr val="FF0000"/>
                </a:solidFill>
              </a:rPr>
              <a:t>surviendra</a:t>
            </a:r>
            <a:r>
              <a:rPr lang="fr-FR" sz="2400" dirty="0" smtClean="0"/>
              <a:t>, </a:t>
            </a:r>
            <a:r>
              <a:rPr lang="fr-FR" sz="2400" b="1" dirty="0" smtClean="0">
                <a:solidFill>
                  <a:srgbClr val="0070C0"/>
                </a:solidFill>
              </a:rPr>
              <a:t>le journal </a:t>
            </a:r>
            <a:r>
              <a:rPr lang="fr-FR" sz="2400" b="1" dirty="0" smtClean="0">
                <a:solidFill>
                  <a:srgbClr val="00B050"/>
                </a:solidFill>
              </a:rPr>
              <a:t>nous</a:t>
            </a:r>
            <a:r>
              <a:rPr lang="fr-FR" sz="2400" b="1" dirty="0" smtClean="0">
                <a:solidFill>
                  <a:srgbClr val="FF0000"/>
                </a:solidFill>
              </a:rPr>
              <a:t> </a:t>
            </a:r>
            <a:r>
              <a:rPr lang="fr-FR" sz="2400" b="1" dirty="0" smtClean="0">
                <a:solidFill>
                  <a:srgbClr val="FF0000"/>
                </a:solidFill>
              </a:rPr>
              <a:t>enverra</a:t>
            </a:r>
            <a:r>
              <a:rPr lang="fr-FR" sz="2400" dirty="0" smtClean="0"/>
              <a:t> </a:t>
            </a:r>
            <a:r>
              <a:rPr lang="fr-FR" sz="2400" dirty="0" smtClean="0"/>
              <a:t>aussitôt sur les lieux. Quand </a:t>
            </a:r>
            <a:r>
              <a:rPr lang="fr-FR" sz="2400" b="1" dirty="0" smtClean="0">
                <a:solidFill>
                  <a:srgbClr val="0070C0"/>
                </a:solidFill>
              </a:rPr>
              <a:t>nous</a:t>
            </a:r>
            <a:r>
              <a:rPr lang="fr-FR" sz="2400" dirty="0" smtClean="0"/>
              <a:t> </a:t>
            </a:r>
            <a:r>
              <a:rPr lang="fr-FR" sz="2400" b="1" dirty="0" smtClean="0">
                <a:solidFill>
                  <a:srgbClr val="FF0000"/>
                </a:solidFill>
              </a:rPr>
              <a:t>arriverons</a:t>
            </a:r>
            <a:r>
              <a:rPr lang="fr-FR" sz="2400" dirty="0" smtClean="0"/>
              <a:t>, </a:t>
            </a:r>
            <a:r>
              <a:rPr lang="fr-FR" sz="2400" b="1" dirty="0" smtClean="0">
                <a:solidFill>
                  <a:srgbClr val="0070C0"/>
                </a:solidFill>
              </a:rPr>
              <a:t>nous </a:t>
            </a:r>
            <a:r>
              <a:rPr lang="fr-FR" sz="2400" b="1" dirty="0" smtClean="0">
                <a:solidFill>
                  <a:srgbClr val="FF0000"/>
                </a:solidFill>
              </a:rPr>
              <a:t>essaierons</a:t>
            </a:r>
            <a:r>
              <a:rPr lang="fr-FR" sz="2400" dirty="0" smtClean="0"/>
              <a:t> </a:t>
            </a:r>
            <a:r>
              <a:rPr lang="fr-FR" sz="2400" dirty="0" smtClean="0"/>
              <a:t>de comprendre ce qui s’est passé. </a:t>
            </a:r>
            <a:r>
              <a:rPr lang="fr-FR" sz="2400" b="1" dirty="0" smtClean="0">
                <a:solidFill>
                  <a:srgbClr val="0070C0"/>
                </a:solidFill>
              </a:rPr>
              <a:t>Nous </a:t>
            </a:r>
            <a:r>
              <a:rPr lang="fr-FR" sz="2400" b="1" dirty="0" smtClean="0">
                <a:solidFill>
                  <a:srgbClr val="FF0000"/>
                </a:solidFill>
              </a:rPr>
              <a:t>prendrons</a:t>
            </a:r>
            <a:r>
              <a:rPr lang="fr-FR" sz="2400" dirty="0" smtClean="0"/>
              <a:t> </a:t>
            </a:r>
            <a:r>
              <a:rPr lang="fr-FR" sz="2400" b="1" dirty="0" smtClean="0">
                <a:solidFill>
                  <a:srgbClr val="00B050"/>
                </a:solidFill>
              </a:rPr>
              <a:t>notre</a:t>
            </a:r>
            <a:r>
              <a:rPr lang="fr-FR" sz="2400" dirty="0" smtClean="0"/>
              <a:t> appareil </a:t>
            </a:r>
            <a:r>
              <a:rPr lang="fr-FR" sz="2400" dirty="0" smtClean="0"/>
              <a:t>et </a:t>
            </a:r>
            <a:r>
              <a:rPr lang="fr-FR" sz="2400" b="1" dirty="0" smtClean="0">
                <a:solidFill>
                  <a:srgbClr val="0070C0"/>
                </a:solidFill>
              </a:rPr>
              <a:t>nous </a:t>
            </a:r>
            <a:r>
              <a:rPr lang="fr-FR" sz="2400" b="1" dirty="0" smtClean="0">
                <a:solidFill>
                  <a:srgbClr val="FF0000"/>
                </a:solidFill>
              </a:rPr>
              <a:t>ferons</a:t>
            </a:r>
            <a:r>
              <a:rPr lang="fr-FR" sz="2400" dirty="0" smtClean="0"/>
              <a:t> </a:t>
            </a:r>
            <a:r>
              <a:rPr lang="fr-FR" sz="2400" dirty="0" smtClean="0"/>
              <a:t>des photos. </a:t>
            </a:r>
            <a:r>
              <a:rPr lang="fr-FR" sz="2400" b="1" dirty="0" smtClean="0">
                <a:solidFill>
                  <a:srgbClr val="0070C0"/>
                </a:solidFill>
              </a:rPr>
              <a:t>J’</a:t>
            </a:r>
            <a:r>
              <a:rPr lang="fr-FR" sz="2400" b="1" dirty="0" smtClean="0">
                <a:solidFill>
                  <a:srgbClr val="FF0000"/>
                </a:solidFill>
              </a:rPr>
              <a:t>observerai</a:t>
            </a:r>
            <a:r>
              <a:rPr lang="fr-FR" sz="2400" dirty="0" smtClean="0"/>
              <a:t>, </a:t>
            </a:r>
            <a:r>
              <a:rPr lang="fr-FR" sz="2400" b="1" dirty="0" smtClean="0">
                <a:solidFill>
                  <a:srgbClr val="0070C0"/>
                </a:solidFill>
              </a:rPr>
              <a:t>je</a:t>
            </a:r>
            <a:r>
              <a:rPr lang="fr-FR" sz="2400" dirty="0" smtClean="0"/>
              <a:t> </a:t>
            </a:r>
            <a:r>
              <a:rPr lang="fr-FR" sz="2400" b="1" dirty="0" smtClean="0">
                <a:solidFill>
                  <a:srgbClr val="FF0000"/>
                </a:solidFill>
              </a:rPr>
              <a:t>poserai</a:t>
            </a:r>
            <a:r>
              <a:rPr lang="fr-FR" sz="2400" dirty="0" smtClean="0"/>
              <a:t> des questions aux témoins, aux victimes et aux secours. </a:t>
            </a:r>
            <a:r>
              <a:rPr lang="fr-FR" sz="2400" b="1" dirty="0" smtClean="0">
                <a:solidFill>
                  <a:srgbClr val="0070C0"/>
                </a:solidFill>
              </a:rPr>
              <a:t>Je</a:t>
            </a:r>
            <a:r>
              <a:rPr lang="fr-FR" sz="2400" dirty="0" smtClean="0"/>
              <a:t> </a:t>
            </a:r>
            <a:r>
              <a:rPr lang="fr-FR" sz="2400" b="1" dirty="0" smtClean="0">
                <a:solidFill>
                  <a:srgbClr val="FF0000"/>
                </a:solidFill>
              </a:rPr>
              <a:t>vérifierai</a:t>
            </a:r>
            <a:r>
              <a:rPr lang="fr-FR" sz="2400" dirty="0" smtClean="0"/>
              <a:t> les informations.</a:t>
            </a:r>
          </a:p>
          <a:p>
            <a:pPr algn="just">
              <a:lnSpc>
                <a:spcPct val="150000"/>
              </a:lnSpc>
            </a:pPr>
            <a:r>
              <a:rPr lang="fr-FR" sz="2400" dirty="0" smtClean="0"/>
              <a:t>À mon bureau, </a:t>
            </a:r>
            <a:r>
              <a:rPr lang="fr-FR" sz="2400" b="1" dirty="0" smtClean="0">
                <a:solidFill>
                  <a:srgbClr val="0070C0"/>
                </a:solidFill>
              </a:rPr>
              <a:t>je</a:t>
            </a:r>
            <a:r>
              <a:rPr lang="fr-FR" sz="2400" dirty="0" smtClean="0"/>
              <a:t> </a:t>
            </a:r>
            <a:r>
              <a:rPr lang="fr-FR" sz="2400" b="1" dirty="0" smtClean="0">
                <a:solidFill>
                  <a:srgbClr val="FF0000"/>
                </a:solidFill>
              </a:rPr>
              <a:t>réfléchirai</a:t>
            </a:r>
            <a:r>
              <a:rPr lang="fr-FR" sz="2400" dirty="0" smtClean="0"/>
              <a:t> à mon article et </a:t>
            </a:r>
            <a:r>
              <a:rPr lang="fr-FR" sz="2400" b="1" dirty="0" smtClean="0">
                <a:solidFill>
                  <a:srgbClr val="0070C0"/>
                </a:solidFill>
              </a:rPr>
              <a:t>je</a:t>
            </a:r>
            <a:r>
              <a:rPr lang="fr-FR" sz="2400" dirty="0" smtClean="0"/>
              <a:t> le </a:t>
            </a:r>
            <a:r>
              <a:rPr lang="fr-FR" sz="2400" b="1" dirty="0" smtClean="0">
                <a:solidFill>
                  <a:srgbClr val="FF0000"/>
                </a:solidFill>
              </a:rPr>
              <a:t>rédigerai</a:t>
            </a:r>
            <a:r>
              <a:rPr lang="fr-FR" sz="2400" dirty="0" smtClean="0"/>
              <a:t> : </a:t>
            </a:r>
            <a:r>
              <a:rPr lang="fr-FR" sz="2400" b="1" dirty="0" smtClean="0">
                <a:solidFill>
                  <a:srgbClr val="0070C0"/>
                </a:solidFill>
              </a:rPr>
              <a:t>j’</a:t>
            </a:r>
            <a:r>
              <a:rPr lang="fr-FR" sz="2400" b="1" dirty="0" smtClean="0">
                <a:solidFill>
                  <a:srgbClr val="FF0000"/>
                </a:solidFill>
              </a:rPr>
              <a:t>expliquerai</a:t>
            </a:r>
            <a:r>
              <a:rPr lang="fr-FR" sz="2400" dirty="0" smtClean="0"/>
              <a:t> et </a:t>
            </a:r>
            <a:r>
              <a:rPr lang="fr-FR" sz="2400" b="1" dirty="0" smtClean="0">
                <a:solidFill>
                  <a:srgbClr val="0070C0"/>
                </a:solidFill>
              </a:rPr>
              <a:t>je</a:t>
            </a:r>
            <a:r>
              <a:rPr lang="fr-FR" sz="2400" dirty="0" smtClean="0"/>
              <a:t> </a:t>
            </a:r>
            <a:r>
              <a:rPr lang="fr-FR" sz="2400" b="1" dirty="0" smtClean="0">
                <a:solidFill>
                  <a:srgbClr val="FF0000"/>
                </a:solidFill>
              </a:rPr>
              <a:t>raconterai</a:t>
            </a:r>
            <a:r>
              <a:rPr lang="fr-FR" sz="2400" dirty="0" smtClean="0"/>
              <a:t> l’événement. </a:t>
            </a:r>
            <a:r>
              <a:rPr lang="fr-FR" sz="2400" b="1" dirty="0" smtClean="0">
                <a:solidFill>
                  <a:srgbClr val="0070C0"/>
                </a:solidFill>
              </a:rPr>
              <a:t>Je</a:t>
            </a:r>
            <a:r>
              <a:rPr lang="fr-FR" sz="2400" dirty="0" smtClean="0"/>
              <a:t> </a:t>
            </a:r>
            <a:r>
              <a:rPr lang="fr-FR" sz="2400" b="1" dirty="0" smtClean="0">
                <a:solidFill>
                  <a:srgbClr val="FF0000"/>
                </a:solidFill>
              </a:rPr>
              <a:t>choisirai</a:t>
            </a:r>
            <a:r>
              <a:rPr lang="fr-FR" sz="2400" dirty="0" smtClean="0"/>
              <a:t> des photos pour illustrer l’article</a:t>
            </a:r>
            <a:r>
              <a:rPr lang="fr-FR" sz="2400" dirty="0" smtClean="0"/>
              <a:t>.</a:t>
            </a:r>
            <a:endParaRPr lang="fr-FR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212442"/>
            <a:ext cx="8712968" cy="57708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2000" b="1" dirty="0" smtClean="0"/>
              <a:t>Texte </a:t>
            </a:r>
            <a:r>
              <a:rPr lang="fr-FR" sz="2000" b="1" dirty="0" smtClean="0"/>
              <a:t>28 </a:t>
            </a:r>
            <a:r>
              <a:rPr lang="fr-FR" sz="2000" b="1" dirty="0" smtClean="0"/>
              <a:t>- De l’évènement au journal en kiosque </a:t>
            </a:r>
            <a:r>
              <a:rPr lang="fr-FR" sz="2000" b="1" dirty="0" smtClean="0"/>
              <a:t>(2)</a:t>
            </a:r>
            <a:endParaRPr lang="fr-FR" sz="2000" b="1" dirty="0" smtClean="0"/>
          </a:p>
          <a:p>
            <a:pPr algn="just">
              <a:lnSpc>
                <a:spcPts val="3000"/>
              </a:lnSpc>
            </a:pPr>
            <a:r>
              <a:rPr lang="fr-FR" sz="2000" dirty="0" smtClean="0"/>
              <a:t>Martin </a:t>
            </a:r>
            <a:r>
              <a:rPr lang="fr-FR" sz="2000" b="1" dirty="0" smtClean="0">
                <a:solidFill>
                  <a:srgbClr val="FFC000"/>
                </a:solidFill>
              </a:rPr>
              <a:t>et Jonathan racontent </a:t>
            </a:r>
            <a:r>
              <a:rPr lang="fr-FR" sz="2000" dirty="0" smtClean="0"/>
              <a:t>:</a:t>
            </a:r>
          </a:p>
          <a:p>
            <a:pPr algn="just">
              <a:lnSpc>
                <a:spcPct val="150000"/>
              </a:lnSpc>
            </a:pPr>
            <a:r>
              <a:rPr lang="fr-FR" sz="2400" dirty="0" smtClean="0"/>
              <a:t>*</a:t>
            </a:r>
            <a:r>
              <a:rPr lang="fr-FR" sz="2400" b="1" dirty="0" smtClean="0">
                <a:solidFill>
                  <a:srgbClr val="0070C0"/>
                </a:solidFill>
              </a:rPr>
              <a:t>Nous </a:t>
            </a:r>
            <a:r>
              <a:rPr lang="fr-FR" sz="2400" b="1" dirty="0" smtClean="0">
                <a:solidFill>
                  <a:srgbClr val="FF0000"/>
                </a:solidFill>
              </a:rPr>
              <a:t>serons</a:t>
            </a:r>
            <a:r>
              <a:rPr lang="fr-FR" sz="2400" dirty="0" smtClean="0"/>
              <a:t> journaliste</a:t>
            </a:r>
            <a:r>
              <a:rPr lang="fr-FR" sz="2400" b="1" u="sng" dirty="0" smtClean="0"/>
              <a:t>s</a:t>
            </a:r>
            <a:r>
              <a:rPr lang="fr-FR" sz="2400" dirty="0" smtClean="0"/>
              <a:t>. </a:t>
            </a:r>
            <a:r>
              <a:rPr lang="fr-FR" sz="2400" dirty="0" smtClean="0"/>
              <a:t>Quand </a:t>
            </a:r>
            <a:r>
              <a:rPr lang="fr-FR" sz="2400" b="1" dirty="0" smtClean="0">
                <a:solidFill>
                  <a:srgbClr val="0070C0"/>
                </a:solidFill>
              </a:rPr>
              <a:t>un accident </a:t>
            </a:r>
            <a:r>
              <a:rPr lang="fr-FR" sz="2400" b="1" dirty="0" smtClean="0">
                <a:solidFill>
                  <a:srgbClr val="FF0000"/>
                </a:solidFill>
              </a:rPr>
              <a:t>surviendra</a:t>
            </a:r>
            <a:r>
              <a:rPr lang="fr-FR" sz="2400" dirty="0" smtClean="0"/>
              <a:t>, </a:t>
            </a:r>
            <a:r>
              <a:rPr lang="fr-FR" sz="2400" b="1" dirty="0" smtClean="0">
                <a:solidFill>
                  <a:srgbClr val="0070C0"/>
                </a:solidFill>
              </a:rPr>
              <a:t>le journal </a:t>
            </a:r>
            <a:r>
              <a:rPr lang="fr-FR" sz="2400" b="1" dirty="0" smtClean="0">
                <a:solidFill>
                  <a:srgbClr val="00B050"/>
                </a:solidFill>
              </a:rPr>
              <a:t>nous</a:t>
            </a:r>
            <a:r>
              <a:rPr lang="fr-FR" sz="2400" b="1" dirty="0" smtClean="0">
                <a:solidFill>
                  <a:srgbClr val="FF0000"/>
                </a:solidFill>
              </a:rPr>
              <a:t> </a:t>
            </a:r>
            <a:r>
              <a:rPr lang="fr-FR" sz="2400" b="1" dirty="0" smtClean="0">
                <a:solidFill>
                  <a:srgbClr val="FF0000"/>
                </a:solidFill>
              </a:rPr>
              <a:t>enverra</a:t>
            </a:r>
            <a:r>
              <a:rPr lang="fr-FR" sz="2400" dirty="0" smtClean="0"/>
              <a:t> </a:t>
            </a:r>
            <a:r>
              <a:rPr lang="fr-FR" sz="2400" dirty="0" smtClean="0"/>
              <a:t>aussitôt sur les lieux. Quand </a:t>
            </a:r>
            <a:r>
              <a:rPr lang="fr-FR" sz="2400" b="1" dirty="0" smtClean="0">
                <a:solidFill>
                  <a:srgbClr val="0070C0"/>
                </a:solidFill>
              </a:rPr>
              <a:t>nous</a:t>
            </a:r>
            <a:r>
              <a:rPr lang="fr-FR" sz="2400" dirty="0" smtClean="0"/>
              <a:t> </a:t>
            </a:r>
            <a:r>
              <a:rPr lang="fr-FR" sz="2400" b="1" dirty="0" smtClean="0">
                <a:solidFill>
                  <a:srgbClr val="FF0000"/>
                </a:solidFill>
              </a:rPr>
              <a:t>arriverons</a:t>
            </a:r>
            <a:r>
              <a:rPr lang="fr-FR" sz="2400" dirty="0" smtClean="0"/>
              <a:t>, </a:t>
            </a:r>
            <a:r>
              <a:rPr lang="fr-FR" sz="2400" b="1" dirty="0" smtClean="0">
                <a:solidFill>
                  <a:srgbClr val="0070C0"/>
                </a:solidFill>
              </a:rPr>
              <a:t>nous </a:t>
            </a:r>
            <a:r>
              <a:rPr lang="fr-FR" sz="2400" b="1" dirty="0" smtClean="0">
                <a:solidFill>
                  <a:srgbClr val="FF0000"/>
                </a:solidFill>
              </a:rPr>
              <a:t>essaierons</a:t>
            </a:r>
            <a:r>
              <a:rPr lang="fr-FR" sz="2400" dirty="0" smtClean="0"/>
              <a:t> </a:t>
            </a:r>
            <a:r>
              <a:rPr lang="fr-FR" sz="2400" dirty="0" smtClean="0"/>
              <a:t>de comprendre ce qui s’est passé. </a:t>
            </a:r>
            <a:r>
              <a:rPr lang="fr-FR" sz="2400" b="1" dirty="0" smtClean="0">
                <a:solidFill>
                  <a:srgbClr val="0070C0"/>
                </a:solidFill>
              </a:rPr>
              <a:t>Nous </a:t>
            </a:r>
            <a:r>
              <a:rPr lang="fr-FR" sz="2400" b="1" dirty="0" smtClean="0">
                <a:solidFill>
                  <a:srgbClr val="FF0000"/>
                </a:solidFill>
              </a:rPr>
              <a:t>prendrons</a:t>
            </a:r>
            <a:r>
              <a:rPr lang="fr-FR" sz="2400" dirty="0" smtClean="0"/>
              <a:t> </a:t>
            </a:r>
            <a:r>
              <a:rPr lang="fr-FR" sz="2400" b="1" dirty="0" smtClean="0">
                <a:solidFill>
                  <a:srgbClr val="00B050"/>
                </a:solidFill>
              </a:rPr>
              <a:t>notre</a:t>
            </a:r>
            <a:r>
              <a:rPr lang="fr-FR" sz="2400" dirty="0" smtClean="0"/>
              <a:t> appareil </a:t>
            </a:r>
            <a:r>
              <a:rPr lang="fr-FR" sz="2400" dirty="0" smtClean="0"/>
              <a:t>et </a:t>
            </a:r>
            <a:r>
              <a:rPr lang="fr-FR" sz="2400" b="1" dirty="0" smtClean="0">
                <a:solidFill>
                  <a:srgbClr val="0070C0"/>
                </a:solidFill>
              </a:rPr>
              <a:t>nous </a:t>
            </a:r>
            <a:r>
              <a:rPr lang="fr-FR" sz="2400" b="1" dirty="0" smtClean="0">
                <a:solidFill>
                  <a:srgbClr val="FF0000"/>
                </a:solidFill>
              </a:rPr>
              <a:t>ferons</a:t>
            </a:r>
            <a:r>
              <a:rPr lang="fr-FR" sz="2400" dirty="0" smtClean="0"/>
              <a:t> </a:t>
            </a:r>
            <a:r>
              <a:rPr lang="fr-FR" sz="2400" dirty="0" smtClean="0"/>
              <a:t>des photos. </a:t>
            </a:r>
            <a:r>
              <a:rPr lang="fr-FR" sz="2400" b="1" dirty="0" smtClean="0">
                <a:solidFill>
                  <a:srgbClr val="0070C0"/>
                </a:solidFill>
              </a:rPr>
              <a:t>Nous </a:t>
            </a:r>
            <a:r>
              <a:rPr lang="fr-FR" sz="2400" b="1" dirty="0" smtClean="0">
                <a:solidFill>
                  <a:srgbClr val="FF0000"/>
                </a:solidFill>
              </a:rPr>
              <a:t>observerons</a:t>
            </a:r>
            <a:r>
              <a:rPr lang="fr-FR" sz="2400" dirty="0" smtClean="0"/>
              <a:t>, </a:t>
            </a:r>
            <a:r>
              <a:rPr lang="fr-FR" sz="2400" b="1" dirty="0" smtClean="0">
                <a:solidFill>
                  <a:srgbClr val="0070C0"/>
                </a:solidFill>
              </a:rPr>
              <a:t>je</a:t>
            </a:r>
            <a:r>
              <a:rPr lang="fr-FR" sz="2400" dirty="0" smtClean="0"/>
              <a:t> </a:t>
            </a:r>
            <a:r>
              <a:rPr lang="fr-FR" sz="2400" b="1" dirty="0" smtClean="0">
                <a:solidFill>
                  <a:srgbClr val="FF0000"/>
                </a:solidFill>
              </a:rPr>
              <a:t>poserai</a:t>
            </a:r>
            <a:r>
              <a:rPr lang="fr-FR" sz="2400" dirty="0" smtClean="0"/>
              <a:t> des questions aux témoins, aux victimes et aux secours. </a:t>
            </a:r>
            <a:r>
              <a:rPr lang="fr-FR" sz="2400" b="1" dirty="0" smtClean="0">
                <a:solidFill>
                  <a:srgbClr val="0070C0"/>
                </a:solidFill>
              </a:rPr>
              <a:t>Je</a:t>
            </a:r>
            <a:r>
              <a:rPr lang="fr-FR" sz="2400" dirty="0" smtClean="0"/>
              <a:t> </a:t>
            </a:r>
            <a:r>
              <a:rPr lang="fr-FR" sz="2400" b="1" dirty="0" smtClean="0">
                <a:solidFill>
                  <a:srgbClr val="FF0000"/>
                </a:solidFill>
              </a:rPr>
              <a:t>vérifierai</a:t>
            </a:r>
            <a:r>
              <a:rPr lang="fr-FR" sz="2400" dirty="0" smtClean="0"/>
              <a:t> les informations.</a:t>
            </a:r>
          </a:p>
          <a:p>
            <a:pPr algn="just">
              <a:lnSpc>
                <a:spcPct val="150000"/>
              </a:lnSpc>
            </a:pPr>
            <a:r>
              <a:rPr lang="fr-FR" sz="2400" dirty="0" smtClean="0"/>
              <a:t>À mon bureau, </a:t>
            </a:r>
            <a:r>
              <a:rPr lang="fr-FR" sz="2400" b="1" dirty="0" smtClean="0">
                <a:solidFill>
                  <a:srgbClr val="0070C0"/>
                </a:solidFill>
              </a:rPr>
              <a:t>je</a:t>
            </a:r>
            <a:r>
              <a:rPr lang="fr-FR" sz="2400" dirty="0" smtClean="0"/>
              <a:t> </a:t>
            </a:r>
            <a:r>
              <a:rPr lang="fr-FR" sz="2400" b="1" dirty="0" smtClean="0">
                <a:solidFill>
                  <a:srgbClr val="FF0000"/>
                </a:solidFill>
              </a:rPr>
              <a:t>réfléchirai</a:t>
            </a:r>
            <a:r>
              <a:rPr lang="fr-FR" sz="2400" dirty="0" smtClean="0"/>
              <a:t> à mon article et </a:t>
            </a:r>
            <a:r>
              <a:rPr lang="fr-FR" sz="2400" b="1" dirty="0" smtClean="0">
                <a:solidFill>
                  <a:srgbClr val="0070C0"/>
                </a:solidFill>
              </a:rPr>
              <a:t>je</a:t>
            </a:r>
            <a:r>
              <a:rPr lang="fr-FR" sz="2400" dirty="0" smtClean="0"/>
              <a:t> le </a:t>
            </a:r>
            <a:r>
              <a:rPr lang="fr-FR" sz="2400" b="1" dirty="0" smtClean="0">
                <a:solidFill>
                  <a:srgbClr val="FF0000"/>
                </a:solidFill>
              </a:rPr>
              <a:t>rédigerai</a:t>
            </a:r>
            <a:r>
              <a:rPr lang="fr-FR" sz="2400" dirty="0" smtClean="0"/>
              <a:t> : </a:t>
            </a:r>
            <a:r>
              <a:rPr lang="fr-FR" sz="2400" b="1" dirty="0" smtClean="0">
                <a:solidFill>
                  <a:srgbClr val="0070C0"/>
                </a:solidFill>
              </a:rPr>
              <a:t>j’</a:t>
            </a:r>
            <a:r>
              <a:rPr lang="fr-FR" sz="2400" b="1" dirty="0" smtClean="0">
                <a:solidFill>
                  <a:srgbClr val="FF0000"/>
                </a:solidFill>
              </a:rPr>
              <a:t>expliquerai</a:t>
            </a:r>
            <a:r>
              <a:rPr lang="fr-FR" sz="2400" dirty="0" smtClean="0"/>
              <a:t> et </a:t>
            </a:r>
            <a:r>
              <a:rPr lang="fr-FR" sz="2400" b="1" dirty="0" smtClean="0">
                <a:solidFill>
                  <a:srgbClr val="0070C0"/>
                </a:solidFill>
              </a:rPr>
              <a:t>je</a:t>
            </a:r>
            <a:r>
              <a:rPr lang="fr-FR" sz="2400" dirty="0" smtClean="0"/>
              <a:t> </a:t>
            </a:r>
            <a:r>
              <a:rPr lang="fr-FR" sz="2400" b="1" dirty="0" smtClean="0">
                <a:solidFill>
                  <a:srgbClr val="FF0000"/>
                </a:solidFill>
              </a:rPr>
              <a:t>raconterai</a:t>
            </a:r>
            <a:r>
              <a:rPr lang="fr-FR" sz="2400" dirty="0" smtClean="0"/>
              <a:t> l’événement. </a:t>
            </a:r>
            <a:r>
              <a:rPr lang="fr-FR" sz="2400" b="1" dirty="0" smtClean="0">
                <a:solidFill>
                  <a:srgbClr val="0070C0"/>
                </a:solidFill>
              </a:rPr>
              <a:t>Je</a:t>
            </a:r>
            <a:r>
              <a:rPr lang="fr-FR" sz="2400" dirty="0" smtClean="0"/>
              <a:t> </a:t>
            </a:r>
            <a:r>
              <a:rPr lang="fr-FR" sz="2400" b="1" dirty="0" smtClean="0">
                <a:solidFill>
                  <a:srgbClr val="FF0000"/>
                </a:solidFill>
              </a:rPr>
              <a:t>choisirai</a:t>
            </a:r>
            <a:r>
              <a:rPr lang="fr-FR" sz="2400" dirty="0" smtClean="0"/>
              <a:t> des photos pour illustrer l’article</a:t>
            </a:r>
            <a:r>
              <a:rPr lang="fr-FR" sz="2400" dirty="0" smtClean="0"/>
              <a:t>.</a:t>
            </a:r>
            <a:endParaRPr lang="fr-FR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436</TotalTime>
  <Words>1709</Words>
  <Application>Microsoft Office PowerPoint</Application>
  <PresentationFormat>Affichage à l'écran (4:3)</PresentationFormat>
  <Paragraphs>64</Paragraphs>
  <Slides>16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17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admin</dc:creator>
  <cp:lastModifiedBy>admin</cp:lastModifiedBy>
  <cp:revision>45</cp:revision>
  <dcterms:created xsi:type="dcterms:W3CDTF">2019-08-27T10:27:45Z</dcterms:created>
  <dcterms:modified xsi:type="dcterms:W3CDTF">2021-04-21T11:48:26Z</dcterms:modified>
</cp:coreProperties>
</file>