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20" r:id="rId2"/>
    <p:sldId id="321" r:id="rId3"/>
    <p:sldId id="322" r:id="rId4"/>
    <p:sldId id="323" r:id="rId5"/>
    <p:sldId id="324" r:id="rId6"/>
    <p:sldId id="325" r:id="rId7"/>
    <p:sldId id="326" r:id="rId8"/>
    <p:sldId id="327" r:id="rId9"/>
    <p:sldId id="328" r:id="rId10"/>
    <p:sldId id="329" r:id="rId11"/>
    <p:sldId id="330" r:id="rId12"/>
    <p:sldId id="331" r:id="rId13"/>
    <p:sldId id="332" r:id="rId14"/>
    <p:sldId id="333" r:id="rId15"/>
    <p:sldId id="334" r:id="rId16"/>
    <p:sldId id="335" r:id="rId17"/>
    <p:sldId id="336" r:id="rId18"/>
    <p:sldId id="337" r:id="rId19"/>
    <p:sldId id="338" r:id="rId20"/>
    <p:sldId id="339" r:id="rId21"/>
    <p:sldId id="340" r:id="rId22"/>
    <p:sldId id="341" r:id="rId23"/>
    <p:sldId id="342" r:id="rId24"/>
    <p:sldId id="343" r:id="rId25"/>
    <p:sldId id="344" r:id="rId26"/>
    <p:sldId id="345" r:id="rId27"/>
    <p:sldId id="346" r:id="rId28"/>
    <p:sldId id="347" r:id="rId29"/>
    <p:sldId id="348" r:id="rId30"/>
    <p:sldId id="349" r:id="rId31"/>
    <p:sldId id="350" r:id="rId32"/>
    <p:sldId id="351" r:id="rId33"/>
    <p:sldId id="352" r:id="rId34"/>
    <p:sldId id="353" r:id="rId35"/>
    <p:sldId id="354" r:id="rId36"/>
    <p:sldId id="355" r:id="rId37"/>
    <p:sldId id="356" r:id="rId3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735" autoAdjust="0"/>
    <p:restoredTop sz="94660"/>
  </p:normalViewPr>
  <p:slideViewPr>
    <p:cSldViewPr>
      <p:cViewPr varScale="1">
        <p:scale>
          <a:sx n="73" d="100"/>
          <a:sy n="73" d="100"/>
        </p:scale>
        <p:origin x="-106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20/04/2021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83543A-B875-409D-A817-2F22C009F1BC}" type="datetimeFigureOut">
              <a:rPr lang="fr-FR" smtClean="0"/>
              <a:pPr/>
              <a:t>20/04/2021</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DA457E-ED4E-4E72-8FD4-047F9510797C}"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*Kuhn a bien du mal à sortir de sa voiture. Il quitte sa veste mais il garde ses gants pour tirer du fossé, en même temps que sa voiture, sa jeune réputation de chauffeur. Il fait des efforts, avec beaucoup de dignité. Une petite foule sympathique contemple la scène.</a:t>
            </a:r>
          </a:p>
          <a:p>
            <a:pPr algn="just"/>
            <a:r>
              <a:rPr lang="fr-FR" sz="1700" dirty="0" smtClean="0"/>
              <a:t>Puis, voilà le sauveur, le dépanneur. C'est </a:t>
            </a:r>
            <a:r>
              <a:rPr lang="fr-FR" sz="1700" dirty="0" err="1" smtClean="0"/>
              <a:t>M.Thiébaut</a:t>
            </a:r>
            <a:r>
              <a:rPr lang="fr-FR" sz="1700" dirty="0" smtClean="0"/>
              <a:t>, vétéran de la route, maitre ès-mécaniques. Il lance un coup </a:t>
            </a:r>
            <a:r>
              <a:rPr lang="fr-FR" sz="1700" dirty="0" smtClean="0"/>
              <a:t>d'œil </a:t>
            </a:r>
            <a:r>
              <a:rPr lang="fr-FR" sz="1700" dirty="0" smtClean="0"/>
              <a:t>précis à la bête malade. Et, tout de suite, à l'ouvrage ! Que faut-il ? Rien ! Des pierres, des briques, des planches, des crics, des madriers, des leviers, des cordages. Il mêle généreusement sa sueur à celle de Marcel Kuhn. Le monstre échoué bouge un peu, frissonne, retombe, se cale, s'endort définitivement. Il est très bien là.</a:t>
            </a:r>
          </a:p>
          <a:p>
            <a:pPr algn="just"/>
            <a:r>
              <a:rPr lang="fr-FR" sz="1700" dirty="0" smtClean="0"/>
              <a:t>**Un grand nombre de minutes s'écoulent. Un jeune cycliste s'arrête. C'est un paysan. Il a vingt ans à peine. Il est robuste, rougeaud. Pendant un petit moment, il regarde en silence ce groupe d'hommes inertes et cette voiture en détresse ... Et, soudain, il n'y peut plus tenir.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Le monstre échoué bouge un peu, frissonne, retombe, se cale, s'endort définitivement. Il est très bien là.</a:t>
            </a:r>
          </a:p>
          <a:p>
            <a:pPr algn="just"/>
            <a:r>
              <a:rPr lang="fr-FR" sz="1700" dirty="0" smtClean="0"/>
              <a:t>**Un grand nombre de minutes s'écoulent. Un jeune cycliste s'arrête. C'est un paysan. Il a vingt ans à peine. Il est robuste, rougeaud. Pendant un petit moment, il regarde en silence ce groupe d'hommes inertes et cette voiture en détresse ... Et, soudain, il n'y peut plus tenir.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frissonne, retombe, se cale, s'endort définitivement. Il est très bien là.</a:t>
            </a:r>
          </a:p>
          <a:p>
            <a:pPr algn="just"/>
            <a:r>
              <a:rPr lang="fr-FR" sz="1700" dirty="0" smtClean="0"/>
              <a:t>**Un grand nombre de minutes s'écoulent. Un jeune cycliste s'arrête. C'est un paysan. Il a vingt ans à peine. Il est robuste, rougeaud. Pendant un petit moment, il regarde en silence ce groupe d'hommes inertes et cette voiture en détresse ... Et, soudain, il n'y peut plus tenir.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dirty="0" smtClean="0"/>
              <a:t>retombe, se cale, s'endort définitivement. Il est très bien là.</a:t>
            </a:r>
          </a:p>
          <a:p>
            <a:pPr algn="just"/>
            <a:r>
              <a:rPr lang="fr-FR" sz="1700" dirty="0" smtClean="0"/>
              <a:t>**Un grand nombre de minutes s'écoulent. Un jeune cycliste s'arrête. C'est un paysan. Il a vingt ans à peine. Il est robuste, rougeaud. Pendant un petit moment, il regarde en silence ce groupe d'hommes inertes et cette voiture en détresse ... Et, soudain, il n'y peut plus tenir.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dirty="0" smtClean="0"/>
              <a:t>se cale, s'endort définitivement. Il est très bien là.</a:t>
            </a:r>
          </a:p>
          <a:p>
            <a:pPr algn="just"/>
            <a:r>
              <a:rPr lang="fr-FR" sz="1700" dirty="0" smtClean="0"/>
              <a:t>**Un grand nombre de minutes s'écoulent. Un jeune cycliste s'arrête. C'est un paysan. Il a vingt ans à peine. Il est robuste, rougeaud. Pendant un petit moment, il regarde en silence ce groupe d'hommes inertes et cette voiture en détresse ... Et, soudain, il n'y peut plus tenir.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dirty="0" smtClean="0"/>
              <a:t>s'endort définitivement. Il est très bien là.</a:t>
            </a:r>
          </a:p>
          <a:p>
            <a:pPr algn="just"/>
            <a:r>
              <a:rPr lang="fr-FR" sz="1700" dirty="0" smtClean="0"/>
              <a:t>**Un grand nombre de minutes s'écoulent. Un jeune cycliste s'arrête. C'est un paysan. Il a vingt ans à peine. Il est robuste, rougeaud. Pendant un petit moment, il regarde en silence ce groupe d'hommes inertes et cette voiture en détresse ... Et, soudain, il n'y peut plus tenir.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Il est très bien là.</a:t>
            </a:r>
          </a:p>
          <a:p>
            <a:pPr algn="just"/>
            <a:r>
              <a:rPr lang="fr-FR" sz="1700" dirty="0" smtClean="0"/>
              <a:t>**Un grand nombre de minutes s'écoulent. Un jeune cycliste s'arrête. C'est un paysan. Il a vingt ans à peine. Il est robuste, rougeaud. Pendant un petit moment, il regarde en silence ce groupe d'hommes inertes et cette voiture en détresse ... Et, soudain, il n'y peut plus tenir.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très </a:t>
            </a:r>
            <a:r>
              <a:rPr lang="fr-FR" sz="1700" dirty="0" smtClean="0"/>
              <a:t>bien là.</a:t>
            </a:r>
          </a:p>
          <a:p>
            <a:pPr algn="just"/>
            <a:r>
              <a:rPr lang="fr-FR" sz="1700" dirty="0" smtClean="0"/>
              <a:t>**Un grand nombre de minutes s'écoulent. Un jeune cycliste s'arrête. C'est un paysan. Il a vingt ans à peine. Il est robuste, rougeaud. Pendant un petit moment, il regarde en silence ce groupe d'hommes inertes et cette voiture en détresse ... Et, soudain, il n'y peut plus tenir.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très </a:t>
            </a:r>
            <a:r>
              <a:rPr lang="fr-FR" sz="1700" dirty="0" smtClean="0"/>
              <a:t>bien là.</a:t>
            </a:r>
          </a:p>
          <a:p>
            <a:pPr algn="just"/>
            <a:r>
              <a:rPr lang="fr-FR" sz="1700" dirty="0" smtClean="0"/>
              <a:t>**</a:t>
            </a:r>
            <a:r>
              <a:rPr lang="fr-FR" sz="1700" b="1" dirty="0" smtClean="0">
                <a:solidFill>
                  <a:srgbClr val="0070C0"/>
                </a:solidFill>
              </a:rPr>
              <a:t>Un grand nombre de minutes </a:t>
            </a:r>
            <a:r>
              <a:rPr lang="fr-FR" sz="1700" b="1" dirty="0" smtClean="0">
                <a:solidFill>
                  <a:srgbClr val="FF0000"/>
                </a:solidFill>
              </a:rPr>
              <a:t>s'écoulèrent</a:t>
            </a:r>
            <a:r>
              <a:rPr lang="fr-FR" sz="1700" dirty="0" smtClean="0"/>
              <a:t>. Un jeune cycliste s'arrête. C'est un paysan. Il a vingt ans à peine. Il est robuste, rougeaud. Pendant un petit moment, il regarde en silence ce groupe d'hommes inertes et cette voiture en détresse ... Et, soudain, il n'y peut plus tenir.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très </a:t>
            </a:r>
            <a:r>
              <a:rPr lang="fr-FR" sz="1700" dirty="0" smtClean="0"/>
              <a:t>bien là.</a:t>
            </a:r>
          </a:p>
          <a:p>
            <a:pPr algn="just"/>
            <a:r>
              <a:rPr lang="fr-FR" sz="1700" dirty="0" smtClean="0"/>
              <a:t>**</a:t>
            </a:r>
            <a:r>
              <a:rPr lang="fr-FR" sz="1700" b="1" dirty="0" smtClean="0">
                <a:solidFill>
                  <a:srgbClr val="0070C0"/>
                </a:solidFill>
              </a:rPr>
              <a:t>Un grand nombre de minutes </a:t>
            </a:r>
            <a:r>
              <a:rPr lang="fr-FR" sz="1700" b="1" dirty="0" smtClean="0">
                <a:solidFill>
                  <a:srgbClr val="FF0000"/>
                </a:solidFill>
              </a:rPr>
              <a:t>s'écoulèrent</a:t>
            </a:r>
            <a:r>
              <a:rPr lang="fr-FR" sz="1700" dirty="0" smtClean="0"/>
              <a:t>. </a:t>
            </a:r>
            <a:r>
              <a:rPr lang="fr-FR" sz="1700" b="1" dirty="0" smtClean="0">
                <a:solidFill>
                  <a:srgbClr val="0070C0"/>
                </a:solidFill>
              </a:rPr>
              <a:t>Un jeune cycliste </a:t>
            </a:r>
            <a:r>
              <a:rPr lang="fr-FR" sz="1700" b="1" dirty="0" smtClean="0">
                <a:solidFill>
                  <a:srgbClr val="FF0000"/>
                </a:solidFill>
              </a:rPr>
              <a:t>s'arrêta</a:t>
            </a:r>
            <a:r>
              <a:rPr lang="fr-FR" sz="1700" dirty="0" smtClean="0"/>
              <a:t>. </a:t>
            </a:r>
            <a:r>
              <a:rPr lang="fr-FR" sz="1700" dirty="0" smtClean="0"/>
              <a:t>C'est un paysan. Il a vingt ans à peine. Il est robuste, rougeaud. Pendant un petit moment, il regarde en silence ce groupe d'hommes inertes et cette voiture en détresse ... Et, soudain, il n'y peut plus tenir.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très </a:t>
            </a:r>
            <a:r>
              <a:rPr lang="fr-FR" sz="1700" dirty="0" smtClean="0"/>
              <a:t>bien là.</a:t>
            </a:r>
          </a:p>
          <a:p>
            <a:pPr algn="just"/>
            <a:r>
              <a:rPr lang="fr-FR" sz="1700" dirty="0" smtClean="0"/>
              <a:t>**</a:t>
            </a:r>
            <a:r>
              <a:rPr lang="fr-FR" sz="1700" b="1" dirty="0" smtClean="0">
                <a:solidFill>
                  <a:srgbClr val="0070C0"/>
                </a:solidFill>
              </a:rPr>
              <a:t>Un grand nombre de minutes </a:t>
            </a:r>
            <a:r>
              <a:rPr lang="fr-FR" sz="1700" b="1" dirty="0" smtClean="0">
                <a:solidFill>
                  <a:srgbClr val="FF0000"/>
                </a:solidFill>
              </a:rPr>
              <a:t>s'écoulèrent</a:t>
            </a:r>
            <a:r>
              <a:rPr lang="fr-FR" sz="1700" dirty="0" smtClean="0"/>
              <a:t>. </a:t>
            </a:r>
            <a:r>
              <a:rPr lang="fr-FR" sz="1700" b="1" dirty="0" smtClean="0">
                <a:solidFill>
                  <a:srgbClr val="0070C0"/>
                </a:solidFill>
              </a:rPr>
              <a:t>Un jeune cycliste </a:t>
            </a:r>
            <a:r>
              <a:rPr lang="fr-FR" sz="1700" b="1" dirty="0" smtClean="0">
                <a:solidFill>
                  <a:srgbClr val="FF0000"/>
                </a:solidFill>
              </a:rPr>
              <a:t>s'arrêta</a:t>
            </a:r>
            <a:r>
              <a:rPr lang="fr-FR" sz="1700" dirty="0" smtClean="0"/>
              <a:t>.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un </a:t>
            </a:r>
            <a:r>
              <a:rPr lang="fr-FR" sz="1700" dirty="0" smtClean="0"/>
              <a:t>paysan. Il a vingt ans à peine. Il est robuste, rougeaud. Pendant un petit moment, il regarde en silence ce groupe d'hommes inertes et cette voiture en détresse ... Et, soudain, il n'y peut plus tenir.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Il quitte sa veste mais il garde ses gants pour tirer du fossé, en même temps que sa voiture, sa jeune réputation de chauffeur. Il fait des efforts, avec beaucoup de dignité. Une petite foule sympathique contemple la scène.</a:t>
            </a:r>
          </a:p>
          <a:p>
            <a:pPr algn="just"/>
            <a:r>
              <a:rPr lang="fr-FR" sz="1700" dirty="0" smtClean="0"/>
              <a:t>Puis, voilà le sauveur, le dépanneur. C'est </a:t>
            </a:r>
            <a:r>
              <a:rPr lang="fr-FR" sz="1700" dirty="0" err="1" smtClean="0"/>
              <a:t>M.Thiébaut</a:t>
            </a:r>
            <a:r>
              <a:rPr lang="fr-FR" sz="1700" dirty="0" smtClean="0"/>
              <a:t>, vétéran de la route, maitre ès-mécaniques. Il lance un coup </a:t>
            </a:r>
            <a:r>
              <a:rPr lang="fr-FR" sz="1700" dirty="0" smtClean="0"/>
              <a:t>d'œil </a:t>
            </a:r>
            <a:r>
              <a:rPr lang="fr-FR" sz="1700" dirty="0" smtClean="0"/>
              <a:t>précis à la bête malade. Et, tout de suite, à l'ouvrage ! Que faut-il ? Rien ! Des pierres, des briques, des planches, des crics, des madriers, des leviers, des cordages. Il mêle généreusement sa sueur à celle de Marcel Kuhn. Le monstre échoué bouge un peu, frissonne, retombe, se cale, s'endort définitivement. Il est très bien là.</a:t>
            </a:r>
          </a:p>
          <a:p>
            <a:pPr algn="just"/>
            <a:r>
              <a:rPr lang="fr-FR" sz="1700" dirty="0" smtClean="0"/>
              <a:t>**Un grand nombre de minutes s'écoulent. Un jeune cycliste s'arrête. C'est un paysan. Il a vingt ans à peine. Il est robuste, rougeaud. Pendant un petit moment, il regarde en silence ce groupe d'hommes inertes et cette voiture en détresse ... Et, soudain, il n'y peut plus tenir.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très </a:t>
            </a:r>
            <a:r>
              <a:rPr lang="fr-FR" sz="1700" dirty="0" smtClean="0"/>
              <a:t>bien là.</a:t>
            </a:r>
          </a:p>
          <a:p>
            <a:pPr algn="just"/>
            <a:r>
              <a:rPr lang="fr-FR" sz="1700" dirty="0" smtClean="0"/>
              <a:t>**</a:t>
            </a:r>
            <a:r>
              <a:rPr lang="fr-FR" sz="1700" b="1" dirty="0" smtClean="0">
                <a:solidFill>
                  <a:srgbClr val="0070C0"/>
                </a:solidFill>
              </a:rPr>
              <a:t>Un grand nombre de minutes </a:t>
            </a:r>
            <a:r>
              <a:rPr lang="fr-FR" sz="1700" b="1" dirty="0" smtClean="0">
                <a:solidFill>
                  <a:srgbClr val="FF0000"/>
                </a:solidFill>
              </a:rPr>
              <a:t>s'écoulèrent</a:t>
            </a:r>
            <a:r>
              <a:rPr lang="fr-FR" sz="1700" dirty="0" smtClean="0"/>
              <a:t>. </a:t>
            </a:r>
            <a:r>
              <a:rPr lang="fr-FR" sz="1700" b="1" dirty="0" smtClean="0">
                <a:solidFill>
                  <a:srgbClr val="0070C0"/>
                </a:solidFill>
              </a:rPr>
              <a:t>Un jeune cycliste </a:t>
            </a:r>
            <a:r>
              <a:rPr lang="fr-FR" sz="1700" b="1" dirty="0" smtClean="0">
                <a:solidFill>
                  <a:srgbClr val="FF0000"/>
                </a:solidFill>
              </a:rPr>
              <a:t>s'arrêta</a:t>
            </a:r>
            <a:r>
              <a:rPr lang="fr-FR" sz="1700" dirty="0" smtClean="0"/>
              <a:t>.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un </a:t>
            </a:r>
            <a:r>
              <a:rPr lang="fr-FR" sz="1700" dirty="0" smtClean="0"/>
              <a:t>paysan.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avait</a:t>
            </a:r>
            <a:r>
              <a:rPr lang="fr-FR" sz="1700" dirty="0" smtClean="0"/>
              <a:t> </a:t>
            </a:r>
            <a:r>
              <a:rPr lang="fr-FR" sz="1700" dirty="0" smtClean="0"/>
              <a:t>vingt ans à peine. Il est robuste, rougeaud. Pendant un petit moment, il regarde en silence ce groupe d'hommes inertes et cette voiture en détresse ... Et, soudain, il n'y peut plus tenir.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très </a:t>
            </a:r>
            <a:r>
              <a:rPr lang="fr-FR" sz="1700" dirty="0" smtClean="0"/>
              <a:t>bien là.</a:t>
            </a:r>
          </a:p>
          <a:p>
            <a:pPr algn="just"/>
            <a:r>
              <a:rPr lang="fr-FR" sz="1700" dirty="0" smtClean="0"/>
              <a:t>**</a:t>
            </a:r>
            <a:r>
              <a:rPr lang="fr-FR" sz="1700" b="1" dirty="0" smtClean="0">
                <a:solidFill>
                  <a:srgbClr val="0070C0"/>
                </a:solidFill>
              </a:rPr>
              <a:t>Un grand nombre de minutes </a:t>
            </a:r>
            <a:r>
              <a:rPr lang="fr-FR" sz="1700" b="1" dirty="0" smtClean="0">
                <a:solidFill>
                  <a:srgbClr val="FF0000"/>
                </a:solidFill>
              </a:rPr>
              <a:t>s'écoulèrent</a:t>
            </a:r>
            <a:r>
              <a:rPr lang="fr-FR" sz="1700" dirty="0" smtClean="0"/>
              <a:t>. </a:t>
            </a:r>
            <a:r>
              <a:rPr lang="fr-FR" sz="1700" b="1" dirty="0" smtClean="0">
                <a:solidFill>
                  <a:srgbClr val="0070C0"/>
                </a:solidFill>
              </a:rPr>
              <a:t>Un jeune cycliste </a:t>
            </a:r>
            <a:r>
              <a:rPr lang="fr-FR" sz="1700" b="1" dirty="0" smtClean="0">
                <a:solidFill>
                  <a:srgbClr val="FF0000"/>
                </a:solidFill>
              </a:rPr>
              <a:t>s'arrêta</a:t>
            </a:r>
            <a:r>
              <a:rPr lang="fr-FR" sz="1700" dirty="0" smtClean="0"/>
              <a:t>.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un </a:t>
            </a:r>
            <a:r>
              <a:rPr lang="fr-FR" sz="1700" dirty="0" smtClean="0"/>
              <a:t>paysan.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avait</a:t>
            </a:r>
            <a:r>
              <a:rPr lang="fr-FR" sz="1700" dirty="0" smtClean="0"/>
              <a:t> </a:t>
            </a:r>
            <a:r>
              <a:rPr lang="fr-FR" sz="1700" dirty="0" smtClean="0"/>
              <a:t>vingt ans à peine.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robuste</a:t>
            </a:r>
            <a:r>
              <a:rPr lang="fr-FR" sz="1700" dirty="0" smtClean="0"/>
              <a:t>, rougeaud. Pendant un petit moment, il regarde en silence ce groupe d'hommes inertes et cette voiture en détresse ... Et, soudain, il n'y peut plus tenir.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très </a:t>
            </a:r>
            <a:r>
              <a:rPr lang="fr-FR" sz="1700" dirty="0" smtClean="0"/>
              <a:t>bien là.</a:t>
            </a:r>
          </a:p>
          <a:p>
            <a:pPr algn="just"/>
            <a:r>
              <a:rPr lang="fr-FR" sz="1700" dirty="0" smtClean="0"/>
              <a:t>**</a:t>
            </a:r>
            <a:r>
              <a:rPr lang="fr-FR" sz="1700" b="1" dirty="0" smtClean="0">
                <a:solidFill>
                  <a:srgbClr val="0070C0"/>
                </a:solidFill>
              </a:rPr>
              <a:t>Un grand nombre de minutes </a:t>
            </a:r>
            <a:r>
              <a:rPr lang="fr-FR" sz="1700" b="1" dirty="0" smtClean="0">
                <a:solidFill>
                  <a:srgbClr val="FF0000"/>
                </a:solidFill>
              </a:rPr>
              <a:t>s'écoulèrent</a:t>
            </a:r>
            <a:r>
              <a:rPr lang="fr-FR" sz="1700" dirty="0" smtClean="0"/>
              <a:t>. </a:t>
            </a:r>
            <a:r>
              <a:rPr lang="fr-FR" sz="1700" b="1" dirty="0" smtClean="0">
                <a:solidFill>
                  <a:srgbClr val="0070C0"/>
                </a:solidFill>
              </a:rPr>
              <a:t>Un jeune cycliste </a:t>
            </a:r>
            <a:r>
              <a:rPr lang="fr-FR" sz="1700" b="1" dirty="0" smtClean="0">
                <a:solidFill>
                  <a:srgbClr val="FF0000"/>
                </a:solidFill>
              </a:rPr>
              <a:t>s'arrêta</a:t>
            </a:r>
            <a:r>
              <a:rPr lang="fr-FR" sz="1700" dirty="0" smtClean="0"/>
              <a:t>.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un </a:t>
            </a:r>
            <a:r>
              <a:rPr lang="fr-FR" sz="1700" dirty="0" smtClean="0"/>
              <a:t>paysan.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avait</a:t>
            </a:r>
            <a:r>
              <a:rPr lang="fr-FR" sz="1700" dirty="0" smtClean="0"/>
              <a:t> </a:t>
            </a:r>
            <a:r>
              <a:rPr lang="fr-FR" sz="1700" dirty="0" smtClean="0"/>
              <a:t>vingt ans à peine.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robuste</a:t>
            </a:r>
            <a:r>
              <a:rPr lang="fr-FR" sz="1700" dirty="0" smtClean="0"/>
              <a:t>, rougeaud. Pendant un petit moment, </a:t>
            </a:r>
            <a:r>
              <a:rPr lang="fr-FR" sz="1700" b="1" dirty="0" smtClean="0">
                <a:solidFill>
                  <a:srgbClr val="0070C0"/>
                </a:solidFill>
              </a:rPr>
              <a:t>il</a:t>
            </a:r>
            <a:r>
              <a:rPr lang="fr-FR" sz="1700" dirty="0" smtClean="0"/>
              <a:t> </a:t>
            </a:r>
            <a:r>
              <a:rPr lang="fr-FR" sz="1700" b="1" dirty="0" smtClean="0">
                <a:solidFill>
                  <a:srgbClr val="FF0000"/>
                </a:solidFill>
              </a:rPr>
              <a:t>regarda</a:t>
            </a:r>
            <a:r>
              <a:rPr lang="fr-FR" sz="1700" dirty="0" smtClean="0"/>
              <a:t> </a:t>
            </a:r>
            <a:r>
              <a:rPr lang="fr-FR" sz="1700" dirty="0" smtClean="0"/>
              <a:t>en silence ce groupe d'hommes inertes et cette voiture en détresse ... Et, soudain, il n'y peut plus tenir.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très </a:t>
            </a:r>
            <a:r>
              <a:rPr lang="fr-FR" sz="1700" dirty="0" smtClean="0"/>
              <a:t>bien là.</a:t>
            </a:r>
          </a:p>
          <a:p>
            <a:pPr algn="just"/>
            <a:r>
              <a:rPr lang="fr-FR" sz="1700" dirty="0" smtClean="0"/>
              <a:t>**</a:t>
            </a:r>
            <a:r>
              <a:rPr lang="fr-FR" sz="1700" b="1" dirty="0" smtClean="0">
                <a:solidFill>
                  <a:srgbClr val="0070C0"/>
                </a:solidFill>
              </a:rPr>
              <a:t>Un grand nombre de minutes </a:t>
            </a:r>
            <a:r>
              <a:rPr lang="fr-FR" sz="1700" b="1" dirty="0" smtClean="0">
                <a:solidFill>
                  <a:srgbClr val="FF0000"/>
                </a:solidFill>
              </a:rPr>
              <a:t>s'écoulèrent</a:t>
            </a:r>
            <a:r>
              <a:rPr lang="fr-FR" sz="1700" dirty="0" smtClean="0"/>
              <a:t>. </a:t>
            </a:r>
            <a:r>
              <a:rPr lang="fr-FR" sz="1700" b="1" dirty="0" smtClean="0">
                <a:solidFill>
                  <a:srgbClr val="0070C0"/>
                </a:solidFill>
              </a:rPr>
              <a:t>Un jeune cycliste </a:t>
            </a:r>
            <a:r>
              <a:rPr lang="fr-FR" sz="1700" b="1" dirty="0" smtClean="0">
                <a:solidFill>
                  <a:srgbClr val="FF0000"/>
                </a:solidFill>
              </a:rPr>
              <a:t>s'arrêta</a:t>
            </a:r>
            <a:r>
              <a:rPr lang="fr-FR" sz="1700" dirty="0" smtClean="0"/>
              <a:t>.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un </a:t>
            </a:r>
            <a:r>
              <a:rPr lang="fr-FR" sz="1700" dirty="0" smtClean="0"/>
              <a:t>paysan.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avait</a:t>
            </a:r>
            <a:r>
              <a:rPr lang="fr-FR" sz="1700" dirty="0" smtClean="0"/>
              <a:t> </a:t>
            </a:r>
            <a:r>
              <a:rPr lang="fr-FR" sz="1700" dirty="0" smtClean="0"/>
              <a:t>vingt ans à peine.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robuste</a:t>
            </a:r>
            <a:r>
              <a:rPr lang="fr-FR" sz="1700" dirty="0" smtClean="0"/>
              <a:t>, rougeaud. Pendant un petit moment, </a:t>
            </a:r>
            <a:r>
              <a:rPr lang="fr-FR" sz="1700" b="1" dirty="0" smtClean="0">
                <a:solidFill>
                  <a:srgbClr val="0070C0"/>
                </a:solidFill>
              </a:rPr>
              <a:t>il</a:t>
            </a:r>
            <a:r>
              <a:rPr lang="fr-FR" sz="1700" dirty="0" smtClean="0"/>
              <a:t> </a:t>
            </a:r>
            <a:r>
              <a:rPr lang="fr-FR" sz="1700" b="1" dirty="0" smtClean="0">
                <a:solidFill>
                  <a:srgbClr val="FF0000"/>
                </a:solidFill>
              </a:rPr>
              <a:t>regarda</a:t>
            </a:r>
            <a:r>
              <a:rPr lang="fr-FR" sz="1700" dirty="0" smtClean="0"/>
              <a:t> </a:t>
            </a:r>
            <a:r>
              <a:rPr lang="fr-FR" sz="1700" dirty="0" smtClean="0"/>
              <a:t>en silence ce groupe d'hommes inertes et cette voiture en détresse ... Et, soudain, </a:t>
            </a:r>
            <a:r>
              <a:rPr lang="fr-FR" sz="1700" b="1" dirty="0" smtClean="0">
                <a:solidFill>
                  <a:srgbClr val="0070C0"/>
                </a:solidFill>
              </a:rPr>
              <a:t>il</a:t>
            </a:r>
            <a:r>
              <a:rPr lang="fr-FR" sz="1700" dirty="0" smtClean="0"/>
              <a:t> n'y </a:t>
            </a:r>
            <a:r>
              <a:rPr lang="fr-FR" sz="1700" b="1" dirty="0" smtClean="0">
                <a:solidFill>
                  <a:srgbClr val="FF0000"/>
                </a:solidFill>
              </a:rPr>
              <a:t>put</a:t>
            </a:r>
            <a:r>
              <a:rPr lang="fr-FR" sz="1700" dirty="0" smtClean="0"/>
              <a:t> plus tenir</a:t>
            </a:r>
            <a:r>
              <a:rPr lang="fr-FR" sz="1700" dirty="0" smtClean="0"/>
              <a:t>.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très </a:t>
            </a:r>
            <a:r>
              <a:rPr lang="fr-FR" sz="1700" dirty="0" smtClean="0"/>
              <a:t>bien là.</a:t>
            </a:r>
          </a:p>
          <a:p>
            <a:pPr algn="just"/>
            <a:r>
              <a:rPr lang="fr-FR" sz="1700" dirty="0" smtClean="0"/>
              <a:t>**</a:t>
            </a:r>
            <a:r>
              <a:rPr lang="fr-FR" sz="1700" b="1" dirty="0" smtClean="0">
                <a:solidFill>
                  <a:srgbClr val="0070C0"/>
                </a:solidFill>
              </a:rPr>
              <a:t>Un grand nombre de minutes </a:t>
            </a:r>
            <a:r>
              <a:rPr lang="fr-FR" sz="1700" b="1" dirty="0" smtClean="0">
                <a:solidFill>
                  <a:srgbClr val="FF0000"/>
                </a:solidFill>
              </a:rPr>
              <a:t>s'écoulèrent</a:t>
            </a:r>
            <a:r>
              <a:rPr lang="fr-FR" sz="1700" dirty="0" smtClean="0"/>
              <a:t>. </a:t>
            </a:r>
            <a:r>
              <a:rPr lang="fr-FR" sz="1700" b="1" dirty="0" smtClean="0">
                <a:solidFill>
                  <a:srgbClr val="0070C0"/>
                </a:solidFill>
              </a:rPr>
              <a:t>Un jeune cycliste </a:t>
            </a:r>
            <a:r>
              <a:rPr lang="fr-FR" sz="1700" b="1" dirty="0" smtClean="0">
                <a:solidFill>
                  <a:srgbClr val="FF0000"/>
                </a:solidFill>
              </a:rPr>
              <a:t>s'arrêta</a:t>
            </a:r>
            <a:r>
              <a:rPr lang="fr-FR" sz="1700" dirty="0" smtClean="0"/>
              <a:t>.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un </a:t>
            </a:r>
            <a:r>
              <a:rPr lang="fr-FR" sz="1700" dirty="0" smtClean="0"/>
              <a:t>paysan.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avait</a:t>
            </a:r>
            <a:r>
              <a:rPr lang="fr-FR" sz="1700" dirty="0" smtClean="0"/>
              <a:t> </a:t>
            </a:r>
            <a:r>
              <a:rPr lang="fr-FR" sz="1700" dirty="0" smtClean="0"/>
              <a:t>vingt ans à peine.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robuste</a:t>
            </a:r>
            <a:r>
              <a:rPr lang="fr-FR" sz="1700" dirty="0" smtClean="0"/>
              <a:t>, rougeaud. Pendant un petit moment, </a:t>
            </a:r>
            <a:r>
              <a:rPr lang="fr-FR" sz="1700" b="1" dirty="0" smtClean="0">
                <a:solidFill>
                  <a:srgbClr val="0070C0"/>
                </a:solidFill>
              </a:rPr>
              <a:t>il</a:t>
            </a:r>
            <a:r>
              <a:rPr lang="fr-FR" sz="1700" dirty="0" smtClean="0"/>
              <a:t> </a:t>
            </a:r>
            <a:r>
              <a:rPr lang="fr-FR" sz="1700" b="1" dirty="0" smtClean="0">
                <a:solidFill>
                  <a:srgbClr val="FF0000"/>
                </a:solidFill>
              </a:rPr>
              <a:t>regarda</a:t>
            </a:r>
            <a:r>
              <a:rPr lang="fr-FR" sz="1700" dirty="0" smtClean="0"/>
              <a:t> </a:t>
            </a:r>
            <a:r>
              <a:rPr lang="fr-FR" sz="1700" dirty="0" smtClean="0"/>
              <a:t>en silence ce groupe d'hommes inertes et cette voiture en détresse ... Et, soudain, </a:t>
            </a:r>
            <a:r>
              <a:rPr lang="fr-FR" sz="1700" b="1" dirty="0" smtClean="0">
                <a:solidFill>
                  <a:srgbClr val="0070C0"/>
                </a:solidFill>
              </a:rPr>
              <a:t>il</a:t>
            </a:r>
            <a:r>
              <a:rPr lang="fr-FR" sz="1700" dirty="0" smtClean="0"/>
              <a:t> n'y </a:t>
            </a:r>
            <a:r>
              <a:rPr lang="fr-FR" sz="1700" b="1" dirty="0" smtClean="0">
                <a:solidFill>
                  <a:srgbClr val="FF0000"/>
                </a:solidFill>
              </a:rPr>
              <a:t>put</a:t>
            </a:r>
            <a:r>
              <a:rPr lang="fr-FR" sz="1700" dirty="0" smtClean="0"/>
              <a:t> plus tenir</a:t>
            </a:r>
            <a:r>
              <a:rPr lang="fr-FR" sz="1700" dirty="0" smtClean="0"/>
              <a:t>. </a:t>
            </a:r>
            <a:r>
              <a:rPr lang="fr-FR" sz="1700" b="1" dirty="0" smtClean="0">
                <a:solidFill>
                  <a:srgbClr val="0070C0"/>
                </a:solidFill>
              </a:rPr>
              <a:t>Il</a:t>
            </a:r>
            <a:r>
              <a:rPr lang="fr-FR" sz="1700" dirty="0" smtClean="0"/>
              <a:t> </a:t>
            </a:r>
            <a:r>
              <a:rPr lang="fr-FR" sz="1700" b="1" dirty="0" smtClean="0">
                <a:solidFill>
                  <a:srgbClr val="FF0000"/>
                </a:solidFill>
              </a:rPr>
              <a:t>posa</a:t>
            </a:r>
            <a:r>
              <a:rPr lang="fr-FR" sz="1700" dirty="0" smtClean="0"/>
              <a:t> </a:t>
            </a:r>
            <a:r>
              <a:rPr lang="fr-FR" sz="1700" dirty="0" smtClean="0"/>
              <a:t>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très </a:t>
            </a:r>
            <a:r>
              <a:rPr lang="fr-FR" sz="1700" dirty="0" smtClean="0"/>
              <a:t>bien là.</a:t>
            </a:r>
          </a:p>
          <a:p>
            <a:pPr algn="just"/>
            <a:r>
              <a:rPr lang="fr-FR" sz="1700" dirty="0" smtClean="0"/>
              <a:t>**</a:t>
            </a:r>
            <a:r>
              <a:rPr lang="fr-FR" sz="1700" b="1" dirty="0" smtClean="0">
                <a:solidFill>
                  <a:srgbClr val="0070C0"/>
                </a:solidFill>
              </a:rPr>
              <a:t>Un grand nombre de minutes </a:t>
            </a:r>
            <a:r>
              <a:rPr lang="fr-FR" sz="1700" b="1" dirty="0" smtClean="0">
                <a:solidFill>
                  <a:srgbClr val="FF0000"/>
                </a:solidFill>
              </a:rPr>
              <a:t>s'écoulèrent</a:t>
            </a:r>
            <a:r>
              <a:rPr lang="fr-FR" sz="1700" dirty="0" smtClean="0"/>
              <a:t>. </a:t>
            </a:r>
            <a:r>
              <a:rPr lang="fr-FR" sz="1700" b="1" dirty="0" smtClean="0">
                <a:solidFill>
                  <a:srgbClr val="0070C0"/>
                </a:solidFill>
              </a:rPr>
              <a:t>Un jeune cycliste </a:t>
            </a:r>
            <a:r>
              <a:rPr lang="fr-FR" sz="1700" b="1" dirty="0" smtClean="0">
                <a:solidFill>
                  <a:srgbClr val="FF0000"/>
                </a:solidFill>
              </a:rPr>
              <a:t>s'arrêta</a:t>
            </a:r>
            <a:r>
              <a:rPr lang="fr-FR" sz="1700" dirty="0" smtClean="0"/>
              <a:t>.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un </a:t>
            </a:r>
            <a:r>
              <a:rPr lang="fr-FR" sz="1700" dirty="0" smtClean="0"/>
              <a:t>paysan.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avait</a:t>
            </a:r>
            <a:r>
              <a:rPr lang="fr-FR" sz="1700" dirty="0" smtClean="0"/>
              <a:t> </a:t>
            </a:r>
            <a:r>
              <a:rPr lang="fr-FR" sz="1700" dirty="0" smtClean="0"/>
              <a:t>vingt ans à peine.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robuste</a:t>
            </a:r>
            <a:r>
              <a:rPr lang="fr-FR" sz="1700" dirty="0" smtClean="0"/>
              <a:t>, rougeaud. Pendant un petit moment, </a:t>
            </a:r>
            <a:r>
              <a:rPr lang="fr-FR" sz="1700" b="1" dirty="0" smtClean="0">
                <a:solidFill>
                  <a:srgbClr val="0070C0"/>
                </a:solidFill>
              </a:rPr>
              <a:t>il</a:t>
            </a:r>
            <a:r>
              <a:rPr lang="fr-FR" sz="1700" dirty="0" smtClean="0"/>
              <a:t> </a:t>
            </a:r>
            <a:r>
              <a:rPr lang="fr-FR" sz="1700" b="1" dirty="0" smtClean="0">
                <a:solidFill>
                  <a:srgbClr val="FF0000"/>
                </a:solidFill>
              </a:rPr>
              <a:t>regarda</a:t>
            </a:r>
            <a:r>
              <a:rPr lang="fr-FR" sz="1700" dirty="0" smtClean="0"/>
              <a:t> </a:t>
            </a:r>
            <a:r>
              <a:rPr lang="fr-FR" sz="1700" dirty="0" smtClean="0"/>
              <a:t>en silence ce groupe d'hommes inertes et cette voiture en détresse ... Et, soudain, </a:t>
            </a:r>
            <a:r>
              <a:rPr lang="fr-FR" sz="1700" b="1" dirty="0" smtClean="0">
                <a:solidFill>
                  <a:srgbClr val="0070C0"/>
                </a:solidFill>
              </a:rPr>
              <a:t>il</a:t>
            </a:r>
            <a:r>
              <a:rPr lang="fr-FR" sz="1700" dirty="0" smtClean="0"/>
              <a:t> n'y </a:t>
            </a:r>
            <a:r>
              <a:rPr lang="fr-FR" sz="1700" b="1" dirty="0" smtClean="0">
                <a:solidFill>
                  <a:srgbClr val="FF0000"/>
                </a:solidFill>
              </a:rPr>
              <a:t>put</a:t>
            </a:r>
            <a:r>
              <a:rPr lang="fr-FR" sz="1700" dirty="0" smtClean="0"/>
              <a:t> plus tenir</a:t>
            </a:r>
            <a:r>
              <a:rPr lang="fr-FR" sz="1700" dirty="0" smtClean="0"/>
              <a:t>. </a:t>
            </a:r>
            <a:r>
              <a:rPr lang="fr-FR" sz="1700" b="1" dirty="0" smtClean="0">
                <a:solidFill>
                  <a:srgbClr val="0070C0"/>
                </a:solidFill>
              </a:rPr>
              <a:t>Il</a:t>
            </a:r>
            <a:r>
              <a:rPr lang="fr-FR" sz="1700" dirty="0" smtClean="0"/>
              <a:t> </a:t>
            </a:r>
            <a:r>
              <a:rPr lang="fr-FR" sz="1700" b="1" dirty="0" smtClean="0">
                <a:solidFill>
                  <a:srgbClr val="FF0000"/>
                </a:solidFill>
              </a:rPr>
              <a:t>posa</a:t>
            </a:r>
            <a:r>
              <a:rPr lang="fr-FR" sz="1700" dirty="0" smtClean="0"/>
              <a:t> </a:t>
            </a:r>
            <a:r>
              <a:rPr lang="fr-FR" sz="1700" dirty="0" smtClean="0"/>
              <a:t>son vélo contre la haie et, levant les bras, va vers la foule. </a:t>
            </a:r>
            <a:r>
              <a:rPr lang="fr-FR" sz="1700" b="1" dirty="0" smtClean="0">
                <a:solidFill>
                  <a:srgbClr val="0070C0"/>
                </a:solidFill>
              </a:rPr>
              <a:t>Son visage </a:t>
            </a:r>
            <a:r>
              <a:rPr lang="fr-FR" sz="1700" b="1" dirty="0" smtClean="0">
                <a:solidFill>
                  <a:schemeClr val="accent6">
                    <a:lumMod val="75000"/>
                  </a:schemeClr>
                </a:solidFill>
              </a:rPr>
              <a:t>exprimait</a:t>
            </a:r>
            <a:r>
              <a:rPr lang="fr-FR" sz="1700" dirty="0" smtClean="0"/>
              <a:t> </a:t>
            </a:r>
            <a:r>
              <a:rPr lang="fr-FR" sz="1700" dirty="0" smtClean="0"/>
              <a:t>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très </a:t>
            </a:r>
            <a:r>
              <a:rPr lang="fr-FR" sz="1700" dirty="0" smtClean="0"/>
              <a:t>bien là.</a:t>
            </a:r>
          </a:p>
          <a:p>
            <a:pPr algn="just"/>
            <a:r>
              <a:rPr lang="fr-FR" sz="1700" dirty="0" smtClean="0"/>
              <a:t>**</a:t>
            </a:r>
            <a:r>
              <a:rPr lang="fr-FR" sz="1700" b="1" dirty="0" smtClean="0">
                <a:solidFill>
                  <a:srgbClr val="0070C0"/>
                </a:solidFill>
              </a:rPr>
              <a:t>Un grand nombre de minutes </a:t>
            </a:r>
            <a:r>
              <a:rPr lang="fr-FR" sz="1700" b="1" dirty="0" smtClean="0">
                <a:solidFill>
                  <a:srgbClr val="FF0000"/>
                </a:solidFill>
              </a:rPr>
              <a:t>s'écoulèrent</a:t>
            </a:r>
            <a:r>
              <a:rPr lang="fr-FR" sz="1700" dirty="0" smtClean="0"/>
              <a:t>. </a:t>
            </a:r>
            <a:r>
              <a:rPr lang="fr-FR" sz="1700" b="1" dirty="0" smtClean="0">
                <a:solidFill>
                  <a:srgbClr val="0070C0"/>
                </a:solidFill>
              </a:rPr>
              <a:t>Un jeune cycliste </a:t>
            </a:r>
            <a:r>
              <a:rPr lang="fr-FR" sz="1700" b="1" dirty="0" smtClean="0">
                <a:solidFill>
                  <a:srgbClr val="FF0000"/>
                </a:solidFill>
              </a:rPr>
              <a:t>s'arrêta</a:t>
            </a:r>
            <a:r>
              <a:rPr lang="fr-FR" sz="1700" dirty="0" smtClean="0"/>
              <a:t>.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un </a:t>
            </a:r>
            <a:r>
              <a:rPr lang="fr-FR" sz="1700" dirty="0" smtClean="0"/>
              <a:t>paysan.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avait</a:t>
            </a:r>
            <a:r>
              <a:rPr lang="fr-FR" sz="1700" dirty="0" smtClean="0"/>
              <a:t> </a:t>
            </a:r>
            <a:r>
              <a:rPr lang="fr-FR" sz="1700" dirty="0" smtClean="0"/>
              <a:t>vingt ans à peine.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robuste</a:t>
            </a:r>
            <a:r>
              <a:rPr lang="fr-FR" sz="1700" dirty="0" smtClean="0"/>
              <a:t>, rougeaud. Pendant un petit moment, </a:t>
            </a:r>
            <a:r>
              <a:rPr lang="fr-FR" sz="1700" b="1" dirty="0" smtClean="0">
                <a:solidFill>
                  <a:srgbClr val="0070C0"/>
                </a:solidFill>
              </a:rPr>
              <a:t>il</a:t>
            </a:r>
            <a:r>
              <a:rPr lang="fr-FR" sz="1700" dirty="0" smtClean="0"/>
              <a:t> </a:t>
            </a:r>
            <a:r>
              <a:rPr lang="fr-FR" sz="1700" b="1" dirty="0" smtClean="0">
                <a:solidFill>
                  <a:srgbClr val="FF0000"/>
                </a:solidFill>
              </a:rPr>
              <a:t>regarda</a:t>
            </a:r>
            <a:r>
              <a:rPr lang="fr-FR" sz="1700" dirty="0" smtClean="0"/>
              <a:t> </a:t>
            </a:r>
            <a:r>
              <a:rPr lang="fr-FR" sz="1700" dirty="0" smtClean="0"/>
              <a:t>en silence ce groupe d'hommes inertes et cette voiture en détresse ... Et, soudain, </a:t>
            </a:r>
            <a:r>
              <a:rPr lang="fr-FR" sz="1700" b="1" dirty="0" smtClean="0">
                <a:solidFill>
                  <a:srgbClr val="0070C0"/>
                </a:solidFill>
              </a:rPr>
              <a:t>il</a:t>
            </a:r>
            <a:r>
              <a:rPr lang="fr-FR" sz="1700" dirty="0" smtClean="0"/>
              <a:t> n'y </a:t>
            </a:r>
            <a:r>
              <a:rPr lang="fr-FR" sz="1700" b="1" dirty="0" smtClean="0">
                <a:solidFill>
                  <a:srgbClr val="FF0000"/>
                </a:solidFill>
              </a:rPr>
              <a:t>put</a:t>
            </a:r>
            <a:r>
              <a:rPr lang="fr-FR" sz="1700" dirty="0" smtClean="0"/>
              <a:t> plus tenir</a:t>
            </a:r>
            <a:r>
              <a:rPr lang="fr-FR" sz="1700" dirty="0" smtClean="0"/>
              <a:t>. </a:t>
            </a:r>
            <a:r>
              <a:rPr lang="fr-FR" sz="1700" b="1" dirty="0" smtClean="0">
                <a:solidFill>
                  <a:srgbClr val="0070C0"/>
                </a:solidFill>
              </a:rPr>
              <a:t>Il</a:t>
            </a:r>
            <a:r>
              <a:rPr lang="fr-FR" sz="1700" dirty="0" smtClean="0"/>
              <a:t> </a:t>
            </a:r>
            <a:r>
              <a:rPr lang="fr-FR" sz="1700" b="1" dirty="0" smtClean="0">
                <a:solidFill>
                  <a:srgbClr val="FF0000"/>
                </a:solidFill>
              </a:rPr>
              <a:t>posa</a:t>
            </a:r>
            <a:r>
              <a:rPr lang="fr-FR" sz="1700" dirty="0" smtClean="0"/>
              <a:t> </a:t>
            </a:r>
            <a:r>
              <a:rPr lang="fr-FR" sz="1700" dirty="0" smtClean="0"/>
              <a:t>son vélo contre la haie et, levant les bras, va vers la foule. </a:t>
            </a:r>
            <a:r>
              <a:rPr lang="fr-FR" sz="1700" b="1" dirty="0" smtClean="0">
                <a:solidFill>
                  <a:srgbClr val="0070C0"/>
                </a:solidFill>
              </a:rPr>
              <a:t>Son visage </a:t>
            </a:r>
            <a:r>
              <a:rPr lang="fr-FR" sz="1700" b="1" dirty="0" smtClean="0">
                <a:solidFill>
                  <a:schemeClr val="accent6">
                    <a:lumMod val="75000"/>
                  </a:schemeClr>
                </a:solidFill>
              </a:rPr>
              <a:t>exprimait</a:t>
            </a:r>
            <a:r>
              <a:rPr lang="fr-FR" sz="1700" dirty="0" smtClean="0"/>
              <a:t> </a:t>
            </a:r>
            <a:r>
              <a:rPr lang="fr-FR" sz="1700" dirty="0" smtClean="0"/>
              <a:t>un mélange de colère, d'étonnement, de pitié. </a:t>
            </a:r>
            <a:r>
              <a:rPr lang="fr-FR" sz="1700" b="1" dirty="0" smtClean="0">
                <a:solidFill>
                  <a:srgbClr val="0070C0"/>
                </a:solidFill>
              </a:rPr>
              <a:t>II</a:t>
            </a:r>
            <a:r>
              <a:rPr lang="fr-FR" sz="1700" dirty="0" smtClean="0"/>
              <a:t> </a:t>
            </a:r>
            <a:r>
              <a:rPr lang="fr-FR" sz="1700" b="1" dirty="0" smtClean="0">
                <a:solidFill>
                  <a:srgbClr val="FF0000"/>
                </a:solidFill>
              </a:rPr>
              <a:t>cria</a:t>
            </a:r>
            <a:r>
              <a:rPr lang="fr-FR" sz="1700" dirty="0" smtClean="0"/>
              <a:t> </a:t>
            </a:r>
            <a:r>
              <a:rPr lang="fr-FR" sz="1700" dirty="0" smtClean="0"/>
              <a:t>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très </a:t>
            </a:r>
            <a:r>
              <a:rPr lang="fr-FR" sz="1700" dirty="0" smtClean="0"/>
              <a:t>bien là.</a:t>
            </a:r>
          </a:p>
          <a:p>
            <a:pPr algn="just"/>
            <a:r>
              <a:rPr lang="fr-FR" sz="1700" dirty="0" smtClean="0"/>
              <a:t>**</a:t>
            </a:r>
            <a:r>
              <a:rPr lang="fr-FR" sz="1700" b="1" dirty="0" smtClean="0">
                <a:solidFill>
                  <a:srgbClr val="0070C0"/>
                </a:solidFill>
              </a:rPr>
              <a:t>Un grand nombre de minutes </a:t>
            </a:r>
            <a:r>
              <a:rPr lang="fr-FR" sz="1700" b="1" dirty="0" smtClean="0">
                <a:solidFill>
                  <a:srgbClr val="FF0000"/>
                </a:solidFill>
              </a:rPr>
              <a:t>s'écoulèrent</a:t>
            </a:r>
            <a:r>
              <a:rPr lang="fr-FR" sz="1700" dirty="0" smtClean="0"/>
              <a:t>. </a:t>
            </a:r>
            <a:r>
              <a:rPr lang="fr-FR" sz="1700" b="1" dirty="0" smtClean="0">
                <a:solidFill>
                  <a:srgbClr val="0070C0"/>
                </a:solidFill>
              </a:rPr>
              <a:t>Un jeune cycliste </a:t>
            </a:r>
            <a:r>
              <a:rPr lang="fr-FR" sz="1700" b="1" dirty="0" smtClean="0">
                <a:solidFill>
                  <a:srgbClr val="FF0000"/>
                </a:solidFill>
              </a:rPr>
              <a:t>s'arrêta</a:t>
            </a:r>
            <a:r>
              <a:rPr lang="fr-FR" sz="1700" dirty="0" smtClean="0"/>
              <a:t>.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un </a:t>
            </a:r>
            <a:r>
              <a:rPr lang="fr-FR" sz="1700" dirty="0" smtClean="0"/>
              <a:t>paysan.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avait</a:t>
            </a:r>
            <a:r>
              <a:rPr lang="fr-FR" sz="1700" dirty="0" smtClean="0"/>
              <a:t> </a:t>
            </a:r>
            <a:r>
              <a:rPr lang="fr-FR" sz="1700" dirty="0" smtClean="0"/>
              <a:t>vingt ans à peine.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robuste</a:t>
            </a:r>
            <a:r>
              <a:rPr lang="fr-FR" sz="1700" dirty="0" smtClean="0"/>
              <a:t>, rougeaud. Pendant un petit moment, </a:t>
            </a:r>
            <a:r>
              <a:rPr lang="fr-FR" sz="1700" b="1" dirty="0" smtClean="0">
                <a:solidFill>
                  <a:srgbClr val="0070C0"/>
                </a:solidFill>
              </a:rPr>
              <a:t>il</a:t>
            </a:r>
            <a:r>
              <a:rPr lang="fr-FR" sz="1700" dirty="0" smtClean="0"/>
              <a:t> </a:t>
            </a:r>
            <a:r>
              <a:rPr lang="fr-FR" sz="1700" b="1" dirty="0" smtClean="0">
                <a:solidFill>
                  <a:srgbClr val="FF0000"/>
                </a:solidFill>
              </a:rPr>
              <a:t>regarda</a:t>
            </a:r>
            <a:r>
              <a:rPr lang="fr-FR" sz="1700" dirty="0" smtClean="0"/>
              <a:t> </a:t>
            </a:r>
            <a:r>
              <a:rPr lang="fr-FR" sz="1700" dirty="0" smtClean="0"/>
              <a:t>en silence ce groupe d'hommes inertes et cette voiture en détresse ... Et, soudain, </a:t>
            </a:r>
            <a:r>
              <a:rPr lang="fr-FR" sz="1700" b="1" dirty="0" smtClean="0">
                <a:solidFill>
                  <a:srgbClr val="0070C0"/>
                </a:solidFill>
              </a:rPr>
              <a:t>il</a:t>
            </a:r>
            <a:r>
              <a:rPr lang="fr-FR" sz="1700" dirty="0" smtClean="0"/>
              <a:t> n'y </a:t>
            </a:r>
            <a:r>
              <a:rPr lang="fr-FR" sz="1700" b="1" dirty="0" smtClean="0">
                <a:solidFill>
                  <a:srgbClr val="FF0000"/>
                </a:solidFill>
              </a:rPr>
              <a:t>put</a:t>
            </a:r>
            <a:r>
              <a:rPr lang="fr-FR" sz="1700" dirty="0" smtClean="0"/>
              <a:t> plus tenir</a:t>
            </a:r>
            <a:r>
              <a:rPr lang="fr-FR" sz="1700" dirty="0" smtClean="0"/>
              <a:t>. </a:t>
            </a:r>
            <a:r>
              <a:rPr lang="fr-FR" sz="1700" b="1" dirty="0" smtClean="0">
                <a:solidFill>
                  <a:srgbClr val="0070C0"/>
                </a:solidFill>
              </a:rPr>
              <a:t>Il</a:t>
            </a:r>
            <a:r>
              <a:rPr lang="fr-FR" sz="1700" dirty="0" smtClean="0"/>
              <a:t> </a:t>
            </a:r>
            <a:r>
              <a:rPr lang="fr-FR" sz="1700" b="1" dirty="0" smtClean="0">
                <a:solidFill>
                  <a:srgbClr val="FF0000"/>
                </a:solidFill>
              </a:rPr>
              <a:t>posa</a:t>
            </a:r>
            <a:r>
              <a:rPr lang="fr-FR" sz="1700" dirty="0" smtClean="0"/>
              <a:t> </a:t>
            </a:r>
            <a:r>
              <a:rPr lang="fr-FR" sz="1700" dirty="0" smtClean="0"/>
              <a:t>son vélo contre la haie et, levant les bras, va vers la foule. </a:t>
            </a:r>
            <a:r>
              <a:rPr lang="fr-FR" sz="1700" b="1" dirty="0" smtClean="0">
                <a:solidFill>
                  <a:srgbClr val="0070C0"/>
                </a:solidFill>
              </a:rPr>
              <a:t>Son visage </a:t>
            </a:r>
            <a:r>
              <a:rPr lang="fr-FR" sz="1700" b="1" dirty="0" smtClean="0">
                <a:solidFill>
                  <a:schemeClr val="accent6">
                    <a:lumMod val="75000"/>
                  </a:schemeClr>
                </a:solidFill>
              </a:rPr>
              <a:t>exprimait</a:t>
            </a:r>
            <a:r>
              <a:rPr lang="fr-FR" sz="1700" dirty="0" smtClean="0"/>
              <a:t> </a:t>
            </a:r>
            <a:r>
              <a:rPr lang="fr-FR" sz="1700" dirty="0" smtClean="0"/>
              <a:t>un mélange de colère, d'étonnement, de pitié. </a:t>
            </a:r>
            <a:r>
              <a:rPr lang="fr-FR" sz="1700" b="1" dirty="0" smtClean="0">
                <a:solidFill>
                  <a:srgbClr val="0070C0"/>
                </a:solidFill>
              </a:rPr>
              <a:t>II</a:t>
            </a:r>
            <a:r>
              <a:rPr lang="fr-FR" sz="1700" dirty="0" smtClean="0"/>
              <a:t> </a:t>
            </a:r>
            <a:r>
              <a:rPr lang="fr-FR" sz="1700" b="1" dirty="0" smtClean="0">
                <a:solidFill>
                  <a:srgbClr val="FF0000"/>
                </a:solidFill>
              </a:rPr>
              <a:t>cria</a:t>
            </a:r>
            <a:r>
              <a:rPr lang="fr-FR" sz="1700" dirty="0" smtClean="0"/>
              <a:t> </a:t>
            </a:r>
            <a:r>
              <a:rPr lang="fr-FR" sz="1700" dirty="0" smtClean="0"/>
              <a:t>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b="1" dirty="0" smtClean="0">
                <a:solidFill>
                  <a:srgbClr val="0070C0"/>
                </a:solidFill>
              </a:rPr>
              <a:t>La petite foule </a:t>
            </a:r>
            <a:r>
              <a:rPr lang="fr-FR" sz="1700" b="1" dirty="0" smtClean="0">
                <a:solidFill>
                  <a:srgbClr val="FF0000"/>
                </a:solidFill>
              </a:rPr>
              <a:t>regarda</a:t>
            </a:r>
            <a:r>
              <a:rPr lang="fr-FR" sz="1700" dirty="0" smtClean="0"/>
              <a:t> </a:t>
            </a:r>
            <a:r>
              <a:rPr lang="fr-FR" sz="1700" dirty="0" smtClean="0"/>
              <a:t>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très </a:t>
            </a:r>
            <a:r>
              <a:rPr lang="fr-FR" sz="1700" dirty="0" smtClean="0"/>
              <a:t>bien là.</a:t>
            </a:r>
          </a:p>
          <a:p>
            <a:pPr algn="just"/>
            <a:r>
              <a:rPr lang="fr-FR" sz="1700" dirty="0" smtClean="0"/>
              <a:t>**</a:t>
            </a:r>
            <a:r>
              <a:rPr lang="fr-FR" sz="1700" b="1" dirty="0" smtClean="0">
                <a:solidFill>
                  <a:srgbClr val="0070C0"/>
                </a:solidFill>
              </a:rPr>
              <a:t>Un grand nombre de minutes </a:t>
            </a:r>
            <a:r>
              <a:rPr lang="fr-FR" sz="1700" b="1" dirty="0" smtClean="0">
                <a:solidFill>
                  <a:srgbClr val="FF0000"/>
                </a:solidFill>
              </a:rPr>
              <a:t>s'écoulèrent</a:t>
            </a:r>
            <a:r>
              <a:rPr lang="fr-FR" sz="1700" dirty="0" smtClean="0"/>
              <a:t>. </a:t>
            </a:r>
            <a:r>
              <a:rPr lang="fr-FR" sz="1700" b="1" dirty="0" smtClean="0">
                <a:solidFill>
                  <a:srgbClr val="0070C0"/>
                </a:solidFill>
              </a:rPr>
              <a:t>Un jeune cycliste </a:t>
            </a:r>
            <a:r>
              <a:rPr lang="fr-FR" sz="1700" b="1" dirty="0" smtClean="0">
                <a:solidFill>
                  <a:srgbClr val="FF0000"/>
                </a:solidFill>
              </a:rPr>
              <a:t>s'arrêta</a:t>
            </a:r>
            <a:r>
              <a:rPr lang="fr-FR" sz="1700" dirty="0" smtClean="0"/>
              <a:t>.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un </a:t>
            </a:r>
            <a:r>
              <a:rPr lang="fr-FR" sz="1700" dirty="0" smtClean="0"/>
              <a:t>paysan.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avait</a:t>
            </a:r>
            <a:r>
              <a:rPr lang="fr-FR" sz="1700" dirty="0" smtClean="0"/>
              <a:t> </a:t>
            </a:r>
            <a:r>
              <a:rPr lang="fr-FR" sz="1700" dirty="0" smtClean="0"/>
              <a:t>vingt ans à peine.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robuste</a:t>
            </a:r>
            <a:r>
              <a:rPr lang="fr-FR" sz="1700" dirty="0" smtClean="0"/>
              <a:t>, rougeaud. Pendant un petit moment, </a:t>
            </a:r>
            <a:r>
              <a:rPr lang="fr-FR" sz="1700" b="1" dirty="0" smtClean="0">
                <a:solidFill>
                  <a:srgbClr val="0070C0"/>
                </a:solidFill>
              </a:rPr>
              <a:t>il</a:t>
            </a:r>
            <a:r>
              <a:rPr lang="fr-FR" sz="1700" dirty="0" smtClean="0"/>
              <a:t> </a:t>
            </a:r>
            <a:r>
              <a:rPr lang="fr-FR" sz="1700" b="1" dirty="0" smtClean="0">
                <a:solidFill>
                  <a:srgbClr val="FF0000"/>
                </a:solidFill>
              </a:rPr>
              <a:t>regarda</a:t>
            </a:r>
            <a:r>
              <a:rPr lang="fr-FR" sz="1700" dirty="0" smtClean="0"/>
              <a:t> </a:t>
            </a:r>
            <a:r>
              <a:rPr lang="fr-FR" sz="1700" dirty="0" smtClean="0"/>
              <a:t>en silence ce groupe d'hommes inertes et cette voiture en détresse ... Et, soudain, </a:t>
            </a:r>
            <a:r>
              <a:rPr lang="fr-FR" sz="1700" b="1" dirty="0" smtClean="0">
                <a:solidFill>
                  <a:srgbClr val="0070C0"/>
                </a:solidFill>
              </a:rPr>
              <a:t>il</a:t>
            </a:r>
            <a:r>
              <a:rPr lang="fr-FR" sz="1700" dirty="0" smtClean="0"/>
              <a:t> n'y </a:t>
            </a:r>
            <a:r>
              <a:rPr lang="fr-FR" sz="1700" b="1" dirty="0" smtClean="0">
                <a:solidFill>
                  <a:srgbClr val="FF0000"/>
                </a:solidFill>
              </a:rPr>
              <a:t>put</a:t>
            </a:r>
            <a:r>
              <a:rPr lang="fr-FR" sz="1700" dirty="0" smtClean="0"/>
              <a:t> plus tenir</a:t>
            </a:r>
            <a:r>
              <a:rPr lang="fr-FR" sz="1700" dirty="0" smtClean="0"/>
              <a:t>. </a:t>
            </a:r>
            <a:r>
              <a:rPr lang="fr-FR" sz="1700" b="1" dirty="0" smtClean="0">
                <a:solidFill>
                  <a:srgbClr val="0070C0"/>
                </a:solidFill>
              </a:rPr>
              <a:t>Il</a:t>
            </a:r>
            <a:r>
              <a:rPr lang="fr-FR" sz="1700" dirty="0" smtClean="0"/>
              <a:t> </a:t>
            </a:r>
            <a:r>
              <a:rPr lang="fr-FR" sz="1700" b="1" dirty="0" smtClean="0">
                <a:solidFill>
                  <a:srgbClr val="FF0000"/>
                </a:solidFill>
              </a:rPr>
              <a:t>posa</a:t>
            </a:r>
            <a:r>
              <a:rPr lang="fr-FR" sz="1700" dirty="0" smtClean="0"/>
              <a:t> </a:t>
            </a:r>
            <a:r>
              <a:rPr lang="fr-FR" sz="1700" dirty="0" smtClean="0"/>
              <a:t>son vélo contre la haie et, levant les bras, va vers la foule. </a:t>
            </a:r>
            <a:r>
              <a:rPr lang="fr-FR" sz="1700" b="1" dirty="0" smtClean="0">
                <a:solidFill>
                  <a:srgbClr val="0070C0"/>
                </a:solidFill>
              </a:rPr>
              <a:t>Son visage </a:t>
            </a:r>
            <a:r>
              <a:rPr lang="fr-FR" sz="1700" b="1" dirty="0" smtClean="0">
                <a:solidFill>
                  <a:schemeClr val="accent6">
                    <a:lumMod val="75000"/>
                  </a:schemeClr>
                </a:solidFill>
              </a:rPr>
              <a:t>exprimait</a:t>
            </a:r>
            <a:r>
              <a:rPr lang="fr-FR" sz="1700" dirty="0" smtClean="0"/>
              <a:t> </a:t>
            </a:r>
            <a:r>
              <a:rPr lang="fr-FR" sz="1700" dirty="0" smtClean="0"/>
              <a:t>un mélange de colère, d'étonnement, de pitié. </a:t>
            </a:r>
            <a:r>
              <a:rPr lang="fr-FR" sz="1700" b="1" dirty="0" smtClean="0">
                <a:solidFill>
                  <a:srgbClr val="0070C0"/>
                </a:solidFill>
              </a:rPr>
              <a:t>II</a:t>
            </a:r>
            <a:r>
              <a:rPr lang="fr-FR" sz="1700" dirty="0" smtClean="0"/>
              <a:t> </a:t>
            </a:r>
            <a:r>
              <a:rPr lang="fr-FR" sz="1700" b="1" dirty="0" smtClean="0">
                <a:solidFill>
                  <a:srgbClr val="FF0000"/>
                </a:solidFill>
              </a:rPr>
              <a:t>cria</a:t>
            </a:r>
            <a:r>
              <a:rPr lang="fr-FR" sz="1700" dirty="0" smtClean="0"/>
              <a:t> </a:t>
            </a:r>
            <a:r>
              <a:rPr lang="fr-FR" sz="1700" dirty="0" smtClean="0"/>
              <a:t>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b="1" dirty="0" smtClean="0">
                <a:solidFill>
                  <a:srgbClr val="0070C0"/>
                </a:solidFill>
              </a:rPr>
              <a:t>La petite foule </a:t>
            </a:r>
            <a:r>
              <a:rPr lang="fr-FR" sz="1700" b="1" dirty="0" smtClean="0">
                <a:solidFill>
                  <a:srgbClr val="FF0000"/>
                </a:solidFill>
              </a:rPr>
              <a:t>regarda</a:t>
            </a:r>
            <a:r>
              <a:rPr lang="fr-FR" sz="1700" dirty="0" smtClean="0"/>
              <a:t> </a:t>
            </a:r>
            <a:r>
              <a:rPr lang="fr-FR" sz="1700" dirty="0" smtClean="0"/>
              <a:t>presque timidement le jeune homme au visage rouge. « Allons ! allons ! </a:t>
            </a:r>
            <a:r>
              <a:rPr lang="fr-FR" sz="1700" b="1" dirty="0" smtClean="0">
                <a:solidFill>
                  <a:srgbClr val="FF0000"/>
                </a:solidFill>
              </a:rPr>
              <a:t>cria</a:t>
            </a:r>
            <a:r>
              <a:rPr lang="fr-FR" sz="1700" dirty="0" smtClean="0"/>
              <a:t> </a:t>
            </a:r>
            <a:r>
              <a:rPr lang="fr-FR" sz="1700" b="1" dirty="0" smtClean="0">
                <a:solidFill>
                  <a:srgbClr val="0070C0"/>
                </a:solidFill>
              </a:rPr>
              <a:t>le paysan</a:t>
            </a:r>
            <a:r>
              <a:rPr lang="fr-FR" sz="1700" dirty="0" smtClean="0"/>
              <a:t>.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très </a:t>
            </a:r>
            <a:r>
              <a:rPr lang="fr-FR" sz="1700" dirty="0" smtClean="0"/>
              <a:t>bien là.</a:t>
            </a:r>
          </a:p>
          <a:p>
            <a:pPr algn="just"/>
            <a:r>
              <a:rPr lang="fr-FR" sz="1700" dirty="0" smtClean="0"/>
              <a:t>**</a:t>
            </a:r>
            <a:r>
              <a:rPr lang="fr-FR" sz="1700" b="1" dirty="0" smtClean="0">
                <a:solidFill>
                  <a:srgbClr val="0070C0"/>
                </a:solidFill>
              </a:rPr>
              <a:t>Un grand nombre de minutes </a:t>
            </a:r>
            <a:r>
              <a:rPr lang="fr-FR" sz="1700" b="1" dirty="0" smtClean="0">
                <a:solidFill>
                  <a:srgbClr val="FF0000"/>
                </a:solidFill>
              </a:rPr>
              <a:t>s'écoulèrent</a:t>
            </a:r>
            <a:r>
              <a:rPr lang="fr-FR" sz="1700" dirty="0" smtClean="0"/>
              <a:t>. </a:t>
            </a:r>
            <a:r>
              <a:rPr lang="fr-FR" sz="1700" b="1" dirty="0" smtClean="0">
                <a:solidFill>
                  <a:srgbClr val="0070C0"/>
                </a:solidFill>
              </a:rPr>
              <a:t>Un jeune cycliste </a:t>
            </a:r>
            <a:r>
              <a:rPr lang="fr-FR" sz="1700" b="1" dirty="0" smtClean="0">
                <a:solidFill>
                  <a:srgbClr val="FF0000"/>
                </a:solidFill>
              </a:rPr>
              <a:t>s'arrêta</a:t>
            </a:r>
            <a:r>
              <a:rPr lang="fr-FR" sz="1700" dirty="0" smtClean="0"/>
              <a:t>.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un </a:t>
            </a:r>
            <a:r>
              <a:rPr lang="fr-FR" sz="1700" dirty="0" smtClean="0"/>
              <a:t>paysan.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avait</a:t>
            </a:r>
            <a:r>
              <a:rPr lang="fr-FR" sz="1700" dirty="0" smtClean="0"/>
              <a:t> </a:t>
            </a:r>
            <a:r>
              <a:rPr lang="fr-FR" sz="1700" dirty="0" smtClean="0"/>
              <a:t>vingt ans à peine.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robuste</a:t>
            </a:r>
            <a:r>
              <a:rPr lang="fr-FR" sz="1700" dirty="0" smtClean="0"/>
              <a:t>, rougeaud. Pendant un petit moment, </a:t>
            </a:r>
            <a:r>
              <a:rPr lang="fr-FR" sz="1700" b="1" dirty="0" smtClean="0">
                <a:solidFill>
                  <a:srgbClr val="0070C0"/>
                </a:solidFill>
              </a:rPr>
              <a:t>il</a:t>
            </a:r>
            <a:r>
              <a:rPr lang="fr-FR" sz="1700" dirty="0" smtClean="0"/>
              <a:t> </a:t>
            </a:r>
            <a:r>
              <a:rPr lang="fr-FR" sz="1700" b="1" dirty="0" smtClean="0">
                <a:solidFill>
                  <a:srgbClr val="FF0000"/>
                </a:solidFill>
              </a:rPr>
              <a:t>regarda</a:t>
            </a:r>
            <a:r>
              <a:rPr lang="fr-FR" sz="1700" dirty="0" smtClean="0"/>
              <a:t> </a:t>
            </a:r>
            <a:r>
              <a:rPr lang="fr-FR" sz="1700" dirty="0" smtClean="0"/>
              <a:t>en silence ce groupe d'hommes inertes et cette voiture en détresse ... Et, soudain, </a:t>
            </a:r>
            <a:r>
              <a:rPr lang="fr-FR" sz="1700" b="1" dirty="0" smtClean="0">
                <a:solidFill>
                  <a:srgbClr val="0070C0"/>
                </a:solidFill>
              </a:rPr>
              <a:t>il</a:t>
            </a:r>
            <a:r>
              <a:rPr lang="fr-FR" sz="1700" dirty="0" smtClean="0"/>
              <a:t> n'y </a:t>
            </a:r>
            <a:r>
              <a:rPr lang="fr-FR" sz="1700" b="1" dirty="0" smtClean="0">
                <a:solidFill>
                  <a:srgbClr val="FF0000"/>
                </a:solidFill>
              </a:rPr>
              <a:t>put</a:t>
            </a:r>
            <a:r>
              <a:rPr lang="fr-FR" sz="1700" dirty="0" smtClean="0"/>
              <a:t> plus tenir</a:t>
            </a:r>
            <a:r>
              <a:rPr lang="fr-FR" sz="1700" dirty="0" smtClean="0"/>
              <a:t>. </a:t>
            </a:r>
            <a:r>
              <a:rPr lang="fr-FR" sz="1700" b="1" dirty="0" smtClean="0">
                <a:solidFill>
                  <a:srgbClr val="0070C0"/>
                </a:solidFill>
              </a:rPr>
              <a:t>Il</a:t>
            </a:r>
            <a:r>
              <a:rPr lang="fr-FR" sz="1700" dirty="0" smtClean="0"/>
              <a:t> </a:t>
            </a:r>
            <a:r>
              <a:rPr lang="fr-FR" sz="1700" b="1" dirty="0" smtClean="0">
                <a:solidFill>
                  <a:srgbClr val="FF0000"/>
                </a:solidFill>
              </a:rPr>
              <a:t>posa</a:t>
            </a:r>
            <a:r>
              <a:rPr lang="fr-FR" sz="1700" dirty="0" smtClean="0"/>
              <a:t> </a:t>
            </a:r>
            <a:r>
              <a:rPr lang="fr-FR" sz="1700" dirty="0" smtClean="0"/>
              <a:t>son vélo contre la haie et, levant les bras, va vers la foule. </a:t>
            </a:r>
            <a:r>
              <a:rPr lang="fr-FR" sz="1700" b="1" dirty="0" smtClean="0">
                <a:solidFill>
                  <a:srgbClr val="0070C0"/>
                </a:solidFill>
              </a:rPr>
              <a:t>Son visage </a:t>
            </a:r>
            <a:r>
              <a:rPr lang="fr-FR" sz="1700" b="1" dirty="0" smtClean="0">
                <a:solidFill>
                  <a:schemeClr val="accent6">
                    <a:lumMod val="75000"/>
                  </a:schemeClr>
                </a:solidFill>
              </a:rPr>
              <a:t>exprimait</a:t>
            </a:r>
            <a:r>
              <a:rPr lang="fr-FR" sz="1700" dirty="0" smtClean="0"/>
              <a:t> </a:t>
            </a:r>
            <a:r>
              <a:rPr lang="fr-FR" sz="1700" dirty="0" smtClean="0"/>
              <a:t>un mélange de colère, d'étonnement, de pitié. </a:t>
            </a:r>
            <a:r>
              <a:rPr lang="fr-FR" sz="1700" b="1" dirty="0" smtClean="0">
                <a:solidFill>
                  <a:srgbClr val="0070C0"/>
                </a:solidFill>
              </a:rPr>
              <a:t>II</a:t>
            </a:r>
            <a:r>
              <a:rPr lang="fr-FR" sz="1700" dirty="0" smtClean="0"/>
              <a:t> </a:t>
            </a:r>
            <a:r>
              <a:rPr lang="fr-FR" sz="1700" b="1" dirty="0" smtClean="0">
                <a:solidFill>
                  <a:srgbClr val="FF0000"/>
                </a:solidFill>
              </a:rPr>
              <a:t>cria</a:t>
            </a:r>
            <a:r>
              <a:rPr lang="fr-FR" sz="1700" dirty="0" smtClean="0"/>
              <a:t> </a:t>
            </a:r>
            <a:r>
              <a:rPr lang="fr-FR" sz="1700" dirty="0" smtClean="0"/>
              <a:t>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b="1" dirty="0" smtClean="0">
                <a:solidFill>
                  <a:srgbClr val="0070C0"/>
                </a:solidFill>
              </a:rPr>
              <a:t>La petite foule </a:t>
            </a:r>
            <a:r>
              <a:rPr lang="fr-FR" sz="1700" b="1" dirty="0" smtClean="0">
                <a:solidFill>
                  <a:srgbClr val="FF0000"/>
                </a:solidFill>
              </a:rPr>
              <a:t>regarda</a:t>
            </a:r>
            <a:r>
              <a:rPr lang="fr-FR" sz="1700" dirty="0" smtClean="0"/>
              <a:t> </a:t>
            </a:r>
            <a:r>
              <a:rPr lang="fr-FR" sz="1700" dirty="0" smtClean="0"/>
              <a:t>presque timidement le jeune homme au visage rouge. « Allons ! allons ! </a:t>
            </a:r>
            <a:r>
              <a:rPr lang="fr-FR" sz="1700" b="1" dirty="0" smtClean="0">
                <a:solidFill>
                  <a:srgbClr val="FF0000"/>
                </a:solidFill>
              </a:rPr>
              <a:t>cria</a:t>
            </a:r>
            <a:r>
              <a:rPr lang="fr-FR" sz="1700" dirty="0" smtClean="0"/>
              <a:t> </a:t>
            </a:r>
            <a:r>
              <a:rPr lang="fr-FR" sz="1700" b="1" dirty="0" smtClean="0">
                <a:solidFill>
                  <a:srgbClr val="0070C0"/>
                </a:solidFill>
              </a:rPr>
              <a:t>le paysan</a:t>
            </a:r>
            <a:r>
              <a:rPr lang="fr-FR" sz="1700" dirty="0" smtClean="0"/>
              <a:t>. Dix hommes sur l’arrière, et je vous dis que ça suffit ». </a:t>
            </a:r>
            <a:r>
              <a:rPr lang="fr-FR" sz="1700" b="1" dirty="0" smtClean="0">
                <a:solidFill>
                  <a:srgbClr val="0070C0"/>
                </a:solidFill>
              </a:rPr>
              <a:t>La voix </a:t>
            </a:r>
            <a:r>
              <a:rPr lang="fr-FR" sz="1700" b="1" dirty="0" smtClean="0">
                <a:solidFill>
                  <a:schemeClr val="accent6">
                    <a:lumMod val="75000"/>
                  </a:schemeClr>
                </a:solidFill>
              </a:rPr>
              <a:t>était</a:t>
            </a:r>
            <a:r>
              <a:rPr lang="fr-FR" sz="1700" dirty="0" smtClean="0"/>
              <a:t> impérieuse</a:t>
            </a:r>
            <a:r>
              <a:rPr lang="fr-FR" sz="1700" dirty="0" smtClean="0"/>
              <a:t>,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il garde ses gants pour tirer du fossé, en même temps que sa voiture, sa jeune réputation de chauffeur. Il fait des efforts, avec beaucoup de dignité. Une petite foule sympathique contemple la scène.</a:t>
            </a:r>
          </a:p>
          <a:p>
            <a:pPr algn="just"/>
            <a:r>
              <a:rPr lang="fr-FR" sz="1700" dirty="0" smtClean="0"/>
              <a:t>Puis, voilà le sauveur, le dépanneur. C'est </a:t>
            </a:r>
            <a:r>
              <a:rPr lang="fr-FR" sz="1700" dirty="0" err="1" smtClean="0"/>
              <a:t>M.Thiébaut</a:t>
            </a:r>
            <a:r>
              <a:rPr lang="fr-FR" sz="1700" dirty="0" smtClean="0"/>
              <a:t>, vétéran de la route, maitre ès-mécaniques. Il lance un coup </a:t>
            </a:r>
            <a:r>
              <a:rPr lang="fr-FR" sz="1700" dirty="0" smtClean="0"/>
              <a:t>d'œil </a:t>
            </a:r>
            <a:r>
              <a:rPr lang="fr-FR" sz="1700" dirty="0" smtClean="0"/>
              <a:t>précis à la bête malade. Et, tout de suite, à l'ouvrage ! Que faut-il ? Rien ! Des pierres, des briques, des planches, des crics, des madriers, des leviers, des cordages. Il mêle généreusement sa sueur à celle de Marcel Kuhn. Le monstre échoué bouge un peu, frissonne, retombe, se cale, s'endort définitivement. Il est très bien là.</a:t>
            </a:r>
          </a:p>
          <a:p>
            <a:pPr algn="just"/>
            <a:r>
              <a:rPr lang="fr-FR" sz="1700" dirty="0" smtClean="0"/>
              <a:t>**Un grand nombre de minutes s'écoulent. Un jeune cycliste s'arrête. C'est un paysan. Il a vingt ans à peine. Il est robuste, rougeaud. Pendant un petit moment, il regarde en silence ce groupe d'hommes inertes et cette voiture en détresse ... Et, soudain, il n'y peut plus tenir.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très </a:t>
            </a:r>
            <a:r>
              <a:rPr lang="fr-FR" sz="1700" dirty="0" smtClean="0"/>
              <a:t>bien là.</a:t>
            </a:r>
          </a:p>
          <a:p>
            <a:pPr algn="just"/>
            <a:r>
              <a:rPr lang="fr-FR" sz="1700" dirty="0" smtClean="0"/>
              <a:t>**</a:t>
            </a:r>
            <a:r>
              <a:rPr lang="fr-FR" sz="1700" b="1" dirty="0" smtClean="0">
                <a:solidFill>
                  <a:srgbClr val="0070C0"/>
                </a:solidFill>
              </a:rPr>
              <a:t>Un grand nombre de minutes </a:t>
            </a:r>
            <a:r>
              <a:rPr lang="fr-FR" sz="1700" b="1" dirty="0" smtClean="0">
                <a:solidFill>
                  <a:srgbClr val="FF0000"/>
                </a:solidFill>
              </a:rPr>
              <a:t>s'écoulèrent</a:t>
            </a:r>
            <a:r>
              <a:rPr lang="fr-FR" sz="1700" dirty="0" smtClean="0"/>
              <a:t>. </a:t>
            </a:r>
            <a:r>
              <a:rPr lang="fr-FR" sz="1700" b="1" dirty="0" smtClean="0">
                <a:solidFill>
                  <a:srgbClr val="0070C0"/>
                </a:solidFill>
              </a:rPr>
              <a:t>Un jeune cycliste </a:t>
            </a:r>
            <a:r>
              <a:rPr lang="fr-FR" sz="1700" b="1" dirty="0" smtClean="0">
                <a:solidFill>
                  <a:srgbClr val="FF0000"/>
                </a:solidFill>
              </a:rPr>
              <a:t>s'arrêta</a:t>
            </a:r>
            <a:r>
              <a:rPr lang="fr-FR" sz="1700" dirty="0" smtClean="0"/>
              <a:t>.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un </a:t>
            </a:r>
            <a:r>
              <a:rPr lang="fr-FR" sz="1700" dirty="0" smtClean="0"/>
              <a:t>paysan.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avait</a:t>
            </a:r>
            <a:r>
              <a:rPr lang="fr-FR" sz="1700" dirty="0" smtClean="0"/>
              <a:t> </a:t>
            </a:r>
            <a:r>
              <a:rPr lang="fr-FR" sz="1700" dirty="0" smtClean="0"/>
              <a:t>vingt ans à peine.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robuste</a:t>
            </a:r>
            <a:r>
              <a:rPr lang="fr-FR" sz="1700" dirty="0" smtClean="0"/>
              <a:t>, rougeaud. Pendant un petit moment, </a:t>
            </a:r>
            <a:r>
              <a:rPr lang="fr-FR" sz="1700" b="1" dirty="0" smtClean="0">
                <a:solidFill>
                  <a:srgbClr val="0070C0"/>
                </a:solidFill>
              </a:rPr>
              <a:t>il</a:t>
            </a:r>
            <a:r>
              <a:rPr lang="fr-FR" sz="1700" dirty="0" smtClean="0"/>
              <a:t> </a:t>
            </a:r>
            <a:r>
              <a:rPr lang="fr-FR" sz="1700" b="1" dirty="0" smtClean="0">
                <a:solidFill>
                  <a:srgbClr val="FF0000"/>
                </a:solidFill>
              </a:rPr>
              <a:t>regarda</a:t>
            </a:r>
            <a:r>
              <a:rPr lang="fr-FR" sz="1700" dirty="0" smtClean="0"/>
              <a:t> </a:t>
            </a:r>
            <a:r>
              <a:rPr lang="fr-FR" sz="1700" dirty="0" smtClean="0"/>
              <a:t>en silence ce groupe d'hommes inertes et cette voiture en détresse ... Et, soudain, </a:t>
            </a:r>
            <a:r>
              <a:rPr lang="fr-FR" sz="1700" b="1" dirty="0" smtClean="0">
                <a:solidFill>
                  <a:srgbClr val="0070C0"/>
                </a:solidFill>
              </a:rPr>
              <a:t>il</a:t>
            </a:r>
            <a:r>
              <a:rPr lang="fr-FR" sz="1700" dirty="0" smtClean="0"/>
              <a:t> n'y </a:t>
            </a:r>
            <a:r>
              <a:rPr lang="fr-FR" sz="1700" b="1" dirty="0" smtClean="0">
                <a:solidFill>
                  <a:srgbClr val="FF0000"/>
                </a:solidFill>
              </a:rPr>
              <a:t>put</a:t>
            </a:r>
            <a:r>
              <a:rPr lang="fr-FR" sz="1700" dirty="0" smtClean="0"/>
              <a:t> plus tenir</a:t>
            </a:r>
            <a:r>
              <a:rPr lang="fr-FR" sz="1700" dirty="0" smtClean="0"/>
              <a:t>. </a:t>
            </a:r>
            <a:r>
              <a:rPr lang="fr-FR" sz="1700" b="1" dirty="0" smtClean="0">
                <a:solidFill>
                  <a:srgbClr val="0070C0"/>
                </a:solidFill>
              </a:rPr>
              <a:t>Il</a:t>
            </a:r>
            <a:r>
              <a:rPr lang="fr-FR" sz="1700" dirty="0" smtClean="0"/>
              <a:t> </a:t>
            </a:r>
            <a:r>
              <a:rPr lang="fr-FR" sz="1700" b="1" dirty="0" smtClean="0">
                <a:solidFill>
                  <a:srgbClr val="FF0000"/>
                </a:solidFill>
              </a:rPr>
              <a:t>posa</a:t>
            </a:r>
            <a:r>
              <a:rPr lang="fr-FR" sz="1700" dirty="0" smtClean="0"/>
              <a:t> </a:t>
            </a:r>
            <a:r>
              <a:rPr lang="fr-FR" sz="1700" dirty="0" smtClean="0"/>
              <a:t>son vélo contre la haie et, levant les bras, va vers la foule. </a:t>
            </a:r>
            <a:r>
              <a:rPr lang="fr-FR" sz="1700" b="1" dirty="0" smtClean="0">
                <a:solidFill>
                  <a:srgbClr val="0070C0"/>
                </a:solidFill>
              </a:rPr>
              <a:t>Son visage </a:t>
            </a:r>
            <a:r>
              <a:rPr lang="fr-FR" sz="1700" b="1" dirty="0" smtClean="0">
                <a:solidFill>
                  <a:schemeClr val="accent6">
                    <a:lumMod val="75000"/>
                  </a:schemeClr>
                </a:solidFill>
              </a:rPr>
              <a:t>exprimait</a:t>
            </a:r>
            <a:r>
              <a:rPr lang="fr-FR" sz="1700" dirty="0" smtClean="0"/>
              <a:t> </a:t>
            </a:r>
            <a:r>
              <a:rPr lang="fr-FR" sz="1700" dirty="0" smtClean="0"/>
              <a:t>un mélange de colère, d'étonnement, de pitié. </a:t>
            </a:r>
            <a:r>
              <a:rPr lang="fr-FR" sz="1700" b="1" dirty="0" smtClean="0">
                <a:solidFill>
                  <a:srgbClr val="0070C0"/>
                </a:solidFill>
              </a:rPr>
              <a:t>II</a:t>
            </a:r>
            <a:r>
              <a:rPr lang="fr-FR" sz="1700" dirty="0" smtClean="0"/>
              <a:t> </a:t>
            </a:r>
            <a:r>
              <a:rPr lang="fr-FR" sz="1700" b="1" dirty="0" smtClean="0">
                <a:solidFill>
                  <a:srgbClr val="FF0000"/>
                </a:solidFill>
              </a:rPr>
              <a:t>cria</a:t>
            </a:r>
            <a:r>
              <a:rPr lang="fr-FR" sz="1700" dirty="0" smtClean="0"/>
              <a:t> </a:t>
            </a:r>
            <a:r>
              <a:rPr lang="fr-FR" sz="1700" dirty="0" smtClean="0"/>
              <a:t>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b="1" dirty="0" smtClean="0">
                <a:solidFill>
                  <a:srgbClr val="0070C0"/>
                </a:solidFill>
              </a:rPr>
              <a:t>La petite foule </a:t>
            </a:r>
            <a:r>
              <a:rPr lang="fr-FR" sz="1700" b="1" dirty="0" smtClean="0">
                <a:solidFill>
                  <a:srgbClr val="FF0000"/>
                </a:solidFill>
              </a:rPr>
              <a:t>regarda</a:t>
            </a:r>
            <a:r>
              <a:rPr lang="fr-FR" sz="1700" dirty="0" smtClean="0"/>
              <a:t> </a:t>
            </a:r>
            <a:r>
              <a:rPr lang="fr-FR" sz="1700" dirty="0" smtClean="0"/>
              <a:t>presque timidement le jeune homme au visage rouge. « Allons ! allons ! </a:t>
            </a:r>
            <a:r>
              <a:rPr lang="fr-FR" sz="1700" b="1" dirty="0" smtClean="0">
                <a:solidFill>
                  <a:srgbClr val="FF0000"/>
                </a:solidFill>
              </a:rPr>
              <a:t>cria</a:t>
            </a:r>
            <a:r>
              <a:rPr lang="fr-FR" sz="1700" dirty="0" smtClean="0"/>
              <a:t> </a:t>
            </a:r>
            <a:r>
              <a:rPr lang="fr-FR" sz="1700" b="1" dirty="0" smtClean="0">
                <a:solidFill>
                  <a:srgbClr val="0070C0"/>
                </a:solidFill>
              </a:rPr>
              <a:t>le paysan</a:t>
            </a:r>
            <a:r>
              <a:rPr lang="fr-FR" sz="1700" dirty="0" smtClean="0"/>
              <a:t>. Dix hommes sur l’arrière, et je vous dis que ça suffit ». </a:t>
            </a:r>
            <a:r>
              <a:rPr lang="fr-FR" sz="1700" b="1" dirty="0" smtClean="0">
                <a:solidFill>
                  <a:srgbClr val="0070C0"/>
                </a:solidFill>
              </a:rPr>
              <a:t>La voix </a:t>
            </a:r>
            <a:r>
              <a:rPr lang="fr-FR" sz="1700" b="1" dirty="0" smtClean="0">
                <a:solidFill>
                  <a:schemeClr val="accent6">
                    <a:lumMod val="75000"/>
                  </a:schemeClr>
                </a:solidFill>
              </a:rPr>
              <a:t>était</a:t>
            </a:r>
            <a:r>
              <a:rPr lang="fr-FR" sz="1700" dirty="0" smtClean="0"/>
              <a:t> impérieuse</a:t>
            </a:r>
            <a:r>
              <a:rPr lang="fr-FR" sz="1700" dirty="0" smtClean="0"/>
              <a:t>, presque furieuse. Tout de suite, </a:t>
            </a:r>
            <a:r>
              <a:rPr lang="fr-FR" sz="1700" b="1" dirty="0" smtClean="0">
                <a:solidFill>
                  <a:srgbClr val="0070C0"/>
                </a:solidFill>
              </a:rPr>
              <a:t>il</a:t>
            </a:r>
            <a:r>
              <a:rPr lang="fr-FR" sz="1700" dirty="0" smtClean="0"/>
              <a:t> </a:t>
            </a:r>
            <a:r>
              <a:rPr lang="fr-FR" sz="1700" b="1" dirty="0" smtClean="0">
                <a:solidFill>
                  <a:srgbClr val="FF0000"/>
                </a:solidFill>
              </a:rPr>
              <a:t>donna</a:t>
            </a:r>
            <a:r>
              <a:rPr lang="fr-FR" sz="1700" dirty="0" smtClean="0"/>
              <a:t> </a:t>
            </a:r>
            <a:r>
              <a:rPr lang="fr-FR" sz="1700" dirty="0" smtClean="0"/>
              <a:t>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très </a:t>
            </a:r>
            <a:r>
              <a:rPr lang="fr-FR" sz="1700" dirty="0" smtClean="0"/>
              <a:t>bien là.</a:t>
            </a:r>
          </a:p>
          <a:p>
            <a:pPr algn="just"/>
            <a:r>
              <a:rPr lang="fr-FR" sz="1700" dirty="0" smtClean="0"/>
              <a:t>**</a:t>
            </a:r>
            <a:r>
              <a:rPr lang="fr-FR" sz="1700" b="1" dirty="0" smtClean="0">
                <a:solidFill>
                  <a:srgbClr val="0070C0"/>
                </a:solidFill>
              </a:rPr>
              <a:t>Un grand nombre de minutes </a:t>
            </a:r>
            <a:r>
              <a:rPr lang="fr-FR" sz="1700" b="1" dirty="0" smtClean="0">
                <a:solidFill>
                  <a:srgbClr val="FF0000"/>
                </a:solidFill>
              </a:rPr>
              <a:t>s'écoulèrent</a:t>
            </a:r>
            <a:r>
              <a:rPr lang="fr-FR" sz="1700" dirty="0" smtClean="0"/>
              <a:t>. </a:t>
            </a:r>
            <a:r>
              <a:rPr lang="fr-FR" sz="1700" b="1" dirty="0" smtClean="0">
                <a:solidFill>
                  <a:srgbClr val="0070C0"/>
                </a:solidFill>
              </a:rPr>
              <a:t>Un jeune cycliste </a:t>
            </a:r>
            <a:r>
              <a:rPr lang="fr-FR" sz="1700" b="1" dirty="0" smtClean="0">
                <a:solidFill>
                  <a:srgbClr val="FF0000"/>
                </a:solidFill>
              </a:rPr>
              <a:t>s'arrêta</a:t>
            </a:r>
            <a:r>
              <a:rPr lang="fr-FR" sz="1700" dirty="0" smtClean="0"/>
              <a:t>.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un </a:t>
            </a:r>
            <a:r>
              <a:rPr lang="fr-FR" sz="1700" dirty="0" smtClean="0"/>
              <a:t>paysan.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avait</a:t>
            </a:r>
            <a:r>
              <a:rPr lang="fr-FR" sz="1700" dirty="0" smtClean="0"/>
              <a:t> </a:t>
            </a:r>
            <a:r>
              <a:rPr lang="fr-FR" sz="1700" dirty="0" smtClean="0"/>
              <a:t>vingt ans à peine.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robuste</a:t>
            </a:r>
            <a:r>
              <a:rPr lang="fr-FR" sz="1700" dirty="0" smtClean="0"/>
              <a:t>, rougeaud. Pendant un petit moment, </a:t>
            </a:r>
            <a:r>
              <a:rPr lang="fr-FR" sz="1700" b="1" dirty="0" smtClean="0">
                <a:solidFill>
                  <a:srgbClr val="0070C0"/>
                </a:solidFill>
              </a:rPr>
              <a:t>il</a:t>
            </a:r>
            <a:r>
              <a:rPr lang="fr-FR" sz="1700" dirty="0" smtClean="0"/>
              <a:t> </a:t>
            </a:r>
            <a:r>
              <a:rPr lang="fr-FR" sz="1700" b="1" dirty="0" smtClean="0">
                <a:solidFill>
                  <a:srgbClr val="FF0000"/>
                </a:solidFill>
              </a:rPr>
              <a:t>regarda</a:t>
            </a:r>
            <a:r>
              <a:rPr lang="fr-FR" sz="1700" dirty="0" smtClean="0"/>
              <a:t> </a:t>
            </a:r>
            <a:r>
              <a:rPr lang="fr-FR" sz="1700" dirty="0" smtClean="0"/>
              <a:t>en silence ce groupe d'hommes inertes et cette voiture en détresse ... Et, soudain, </a:t>
            </a:r>
            <a:r>
              <a:rPr lang="fr-FR" sz="1700" b="1" dirty="0" smtClean="0">
                <a:solidFill>
                  <a:srgbClr val="0070C0"/>
                </a:solidFill>
              </a:rPr>
              <a:t>il</a:t>
            </a:r>
            <a:r>
              <a:rPr lang="fr-FR" sz="1700" dirty="0" smtClean="0"/>
              <a:t> n'y </a:t>
            </a:r>
            <a:r>
              <a:rPr lang="fr-FR" sz="1700" b="1" dirty="0" smtClean="0">
                <a:solidFill>
                  <a:srgbClr val="FF0000"/>
                </a:solidFill>
              </a:rPr>
              <a:t>put</a:t>
            </a:r>
            <a:r>
              <a:rPr lang="fr-FR" sz="1700" dirty="0" smtClean="0"/>
              <a:t> plus tenir</a:t>
            </a:r>
            <a:r>
              <a:rPr lang="fr-FR" sz="1700" dirty="0" smtClean="0"/>
              <a:t>. </a:t>
            </a:r>
            <a:r>
              <a:rPr lang="fr-FR" sz="1700" b="1" dirty="0" smtClean="0">
                <a:solidFill>
                  <a:srgbClr val="0070C0"/>
                </a:solidFill>
              </a:rPr>
              <a:t>Il</a:t>
            </a:r>
            <a:r>
              <a:rPr lang="fr-FR" sz="1700" dirty="0" smtClean="0"/>
              <a:t> </a:t>
            </a:r>
            <a:r>
              <a:rPr lang="fr-FR" sz="1700" b="1" dirty="0" smtClean="0">
                <a:solidFill>
                  <a:srgbClr val="FF0000"/>
                </a:solidFill>
              </a:rPr>
              <a:t>posa</a:t>
            </a:r>
            <a:r>
              <a:rPr lang="fr-FR" sz="1700" dirty="0" smtClean="0"/>
              <a:t> </a:t>
            </a:r>
            <a:r>
              <a:rPr lang="fr-FR" sz="1700" dirty="0" smtClean="0"/>
              <a:t>son vélo contre la haie et, levant les bras, va vers la foule. </a:t>
            </a:r>
            <a:r>
              <a:rPr lang="fr-FR" sz="1700" b="1" dirty="0" smtClean="0">
                <a:solidFill>
                  <a:srgbClr val="0070C0"/>
                </a:solidFill>
              </a:rPr>
              <a:t>Son visage </a:t>
            </a:r>
            <a:r>
              <a:rPr lang="fr-FR" sz="1700" b="1" dirty="0" smtClean="0">
                <a:solidFill>
                  <a:schemeClr val="accent6">
                    <a:lumMod val="75000"/>
                  </a:schemeClr>
                </a:solidFill>
              </a:rPr>
              <a:t>exprimait</a:t>
            </a:r>
            <a:r>
              <a:rPr lang="fr-FR" sz="1700" dirty="0" smtClean="0"/>
              <a:t> </a:t>
            </a:r>
            <a:r>
              <a:rPr lang="fr-FR" sz="1700" dirty="0" smtClean="0"/>
              <a:t>un mélange de colère, d'étonnement, de pitié. </a:t>
            </a:r>
            <a:r>
              <a:rPr lang="fr-FR" sz="1700" b="1" dirty="0" smtClean="0">
                <a:solidFill>
                  <a:srgbClr val="0070C0"/>
                </a:solidFill>
              </a:rPr>
              <a:t>II</a:t>
            </a:r>
            <a:r>
              <a:rPr lang="fr-FR" sz="1700" dirty="0" smtClean="0"/>
              <a:t> </a:t>
            </a:r>
            <a:r>
              <a:rPr lang="fr-FR" sz="1700" b="1" dirty="0" smtClean="0">
                <a:solidFill>
                  <a:srgbClr val="FF0000"/>
                </a:solidFill>
              </a:rPr>
              <a:t>cria</a:t>
            </a:r>
            <a:r>
              <a:rPr lang="fr-FR" sz="1700" dirty="0" smtClean="0"/>
              <a:t> </a:t>
            </a:r>
            <a:r>
              <a:rPr lang="fr-FR" sz="1700" dirty="0" smtClean="0"/>
              <a:t>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b="1" dirty="0" smtClean="0">
                <a:solidFill>
                  <a:srgbClr val="0070C0"/>
                </a:solidFill>
              </a:rPr>
              <a:t>La petite foule </a:t>
            </a:r>
            <a:r>
              <a:rPr lang="fr-FR" sz="1700" b="1" dirty="0" smtClean="0">
                <a:solidFill>
                  <a:srgbClr val="FF0000"/>
                </a:solidFill>
              </a:rPr>
              <a:t>regarda</a:t>
            </a:r>
            <a:r>
              <a:rPr lang="fr-FR" sz="1700" dirty="0" smtClean="0"/>
              <a:t> </a:t>
            </a:r>
            <a:r>
              <a:rPr lang="fr-FR" sz="1700" dirty="0" smtClean="0"/>
              <a:t>presque timidement le jeune homme au visage rouge. « Allons ! allons ! </a:t>
            </a:r>
            <a:r>
              <a:rPr lang="fr-FR" sz="1700" b="1" dirty="0" smtClean="0">
                <a:solidFill>
                  <a:srgbClr val="FF0000"/>
                </a:solidFill>
              </a:rPr>
              <a:t>cria</a:t>
            </a:r>
            <a:r>
              <a:rPr lang="fr-FR" sz="1700" dirty="0" smtClean="0"/>
              <a:t> </a:t>
            </a:r>
            <a:r>
              <a:rPr lang="fr-FR" sz="1700" b="1" dirty="0" smtClean="0">
                <a:solidFill>
                  <a:srgbClr val="0070C0"/>
                </a:solidFill>
              </a:rPr>
              <a:t>le paysan</a:t>
            </a:r>
            <a:r>
              <a:rPr lang="fr-FR" sz="1700" dirty="0" smtClean="0"/>
              <a:t>. Dix hommes sur l’arrière, et je vous dis que ça suffit ». </a:t>
            </a:r>
            <a:r>
              <a:rPr lang="fr-FR" sz="1700" b="1" dirty="0" smtClean="0">
                <a:solidFill>
                  <a:srgbClr val="0070C0"/>
                </a:solidFill>
              </a:rPr>
              <a:t>La voix </a:t>
            </a:r>
            <a:r>
              <a:rPr lang="fr-FR" sz="1700" b="1" dirty="0" smtClean="0">
                <a:solidFill>
                  <a:schemeClr val="accent6">
                    <a:lumMod val="75000"/>
                  </a:schemeClr>
                </a:solidFill>
              </a:rPr>
              <a:t>était</a:t>
            </a:r>
            <a:r>
              <a:rPr lang="fr-FR" sz="1700" dirty="0" smtClean="0"/>
              <a:t> impérieuse</a:t>
            </a:r>
            <a:r>
              <a:rPr lang="fr-FR" sz="1700" dirty="0" smtClean="0"/>
              <a:t>, presque furieuse. Tout de suite, </a:t>
            </a:r>
            <a:r>
              <a:rPr lang="fr-FR" sz="1700" b="1" dirty="0" smtClean="0">
                <a:solidFill>
                  <a:srgbClr val="0070C0"/>
                </a:solidFill>
              </a:rPr>
              <a:t>il</a:t>
            </a:r>
            <a:r>
              <a:rPr lang="fr-FR" sz="1700" dirty="0" smtClean="0"/>
              <a:t> </a:t>
            </a:r>
            <a:r>
              <a:rPr lang="fr-FR" sz="1700" b="1" dirty="0" smtClean="0">
                <a:solidFill>
                  <a:srgbClr val="FF0000"/>
                </a:solidFill>
              </a:rPr>
              <a:t>donna</a:t>
            </a:r>
            <a:r>
              <a:rPr lang="fr-FR" sz="1700" dirty="0" smtClean="0"/>
              <a:t> </a:t>
            </a:r>
            <a:r>
              <a:rPr lang="fr-FR" sz="1700" dirty="0" smtClean="0"/>
              <a:t>des ordres, </a:t>
            </a:r>
            <a:r>
              <a:rPr lang="fr-FR" sz="1700" b="1" dirty="0" smtClean="0">
                <a:solidFill>
                  <a:srgbClr val="FF0000"/>
                </a:solidFill>
              </a:rPr>
              <a:t>plaça</a:t>
            </a:r>
            <a:r>
              <a:rPr lang="fr-FR" sz="1700" dirty="0" smtClean="0"/>
              <a:t> </a:t>
            </a:r>
            <a:r>
              <a:rPr lang="fr-FR" sz="1700" dirty="0" smtClean="0"/>
              <a:t>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très </a:t>
            </a:r>
            <a:r>
              <a:rPr lang="fr-FR" sz="1700" dirty="0" smtClean="0"/>
              <a:t>bien là.</a:t>
            </a:r>
          </a:p>
          <a:p>
            <a:pPr algn="just"/>
            <a:r>
              <a:rPr lang="fr-FR" sz="1700" dirty="0" smtClean="0"/>
              <a:t>**</a:t>
            </a:r>
            <a:r>
              <a:rPr lang="fr-FR" sz="1700" b="1" dirty="0" smtClean="0">
                <a:solidFill>
                  <a:srgbClr val="0070C0"/>
                </a:solidFill>
              </a:rPr>
              <a:t>Un grand nombre de minutes </a:t>
            </a:r>
            <a:r>
              <a:rPr lang="fr-FR" sz="1700" b="1" dirty="0" smtClean="0">
                <a:solidFill>
                  <a:srgbClr val="FF0000"/>
                </a:solidFill>
              </a:rPr>
              <a:t>s'écoulèrent</a:t>
            </a:r>
            <a:r>
              <a:rPr lang="fr-FR" sz="1700" dirty="0" smtClean="0"/>
              <a:t>. </a:t>
            </a:r>
            <a:r>
              <a:rPr lang="fr-FR" sz="1700" b="1" dirty="0" smtClean="0">
                <a:solidFill>
                  <a:srgbClr val="0070C0"/>
                </a:solidFill>
              </a:rPr>
              <a:t>Un jeune cycliste </a:t>
            </a:r>
            <a:r>
              <a:rPr lang="fr-FR" sz="1700" b="1" dirty="0" smtClean="0">
                <a:solidFill>
                  <a:srgbClr val="FF0000"/>
                </a:solidFill>
              </a:rPr>
              <a:t>s'arrêta</a:t>
            </a:r>
            <a:r>
              <a:rPr lang="fr-FR" sz="1700" dirty="0" smtClean="0"/>
              <a:t>.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un </a:t>
            </a:r>
            <a:r>
              <a:rPr lang="fr-FR" sz="1700" dirty="0" smtClean="0"/>
              <a:t>paysan.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avait</a:t>
            </a:r>
            <a:r>
              <a:rPr lang="fr-FR" sz="1700" dirty="0" smtClean="0"/>
              <a:t> </a:t>
            </a:r>
            <a:r>
              <a:rPr lang="fr-FR" sz="1700" dirty="0" smtClean="0"/>
              <a:t>vingt ans à peine.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robuste</a:t>
            </a:r>
            <a:r>
              <a:rPr lang="fr-FR" sz="1700" dirty="0" smtClean="0"/>
              <a:t>, rougeaud. Pendant un petit moment, </a:t>
            </a:r>
            <a:r>
              <a:rPr lang="fr-FR" sz="1700" b="1" dirty="0" smtClean="0">
                <a:solidFill>
                  <a:srgbClr val="0070C0"/>
                </a:solidFill>
              </a:rPr>
              <a:t>il</a:t>
            </a:r>
            <a:r>
              <a:rPr lang="fr-FR" sz="1700" dirty="0" smtClean="0"/>
              <a:t> </a:t>
            </a:r>
            <a:r>
              <a:rPr lang="fr-FR" sz="1700" b="1" dirty="0" smtClean="0">
                <a:solidFill>
                  <a:srgbClr val="FF0000"/>
                </a:solidFill>
              </a:rPr>
              <a:t>regarda</a:t>
            </a:r>
            <a:r>
              <a:rPr lang="fr-FR" sz="1700" dirty="0" smtClean="0"/>
              <a:t> </a:t>
            </a:r>
            <a:r>
              <a:rPr lang="fr-FR" sz="1700" dirty="0" smtClean="0"/>
              <a:t>en silence ce groupe d'hommes inertes et cette voiture en détresse ... Et, soudain, </a:t>
            </a:r>
            <a:r>
              <a:rPr lang="fr-FR" sz="1700" b="1" dirty="0" smtClean="0">
                <a:solidFill>
                  <a:srgbClr val="0070C0"/>
                </a:solidFill>
              </a:rPr>
              <a:t>il</a:t>
            </a:r>
            <a:r>
              <a:rPr lang="fr-FR" sz="1700" dirty="0" smtClean="0"/>
              <a:t> n'y </a:t>
            </a:r>
            <a:r>
              <a:rPr lang="fr-FR" sz="1700" b="1" dirty="0" smtClean="0">
                <a:solidFill>
                  <a:srgbClr val="FF0000"/>
                </a:solidFill>
              </a:rPr>
              <a:t>put</a:t>
            </a:r>
            <a:r>
              <a:rPr lang="fr-FR" sz="1700" dirty="0" smtClean="0"/>
              <a:t> plus tenir</a:t>
            </a:r>
            <a:r>
              <a:rPr lang="fr-FR" sz="1700" dirty="0" smtClean="0"/>
              <a:t>. </a:t>
            </a:r>
            <a:r>
              <a:rPr lang="fr-FR" sz="1700" b="1" dirty="0" smtClean="0">
                <a:solidFill>
                  <a:srgbClr val="0070C0"/>
                </a:solidFill>
              </a:rPr>
              <a:t>Il</a:t>
            </a:r>
            <a:r>
              <a:rPr lang="fr-FR" sz="1700" dirty="0" smtClean="0"/>
              <a:t> </a:t>
            </a:r>
            <a:r>
              <a:rPr lang="fr-FR" sz="1700" b="1" dirty="0" smtClean="0">
                <a:solidFill>
                  <a:srgbClr val="FF0000"/>
                </a:solidFill>
              </a:rPr>
              <a:t>posa</a:t>
            </a:r>
            <a:r>
              <a:rPr lang="fr-FR" sz="1700" dirty="0" smtClean="0"/>
              <a:t> </a:t>
            </a:r>
            <a:r>
              <a:rPr lang="fr-FR" sz="1700" dirty="0" smtClean="0"/>
              <a:t>son vélo contre la haie et, levant les bras, va vers la foule. </a:t>
            </a:r>
            <a:r>
              <a:rPr lang="fr-FR" sz="1700" b="1" dirty="0" smtClean="0">
                <a:solidFill>
                  <a:srgbClr val="0070C0"/>
                </a:solidFill>
              </a:rPr>
              <a:t>Son visage </a:t>
            </a:r>
            <a:r>
              <a:rPr lang="fr-FR" sz="1700" b="1" dirty="0" smtClean="0">
                <a:solidFill>
                  <a:schemeClr val="accent6">
                    <a:lumMod val="75000"/>
                  </a:schemeClr>
                </a:solidFill>
              </a:rPr>
              <a:t>exprimait</a:t>
            </a:r>
            <a:r>
              <a:rPr lang="fr-FR" sz="1700" dirty="0" smtClean="0"/>
              <a:t> </a:t>
            </a:r>
            <a:r>
              <a:rPr lang="fr-FR" sz="1700" dirty="0" smtClean="0"/>
              <a:t>un mélange de colère, d'étonnement, de pitié. </a:t>
            </a:r>
            <a:r>
              <a:rPr lang="fr-FR" sz="1700" b="1" dirty="0" smtClean="0">
                <a:solidFill>
                  <a:srgbClr val="0070C0"/>
                </a:solidFill>
              </a:rPr>
              <a:t>II</a:t>
            </a:r>
            <a:r>
              <a:rPr lang="fr-FR" sz="1700" dirty="0" smtClean="0"/>
              <a:t> </a:t>
            </a:r>
            <a:r>
              <a:rPr lang="fr-FR" sz="1700" b="1" dirty="0" smtClean="0">
                <a:solidFill>
                  <a:srgbClr val="FF0000"/>
                </a:solidFill>
              </a:rPr>
              <a:t>cria</a:t>
            </a:r>
            <a:r>
              <a:rPr lang="fr-FR" sz="1700" dirty="0" smtClean="0"/>
              <a:t> </a:t>
            </a:r>
            <a:r>
              <a:rPr lang="fr-FR" sz="1700" dirty="0" smtClean="0"/>
              <a:t>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b="1" dirty="0" smtClean="0">
                <a:solidFill>
                  <a:srgbClr val="0070C0"/>
                </a:solidFill>
              </a:rPr>
              <a:t>La petite foule </a:t>
            </a:r>
            <a:r>
              <a:rPr lang="fr-FR" sz="1700" b="1" dirty="0" smtClean="0">
                <a:solidFill>
                  <a:srgbClr val="FF0000"/>
                </a:solidFill>
              </a:rPr>
              <a:t>regarda</a:t>
            </a:r>
            <a:r>
              <a:rPr lang="fr-FR" sz="1700" dirty="0" smtClean="0"/>
              <a:t> </a:t>
            </a:r>
            <a:r>
              <a:rPr lang="fr-FR" sz="1700" dirty="0" smtClean="0"/>
              <a:t>presque timidement le jeune homme au visage rouge. « Allons ! allons ! </a:t>
            </a:r>
            <a:r>
              <a:rPr lang="fr-FR" sz="1700" b="1" dirty="0" smtClean="0">
                <a:solidFill>
                  <a:srgbClr val="FF0000"/>
                </a:solidFill>
              </a:rPr>
              <a:t>cria</a:t>
            </a:r>
            <a:r>
              <a:rPr lang="fr-FR" sz="1700" dirty="0" smtClean="0"/>
              <a:t> </a:t>
            </a:r>
            <a:r>
              <a:rPr lang="fr-FR" sz="1700" b="1" dirty="0" smtClean="0">
                <a:solidFill>
                  <a:srgbClr val="0070C0"/>
                </a:solidFill>
              </a:rPr>
              <a:t>le paysan</a:t>
            </a:r>
            <a:r>
              <a:rPr lang="fr-FR" sz="1700" dirty="0" smtClean="0"/>
              <a:t>. Dix hommes sur l’arrière, et je vous dis que ça suffit ». </a:t>
            </a:r>
            <a:r>
              <a:rPr lang="fr-FR" sz="1700" b="1" dirty="0" smtClean="0">
                <a:solidFill>
                  <a:srgbClr val="0070C0"/>
                </a:solidFill>
              </a:rPr>
              <a:t>La voix </a:t>
            </a:r>
            <a:r>
              <a:rPr lang="fr-FR" sz="1700" b="1" dirty="0" smtClean="0">
                <a:solidFill>
                  <a:schemeClr val="accent6">
                    <a:lumMod val="75000"/>
                  </a:schemeClr>
                </a:solidFill>
              </a:rPr>
              <a:t>était</a:t>
            </a:r>
            <a:r>
              <a:rPr lang="fr-FR" sz="1700" dirty="0" smtClean="0"/>
              <a:t> impérieuse</a:t>
            </a:r>
            <a:r>
              <a:rPr lang="fr-FR" sz="1700" dirty="0" smtClean="0"/>
              <a:t>, presque furieuse. Tout de suite, </a:t>
            </a:r>
            <a:r>
              <a:rPr lang="fr-FR" sz="1700" b="1" dirty="0" smtClean="0">
                <a:solidFill>
                  <a:srgbClr val="0070C0"/>
                </a:solidFill>
              </a:rPr>
              <a:t>il</a:t>
            </a:r>
            <a:r>
              <a:rPr lang="fr-FR" sz="1700" dirty="0" smtClean="0"/>
              <a:t> </a:t>
            </a:r>
            <a:r>
              <a:rPr lang="fr-FR" sz="1700" b="1" dirty="0" smtClean="0">
                <a:solidFill>
                  <a:srgbClr val="FF0000"/>
                </a:solidFill>
              </a:rPr>
              <a:t>donna</a:t>
            </a:r>
            <a:r>
              <a:rPr lang="fr-FR" sz="1700" dirty="0" smtClean="0"/>
              <a:t> </a:t>
            </a:r>
            <a:r>
              <a:rPr lang="fr-FR" sz="1700" dirty="0" smtClean="0"/>
              <a:t>des ordres, </a:t>
            </a:r>
            <a:r>
              <a:rPr lang="fr-FR" sz="1700" b="1" dirty="0" smtClean="0">
                <a:solidFill>
                  <a:srgbClr val="FF0000"/>
                </a:solidFill>
              </a:rPr>
              <a:t>plaça</a:t>
            </a:r>
            <a:r>
              <a:rPr lang="fr-FR" sz="1700" dirty="0" smtClean="0"/>
              <a:t> </a:t>
            </a:r>
            <a:r>
              <a:rPr lang="fr-FR" sz="1700" dirty="0" smtClean="0"/>
              <a:t>les hommes, </a:t>
            </a:r>
            <a:r>
              <a:rPr lang="fr-FR" sz="1700" b="1" dirty="0" smtClean="0">
                <a:solidFill>
                  <a:srgbClr val="FF0000"/>
                </a:solidFill>
              </a:rPr>
              <a:t>régla</a:t>
            </a:r>
            <a:r>
              <a:rPr lang="fr-FR" sz="1700" dirty="0" smtClean="0"/>
              <a:t> </a:t>
            </a:r>
            <a:r>
              <a:rPr lang="fr-FR" sz="1700" dirty="0" smtClean="0"/>
              <a:t>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très </a:t>
            </a:r>
            <a:r>
              <a:rPr lang="fr-FR" sz="1700" dirty="0" smtClean="0"/>
              <a:t>bien là.</a:t>
            </a:r>
          </a:p>
          <a:p>
            <a:pPr algn="just"/>
            <a:r>
              <a:rPr lang="fr-FR" sz="1700" dirty="0" smtClean="0"/>
              <a:t>**</a:t>
            </a:r>
            <a:r>
              <a:rPr lang="fr-FR" sz="1700" b="1" dirty="0" smtClean="0">
                <a:solidFill>
                  <a:srgbClr val="0070C0"/>
                </a:solidFill>
              </a:rPr>
              <a:t>Un grand nombre de minutes </a:t>
            </a:r>
            <a:r>
              <a:rPr lang="fr-FR" sz="1700" b="1" dirty="0" smtClean="0">
                <a:solidFill>
                  <a:srgbClr val="FF0000"/>
                </a:solidFill>
              </a:rPr>
              <a:t>s'écoulèrent</a:t>
            </a:r>
            <a:r>
              <a:rPr lang="fr-FR" sz="1700" dirty="0" smtClean="0"/>
              <a:t>. </a:t>
            </a:r>
            <a:r>
              <a:rPr lang="fr-FR" sz="1700" b="1" dirty="0" smtClean="0">
                <a:solidFill>
                  <a:srgbClr val="0070C0"/>
                </a:solidFill>
              </a:rPr>
              <a:t>Un jeune cycliste </a:t>
            </a:r>
            <a:r>
              <a:rPr lang="fr-FR" sz="1700" b="1" dirty="0" smtClean="0">
                <a:solidFill>
                  <a:srgbClr val="FF0000"/>
                </a:solidFill>
              </a:rPr>
              <a:t>s'arrêta</a:t>
            </a:r>
            <a:r>
              <a:rPr lang="fr-FR" sz="1700" dirty="0" smtClean="0"/>
              <a:t>.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un </a:t>
            </a:r>
            <a:r>
              <a:rPr lang="fr-FR" sz="1700" dirty="0" smtClean="0"/>
              <a:t>paysan.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avait</a:t>
            </a:r>
            <a:r>
              <a:rPr lang="fr-FR" sz="1700" dirty="0" smtClean="0"/>
              <a:t> </a:t>
            </a:r>
            <a:r>
              <a:rPr lang="fr-FR" sz="1700" dirty="0" smtClean="0"/>
              <a:t>vingt ans à peine.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robuste</a:t>
            </a:r>
            <a:r>
              <a:rPr lang="fr-FR" sz="1700" dirty="0" smtClean="0"/>
              <a:t>, rougeaud. Pendant un petit moment, </a:t>
            </a:r>
            <a:r>
              <a:rPr lang="fr-FR" sz="1700" b="1" dirty="0" smtClean="0">
                <a:solidFill>
                  <a:srgbClr val="0070C0"/>
                </a:solidFill>
              </a:rPr>
              <a:t>il</a:t>
            </a:r>
            <a:r>
              <a:rPr lang="fr-FR" sz="1700" dirty="0" smtClean="0"/>
              <a:t> </a:t>
            </a:r>
            <a:r>
              <a:rPr lang="fr-FR" sz="1700" b="1" dirty="0" smtClean="0">
                <a:solidFill>
                  <a:srgbClr val="FF0000"/>
                </a:solidFill>
              </a:rPr>
              <a:t>regarda</a:t>
            </a:r>
            <a:r>
              <a:rPr lang="fr-FR" sz="1700" dirty="0" smtClean="0"/>
              <a:t> </a:t>
            </a:r>
            <a:r>
              <a:rPr lang="fr-FR" sz="1700" dirty="0" smtClean="0"/>
              <a:t>en silence ce groupe d'hommes inertes et cette voiture en détresse ... Et, soudain, </a:t>
            </a:r>
            <a:r>
              <a:rPr lang="fr-FR" sz="1700" b="1" dirty="0" smtClean="0">
                <a:solidFill>
                  <a:srgbClr val="0070C0"/>
                </a:solidFill>
              </a:rPr>
              <a:t>il</a:t>
            </a:r>
            <a:r>
              <a:rPr lang="fr-FR" sz="1700" dirty="0" smtClean="0"/>
              <a:t> n'y </a:t>
            </a:r>
            <a:r>
              <a:rPr lang="fr-FR" sz="1700" b="1" dirty="0" smtClean="0">
                <a:solidFill>
                  <a:srgbClr val="FF0000"/>
                </a:solidFill>
              </a:rPr>
              <a:t>put</a:t>
            </a:r>
            <a:r>
              <a:rPr lang="fr-FR" sz="1700" dirty="0" smtClean="0"/>
              <a:t> plus tenir</a:t>
            </a:r>
            <a:r>
              <a:rPr lang="fr-FR" sz="1700" dirty="0" smtClean="0"/>
              <a:t>. </a:t>
            </a:r>
            <a:r>
              <a:rPr lang="fr-FR" sz="1700" b="1" dirty="0" smtClean="0">
                <a:solidFill>
                  <a:srgbClr val="0070C0"/>
                </a:solidFill>
              </a:rPr>
              <a:t>Il</a:t>
            </a:r>
            <a:r>
              <a:rPr lang="fr-FR" sz="1700" dirty="0" smtClean="0"/>
              <a:t> </a:t>
            </a:r>
            <a:r>
              <a:rPr lang="fr-FR" sz="1700" b="1" dirty="0" smtClean="0">
                <a:solidFill>
                  <a:srgbClr val="FF0000"/>
                </a:solidFill>
              </a:rPr>
              <a:t>posa</a:t>
            </a:r>
            <a:r>
              <a:rPr lang="fr-FR" sz="1700" dirty="0" smtClean="0"/>
              <a:t> </a:t>
            </a:r>
            <a:r>
              <a:rPr lang="fr-FR" sz="1700" dirty="0" smtClean="0"/>
              <a:t>son vélo contre la haie et, levant les bras, va vers la foule. </a:t>
            </a:r>
            <a:r>
              <a:rPr lang="fr-FR" sz="1700" b="1" dirty="0" smtClean="0">
                <a:solidFill>
                  <a:srgbClr val="0070C0"/>
                </a:solidFill>
              </a:rPr>
              <a:t>Son visage </a:t>
            </a:r>
            <a:r>
              <a:rPr lang="fr-FR" sz="1700" b="1" dirty="0" smtClean="0">
                <a:solidFill>
                  <a:schemeClr val="accent6">
                    <a:lumMod val="75000"/>
                  </a:schemeClr>
                </a:solidFill>
              </a:rPr>
              <a:t>exprimait</a:t>
            </a:r>
            <a:r>
              <a:rPr lang="fr-FR" sz="1700" dirty="0" smtClean="0"/>
              <a:t> </a:t>
            </a:r>
            <a:r>
              <a:rPr lang="fr-FR" sz="1700" dirty="0" smtClean="0"/>
              <a:t>un mélange de colère, d'étonnement, de pitié. </a:t>
            </a:r>
            <a:r>
              <a:rPr lang="fr-FR" sz="1700" b="1" dirty="0" smtClean="0">
                <a:solidFill>
                  <a:srgbClr val="0070C0"/>
                </a:solidFill>
              </a:rPr>
              <a:t>II</a:t>
            </a:r>
            <a:r>
              <a:rPr lang="fr-FR" sz="1700" dirty="0" smtClean="0"/>
              <a:t> </a:t>
            </a:r>
            <a:r>
              <a:rPr lang="fr-FR" sz="1700" b="1" dirty="0" smtClean="0">
                <a:solidFill>
                  <a:srgbClr val="FF0000"/>
                </a:solidFill>
              </a:rPr>
              <a:t>cria</a:t>
            </a:r>
            <a:r>
              <a:rPr lang="fr-FR" sz="1700" dirty="0" smtClean="0"/>
              <a:t> </a:t>
            </a:r>
            <a:r>
              <a:rPr lang="fr-FR" sz="1700" dirty="0" smtClean="0"/>
              <a:t>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b="1" dirty="0" smtClean="0">
                <a:solidFill>
                  <a:srgbClr val="0070C0"/>
                </a:solidFill>
              </a:rPr>
              <a:t>La petite foule </a:t>
            </a:r>
            <a:r>
              <a:rPr lang="fr-FR" sz="1700" b="1" dirty="0" smtClean="0">
                <a:solidFill>
                  <a:srgbClr val="FF0000"/>
                </a:solidFill>
              </a:rPr>
              <a:t>regarda</a:t>
            </a:r>
            <a:r>
              <a:rPr lang="fr-FR" sz="1700" dirty="0" smtClean="0"/>
              <a:t> </a:t>
            </a:r>
            <a:r>
              <a:rPr lang="fr-FR" sz="1700" dirty="0" smtClean="0"/>
              <a:t>presque timidement le jeune homme au visage rouge. « Allons ! allons ! </a:t>
            </a:r>
            <a:r>
              <a:rPr lang="fr-FR" sz="1700" b="1" dirty="0" smtClean="0">
                <a:solidFill>
                  <a:srgbClr val="FF0000"/>
                </a:solidFill>
              </a:rPr>
              <a:t>cria</a:t>
            </a:r>
            <a:r>
              <a:rPr lang="fr-FR" sz="1700" dirty="0" smtClean="0"/>
              <a:t> </a:t>
            </a:r>
            <a:r>
              <a:rPr lang="fr-FR" sz="1700" b="1" dirty="0" smtClean="0">
                <a:solidFill>
                  <a:srgbClr val="0070C0"/>
                </a:solidFill>
              </a:rPr>
              <a:t>le paysan</a:t>
            </a:r>
            <a:r>
              <a:rPr lang="fr-FR" sz="1700" dirty="0" smtClean="0"/>
              <a:t>. Dix hommes sur l’arrière, et je vous dis que ça suffit ». </a:t>
            </a:r>
            <a:r>
              <a:rPr lang="fr-FR" sz="1700" b="1" dirty="0" smtClean="0">
                <a:solidFill>
                  <a:srgbClr val="0070C0"/>
                </a:solidFill>
              </a:rPr>
              <a:t>La voix </a:t>
            </a:r>
            <a:r>
              <a:rPr lang="fr-FR" sz="1700" b="1" dirty="0" smtClean="0">
                <a:solidFill>
                  <a:schemeClr val="accent6">
                    <a:lumMod val="75000"/>
                  </a:schemeClr>
                </a:solidFill>
              </a:rPr>
              <a:t>était</a:t>
            </a:r>
            <a:r>
              <a:rPr lang="fr-FR" sz="1700" dirty="0" smtClean="0"/>
              <a:t> impérieuse</a:t>
            </a:r>
            <a:r>
              <a:rPr lang="fr-FR" sz="1700" dirty="0" smtClean="0"/>
              <a:t>, presque furieuse. Tout de suite, </a:t>
            </a:r>
            <a:r>
              <a:rPr lang="fr-FR" sz="1700" b="1" dirty="0" smtClean="0">
                <a:solidFill>
                  <a:srgbClr val="0070C0"/>
                </a:solidFill>
              </a:rPr>
              <a:t>il</a:t>
            </a:r>
            <a:r>
              <a:rPr lang="fr-FR" sz="1700" dirty="0" smtClean="0"/>
              <a:t> </a:t>
            </a:r>
            <a:r>
              <a:rPr lang="fr-FR" sz="1700" b="1" dirty="0" smtClean="0">
                <a:solidFill>
                  <a:srgbClr val="FF0000"/>
                </a:solidFill>
              </a:rPr>
              <a:t>donna</a:t>
            </a:r>
            <a:r>
              <a:rPr lang="fr-FR" sz="1700" dirty="0" smtClean="0"/>
              <a:t> </a:t>
            </a:r>
            <a:r>
              <a:rPr lang="fr-FR" sz="1700" dirty="0" smtClean="0"/>
              <a:t>des ordres, </a:t>
            </a:r>
            <a:r>
              <a:rPr lang="fr-FR" sz="1700" b="1" dirty="0" smtClean="0">
                <a:solidFill>
                  <a:srgbClr val="FF0000"/>
                </a:solidFill>
              </a:rPr>
              <a:t>plaça</a:t>
            </a:r>
            <a:r>
              <a:rPr lang="fr-FR" sz="1700" dirty="0" smtClean="0"/>
              <a:t> </a:t>
            </a:r>
            <a:r>
              <a:rPr lang="fr-FR" sz="1700" dirty="0" smtClean="0"/>
              <a:t>les hommes, </a:t>
            </a:r>
            <a:r>
              <a:rPr lang="fr-FR" sz="1700" b="1" dirty="0" smtClean="0">
                <a:solidFill>
                  <a:srgbClr val="FF0000"/>
                </a:solidFill>
              </a:rPr>
              <a:t>régla</a:t>
            </a:r>
            <a:r>
              <a:rPr lang="fr-FR" sz="1700" dirty="0" smtClean="0"/>
              <a:t> </a:t>
            </a:r>
            <a:r>
              <a:rPr lang="fr-FR" sz="1700" dirty="0" smtClean="0"/>
              <a:t>l'opération. </a:t>
            </a:r>
            <a:r>
              <a:rPr lang="fr-FR" sz="1700" b="1" dirty="0" smtClean="0">
                <a:solidFill>
                  <a:srgbClr val="0070C0"/>
                </a:solidFill>
              </a:rPr>
              <a:t>Tous</a:t>
            </a:r>
            <a:r>
              <a:rPr lang="fr-FR" sz="1700" dirty="0" smtClean="0"/>
              <a:t> </a:t>
            </a:r>
            <a:r>
              <a:rPr lang="fr-FR" sz="1700" b="1" dirty="0" smtClean="0">
                <a:solidFill>
                  <a:srgbClr val="FF0000"/>
                </a:solidFill>
              </a:rPr>
              <a:t>obéirent</a:t>
            </a:r>
            <a:r>
              <a:rPr lang="fr-FR" sz="1700" dirty="0" smtClean="0"/>
              <a:t>.</a:t>
            </a:r>
            <a:endParaRPr lang="fr-FR" sz="1700" dirty="0" smtClean="0"/>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très </a:t>
            </a:r>
            <a:r>
              <a:rPr lang="fr-FR" sz="1700" dirty="0" smtClean="0"/>
              <a:t>bien là.</a:t>
            </a:r>
          </a:p>
          <a:p>
            <a:pPr algn="just"/>
            <a:r>
              <a:rPr lang="fr-FR" sz="1700" dirty="0" smtClean="0"/>
              <a:t>**</a:t>
            </a:r>
            <a:r>
              <a:rPr lang="fr-FR" sz="1700" b="1" dirty="0" smtClean="0">
                <a:solidFill>
                  <a:srgbClr val="0070C0"/>
                </a:solidFill>
              </a:rPr>
              <a:t>Un grand nombre de minutes </a:t>
            </a:r>
            <a:r>
              <a:rPr lang="fr-FR" sz="1700" b="1" dirty="0" smtClean="0">
                <a:solidFill>
                  <a:srgbClr val="FF0000"/>
                </a:solidFill>
              </a:rPr>
              <a:t>s'écoulèrent</a:t>
            </a:r>
            <a:r>
              <a:rPr lang="fr-FR" sz="1700" dirty="0" smtClean="0"/>
              <a:t>. </a:t>
            </a:r>
            <a:r>
              <a:rPr lang="fr-FR" sz="1700" b="1" dirty="0" smtClean="0">
                <a:solidFill>
                  <a:srgbClr val="0070C0"/>
                </a:solidFill>
              </a:rPr>
              <a:t>Un jeune cycliste </a:t>
            </a:r>
            <a:r>
              <a:rPr lang="fr-FR" sz="1700" b="1" dirty="0" smtClean="0">
                <a:solidFill>
                  <a:srgbClr val="FF0000"/>
                </a:solidFill>
              </a:rPr>
              <a:t>s'arrêta</a:t>
            </a:r>
            <a:r>
              <a:rPr lang="fr-FR" sz="1700" dirty="0" smtClean="0"/>
              <a:t>.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un </a:t>
            </a:r>
            <a:r>
              <a:rPr lang="fr-FR" sz="1700" dirty="0" smtClean="0"/>
              <a:t>paysan.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avait</a:t>
            </a:r>
            <a:r>
              <a:rPr lang="fr-FR" sz="1700" dirty="0" smtClean="0"/>
              <a:t> </a:t>
            </a:r>
            <a:r>
              <a:rPr lang="fr-FR" sz="1700" dirty="0" smtClean="0"/>
              <a:t>vingt ans à peine.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robuste</a:t>
            </a:r>
            <a:r>
              <a:rPr lang="fr-FR" sz="1700" dirty="0" smtClean="0"/>
              <a:t>, rougeaud. Pendant un petit moment, </a:t>
            </a:r>
            <a:r>
              <a:rPr lang="fr-FR" sz="1700" b="1" dirty="0" smtClean="0">
                <a:solidFill>
                  <a:srgbClr val="0070C0"/>
                </a:solidFill>
              </a:rPr>
              <a:t>il</a:t>
            </a:r>
            <a:r>
              <a:rPr lang="fr-FR" sz="1700" dirty="0" smtClean="0"/>
              <a:t> </a:t>
            </a:r>
            <a:r>
              <a:rPr lang="fr-FR" sz="1700" b="1" dirty="0" smtClean="0">
                <a:solidFill>
                  <a:srgbClr val="FF0000"/>
                </a:solidFill>
              </a:rPr>
              <a:t>regarda</a:t>
            </a:r>
            <a:r>
              <a:rPr lang="fr-FR" sz="1700" dirty="0" smtClean="0"/>
              <a:t> </a:t>
            </a:r>
            <a:r>
              <a:rPr lang="fr-FR" sz="1700" dirty="0" smtClean="0"/>
              <a:t>en silence ce groupe d'hommes inertes et cette voiture en détresse ... Et, soudain, </a:t>
            </a:r>
            <a:r>
              <a:rPr lang="fr-FR" sz="1700" b="1" dirty="0" smtClean="0">
                <a:solidFill>
                  <a:srgbClr val="0070C0"/>
                </a:solidFill>
              </a:rPr>
              <a:t>il</a:t>
            </a:r>
            <a:r>
              <a:rPr lang="fr-FR" sz="1700" dirty="0" smtClean="0"/>
              <a:t> n'y </a:t>
            </a:r>
            <a:r>
              <a:rPr lang="fr-FR" sz="1700" b="1" dirty="0" smtClean="0">
                <a:solidFill>
                  <a:srgbClr val="FF0000"/>
                </a:solidFill>
              </a:rPr>
              <a:t>put</a:t>
            </a:r>
            <a:r>
              <a:rPr lang="fr-FR" sz="1700" dirty="0" smtClean="0"/>
              <a:t> plus tenir</a:t>
            </a:r>
            <a:r>
              <a:rPr lang="fr-FR" sz="1700" dirty="0" smtClean="0"/>
              <a:t>. </a:t>
            </a:r>
            <a:r>
              <a:rPr lang="fr-FR" sz="1700" b="1" dirty="0" smtClean="0">
                <a:solidFill>
                  <a:srgbClr val="0070C0"/>
                </a:solidFill>
              </a:rPr>
              <a:t>Il</a:t>
            </a:r>
            <a:r>
              <a:rPr lang="fr-FR" sz="1700" dirty="0" smtClean="0"/>
              <a:t> </a:t>
            </a:r>
            <a:r>
              <a:rPr lang="fr-FR" sz="1700" b="1" dirty="0" smtClean="0">
                <a:solidFill>
                  <a:srgbClr val="FF0000"/>
                </a:solidFill>
              </a:rPr>
              <a:t>posa</a:t>
            </a:r>
            <a:r>
              <a:rPr lang="fr-FR" sz="1700" dirty="0" smtClean="0"/>
              <a:t> </a:t>
            </a:r>
            <a:r>
              <a:rPr lang="fr-FR" sz="1700" dirty="0" smtClean="0"/>
              <a:t>son vélo contre la haie et, levant les bras, va vers la foule. </a:t>
            </a:r>
            <a:r>
              <a:rPr lang="fr-FR" sz="1700" b="1" dirty="0" smtClean="0">
                <a:solidFill>
                  <a:srgbClr val="0070C0"/>
                </a:solidFill>
              </a:rPr>
              <a:t>Son visage </a:t>
            </a:r>
            <a:r>
              <a:rPr lang="fr-FR" sz="1700" b="1" dirty="0" smtClean="0">
                <a:solidFill>
                  <a:schemeClr val="accent6">
                    <a:lumMod val="75000"/>
                  </a:schemeClr>
                </a:solidFill>
              </a:rPr>
              <a:t>exprimait</a:t>
            </a:r>
            <a:r>
              <a:rPr lang="fr-FR" sz="1700" dirty="0" smtClean="0"/>
              <a:t> </a:t>
            </a:r>
            <a:r>
              <a:rPr lang="fr-FR" sz="1700" dirty="0" smtClean="0"/>
              <a:t>un mélange de colère, d'étonnement, de pitié. </a:t>
            </a:r>
            <a:r>
              <a:rPr lang="fr-FR" sz="1700" b="1" dirty="0" smtClean="0">
                <a:solidFill>
                  <a:srgbClr val="0070C0"/>
                </a:solidFill>
              </a:rPr>
              <a:t>II</a:t>
            </a:r>
            <a:r>
              <a:rPr lang="fr-FR" sz="1700" dirty="0" smtClean="0"/>
              <a:t> </a:t>
            </a:r>
            <a:r>
              <a:rPr lang="fr-FR" sz="1700" b="1" dirty="0" smtClean="0">
                <a:solidFill>
                  <a:srgbClr val="FF0000"/>
                </a:solidFill>
              </a:rPr>
              <a:t>cria</a:t>
            </a:r>
            <a:r>
              <a:rPr lang="fr-FR" sz="1700" dirty="0" smtClean="0"/>
              <a:t> </a:t>
            </a:r>
            <a:r>
              <a:rPr lang="fr-FR" sz="1700" dirty="0" smtClean="0"/>
              <a:t>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b="1" dirty="0" smtClean="0">
                <a:solidFill>
                  <a:srgbClr val="0070C0"/>
                </a:solidFill>
              </a:rPr>
              <a:t>La petite foule </a:t>
            </a:r>
            <a:r>
              <a:rPr lang="fr-FR" sz="1700" b="1" dirty="0" smtClean="0">
                <a:solidFill>
                  <a:srgbClr val="FF0000"/>
                </a:solidFill>
              </a:rPr>
              <a:t>regarda</a:t>
            </a:r>
            <a:r>
              <a:rPr lang="fr-FR" sz="1700" dirty="0" smtClean="0"/>
              <a:t> </a:t>
            </a:r>
            <a:r>
              <a:rPr lang="fr-FR" sz="1700" dirty="0" smtClean="0"/>
              <a:t>presque timidement le jeune homme au visage rouge. « Allons ! allons ! </a:t>
            </a:r>
            <a:r>
              <a:rPr lang="fr-FR" sz="1700" b="1" dirty="0" smtClean="0">
                <a:solidFill>
                  <a:srgbClr val="FF0000"/>
                </a:solidFill>
              </a:rPr>
              <a:t>cria</a:t>
            </a:r>
            <a:r>
              <a:rPr lang="fr-FR" sz="1700" dirty="0" smtClean="0"/>
              <a:t> </a:t>
            </a:r>
            <a:r>
              <a:rPr lang="fr-FR" sz="1700" b="1" dirty="0" smtClean="0">
                <a:solidFill>
                  <a:srgbClr val="0070C0"/>
                </a:solidFill>
              </a:rPr>
              <a:t>le paysan</a:t>
            </a:r>
            <a:r>
              <a:rPr lang="fr-FR" sz="1700" dirty="0" smtClean="0"/>
              <a:t>. Dix hommes sur l’arrière, et je vous dis que ça suffit ». </a:t>
            </a:r>
            <a:r>
              <a:rPr lang="fr-FR" sz="1700" b="1" dirty="0" smtClean="0">
                <a:solidFill>
                  <a:srgbClr val="0070C0"/>
                </a:solidFill>
              </a:rPr>
              <a:t>La voix </a:t>
            </a:r>
            <a:r>
              <a:rPr lang="fr-FR" sz="1700" b="1" dirty="0" smtClean="0">
                <a:solidFill>
                  <a:schemeClr val="accent6">
                    <a:lumMod val="75000"/>
                  </a:schemeClr>
                </a:solidFill>
              </a:rPr>
              <a:t>était</a:t>
            </a:r>
            <a:r>
              <a:rPr lang="fr-FR" sz="1700" dirty="0" smtClean="0"/>
              <a:t> impérieuse</a:t>
            </a:r>
            <a:r>
              <a:rPr lang="fr-FR" sz="1700" dirty="0" smtClean="0"/>
              <a:t>, presque furieuse. Tout de suite, </a:t>
            </a:r>
            <a:r>
              <a:rPr lang="fr-FR" sz="1700" b="1" dirty="0" smtClean="0">
                <a:solidFill>
                  <a:srgbClr val="0070C0"/>
                </a:solidFill>
              </a:rPr>
              <a:t>il</a:t>
            </a:r>
            <a:r>
              <a:rPr lang="fr-FR" sz="1700" dirty="0" smtClean="0"/>
              <a:t> </a:t>
            </a:r>
            <a:r>
              <a:rPr lang="fr-FR" sz="1700" b="1" dirty="0" smtClean="0">
                <a:solidFill>
                  <a:srgbClr val="FF0000"/>
                </a:solidFill>
              </a:rPr>
              <a:t>donna</a:t>
            </a:r>
            <a:r>
              <a:rPr lang="fr-FR" sz="1700" dirty="0" smtClean="0"/>
              <a:t> </a:t>
            </a:r>
            <a:r>
              <a:rPr lang="fr-FR" sz="1700" dirty="0" smtClean="0"/>
              <a:t>des ordres, </a:t>
            </a:r>
            <a:r>
              <a:rPr lang="fr-FR" sz="1700" b="1" dirty="0" smtClean="0">
                <a:solidFill>
                  <a:srgbClr val="FF0000"/>
                </a:solidFill>
              </a:rPr>
              <a:t>plaça</a:t>
            </a:r>
            <a:r>
              <a:rPr lang="fr-FR" sz="1700" dirty="0" smtClean="0"/>
              <a:t> </a:t>
            </a:r>
            <a:r>
              <a:rPr lang="fr-FR" sz="1700" dirty="0" smtClean="0"/>
              <a:t>les hommes, </a:t>
            </a:r>
            <a:r>
              <a:rPr lang="fr-FR" sz="1700" b="1" dirty="0" smtClean="0">
                <a:solidFill>
                  <a:srgbClr val="FF0000"/>
                </a:solidFill>
              </a:rPr>
              <a:t>régla</a:t>
            </a:r>
            <a:r>
              <a:rPr lang="fr-FR" sz="1700" dirty="0" smtClean="0"/>
              <a:t> </a:t>
            </a:r>
            <a:r>
              <a:rPr lang="fr-FR" sz="1700" dirty="0" smtClean="0"/>
              <a:t>l'opération. </a:t>
            </a:r>
            <a:r>
              <a:rPr lang="fr-FR" sz="1700" b="1" dirty="0" smtClean="0">
                <a:solidFill>
                  <a:srgbClr val="0070C0"/>
                </a:solidFill>
              </a:rPr>
              <a:t>Tous</a:t>
            </a:r>
            <a:r>
              <a:rPr lang="fr-FR" sz="1700" dirty="0" smtClean="0"/>
              <a:t> </a:t>
            </a:r>
            <a:r>
              <a:rPr lang="fr-FR" sz="1700" b="1" dirty="0" smtClean="0">
                <a:solidFill>
                  <a:srgbClr val="FF0000"/>
                </a:solidFill>
              </a:rPr>
              <a:t>obéirent</a:t>
            </a:r>
            <a:r>
              <a:rPr lang="fr-FR" sz="1700" dirty="0" smtClean="0"/>
              <a:t>.</a:t>
            </a:r>
            <a:endParaRPr lang="fr-FR" sz="1700" dirty="0" smtClean="0"/>
          </a:p>
          <a:p>
            <a:pPr algn="just"/>
            <a:r>
              <a:rPr lang="fr-FR" sz="1700" dirty="0" smtClean="0"/>
              <a:t>« Une ! deux ! trois ! Ensemble ! Bien ! Ça y est ! »</a:t>
            </a:r>
          </a:p>
          <a:p>
            <a:pPr algn="just"/>
            <a:r>
              <a:rPr lang="fr-FR" sz="1700" b="1" dirty="0" smtClean="0">
                <a:solidFill>
                  <a:srgbClr val="0070C0"/>
                </a:solidFill>
              </a:rPr>
              <a:t>La voiture </a:t>
            </a:r>
            <a:r>
              <a:rPr lang="fr-FR" sz="1700" b="1" dirty="0" smtClean="0">
                <a:solidFill>
                  <a:srgbClr val="FF0000"/>
                </a:solidFill>
              </a:rPr>
              <a:t>céda</a:t>
            </a:r>
            <a:r>
              <a:rPr lang="fr-FR" sz="1700" dirty="0" smtClean="0"/>
              <a:t>. </a:t>
            </a:r>
            <a:r>
              <a:rPr lang="fr-FR" sz="1700" dirty="0" smtClean="0"/>
              <a:t>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très </a:t>
            </a:r>
            <a:r>
              <a:rPr lang="fr-FR" sz="1700" dirty="0" smtClean="0"/>
              <a:t>bien là.</a:t>
            </a:r>
          </a:p>
          <a:p>
            <a:pPr algn="just"/>
            <a:r>
              <a:rPr lang="fr-FR" sz="1700" dirty="0" smtClean="0"/>
              <a:t>**</a:t>
            </a:r>
            <a:r>
              <a:rPr lang="fr-FR" sz="1700" b="1" dirty="0" smtClean="0">
                <a:solidFill>
                  <a:srgbClr val="0070C0"/>
                </a:solidFill>
              </a:rPr>
              <a:t>Un grand nombre de minutes </a:t>
            </a:r>
            <a:r>
              <a:rPr lang="fr-FR" sz="1700" b="1" dirty="0" smtClean="0">
                <a:solidFill>
                  <a:srgbClr val="FF0000"/>
                </a:solidFill>
              </a:rPr>
              <a:t>s'écoulèrent</a:t>
            </a:r>
            <a:r>
              <a:rPr lang="fr-FR" sz="1700" dirty="0" smtClean="0"/>
              <a:t>. </a:t>
            </a:r>
            <a:r>
              <a:rPr lang="fr-FR" sz="1700" b="1" dirty="0" smtClean="0">
                <a:solidFill>
                  <a:srgbClr val="0070C0"/>
                </a:solidFill>
              </a:rPr>
              <a:t>Un jeune cycliste </a:t>
            </a:r>
            <a:r>
              <a:rPr lang="fr-FR" sz="1700" b="1" dirty="0" smtClean="0">
                <a:solidFill>
                  <a:srgbClr val="FF0000"/>
                </a:solidFill>
              </a:rPr>
              <a:t>s'arrêta</a:t>
            </a:r>
            <a:r>
              <a:rPr lang="fr-FR" sz="1700" dirty="0" smtClean="0"/>
              <a:t>.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un </a:t>
            </a:r>
            <a:r>
              <a:rPr lang="fr-FR" sz="1700" dirty="0" smtClean="0"/>
              <a:t>paysan.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avait</a:t>
            </a:r>
            <a:r>
              <a:rPr lang="fr-FR" sz="1700" dirty="0" smtClean="0"/>
              <a:t> </a:t>
            </a:r>
            <a:r>
              <a:rPr lang="fr-FR" sz="1700" dirty="0" smtClean="0"/>
              <a:t>vingt ans à peine.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robuste</a:t>
            </a:r>
            <a:r>
              <a:rPr lang="fr-FR" sz="1700" dirty="0" smtClean="0"/>
              <a:t>, rougeaud. Pendant un petit moment, </a:t>
            </a:r>
            <a:r>
              <a:rPr lang="fr-FR" sz="1700" b="1" dirty="0" smtClean="0">
                <a:solidFill>
                  <a:srgbClr val="0070C0"/>
                </a:solidFill>
              </a:rPr>
              <a:t>il</a:t>
            </a:r>
            <a:r>
              <a:rPr lang="fr-FR" sz="1700" dirty="0" smtClean="0"/>
              <a:t> </a:t>
            </a:r>
            <a:r>
              <a:rPr lang="fr-FR" sz="1700" b="1" dirty="0" smtClean="0">
                <a:solidFill>
                  <a:srgbClr val="FF0000"/>
                </a:solidFill>
              </a:rPr>
              <a:t>regarda</a:t>
            </a:r>
            <a:r>
              <a:rPr lang="fr-FR" sz="1700" dirty="0" smtClean="0"/>
              <a:t> </a:t>
            </a:r>
            <a:r>
              <a:rPr lang="fr-FR" sz="1700" dirty="0" smtClean="0"/>
              <a:t>en silence ce groupe d'hommes inertes et cette voiture en détresse ... Et, soudain, </a:t>
            </a:r>
            <a:r>
              <a:rPr lang="fr-FR" sz="1700" b="1" dirty="0" smtClean="0">
                <a:solidFill>
                  <a:srgbClr val="0070C0"/>
                </a:solidFill>
              </a:rPr>
              <a:t>il</a:t>
            </a:r>
            <a:r>
              <a:rPr lang="fr-FR" sz="1700" dirty="0" smtClean="0"/>
              <a:t> n'y </a:t>
            </a:r>
            <a:r>
              <a:rPr lang="fr-FR" sz="1700" b="1" dirty="0" smtClean="0">
                <a:solidFill>
                  <a:srgbClr val="FF0000"/>
                </a:solidFill>
              </a:rPr>
              <a:t>put</a:t>
            </a:r>
            <a:r>
              <a:rPr lang="fr-FR" sz="1700" dirty="0" smtClean="0"/>
              <a:t> plus tenir</a:t>
            </a:r>
            <a:r>
              <a:rPr lang="fr-FR" sz="1700" dirty="0" smtClean="0"/>
              <a:t>. </a:t>
            </a:r>
            <a:r>
              <a:rPr lang="fr-FR" sz="1700" b="1" dirty="0" smtClean="0">
                <a:solidFill>
                  <a:srgbClr val="0070C0"/>
                </a:solidFill>
              </a:rPr>
              <a:t>Il</a:t>
            </a:r>
            <a:r>
              <a:rPr lang="fr-FR" sz="1700" dirty="0" smtClean="0"/>
              <a:t> </a:t>
            </a:r>
            <a:r>
              <a:rPr lang="fr-FR" sz="1700" b="1" dirty="0" smtClean="0">
                <a:solidFill>
                  <a:srgbClr val="FF0000"/>
                </a:solidFill>
              </a:rPr>
              <a:t>posa</a:t>
            </a:r>
            <a:r>
              <a:rPr lang="fr-FR" sz="1700" dirty="0" smtClean="0"/>
              <a:t> </a:t>
            </a:r>
            <a:r>
              <a:rPr lang="fr-FR" sz="1700" dirty="0" smtClean="0"/>
              <a:t>son vélo contre la haie et, levant les bras, va vers la foule. </a:t>
            </a:r>
            <a:r>
              <a:rPr lang="fr-FR" sz="1700" b="1" dirty="0" smtClean="0">
                <a:solidFill>
                  <a:srgbClr val="0070C0"/>
                </a:solidFill>
              </a:rPr>
              <a:t>Son visage </a:t>
            </a:r>
            <a:r>
              <a:rPr lang="fr-FR" sz="1700" b="1" dirty="0" smtClean="0">
                <a:solidFill>
                  <a:schemeClr val="accent6">
                    <a:lumMod val="75000"/>
                  </a:schemeClr>
                </a:solidFill>
              </a:rPr>
              <a:t>exprimait</a:t>
            </a:r>
            <a:r>
              <a:rPr lang="fr-FR" sz="1700" dirty="0" smtClean="0"/>
              <a:t> </a:t>
            </a:r>
            <a:r>
              <a:rPr lang="fr-FR" sz="1700" dirty="0" smtClean="0"/>
              <a:t>un mélange de colère, d'étonnement, de pitié. </a:t>
            </a:r>
            <a:r>
              <a:rPr lang="fr-FR" sz="1700" b="1" dirty="0" smtClean="0">
                <a:solidFill>
                  <a:srgbClr val="0070C0"/>
                </a:solidFill>
              </a:rPr>
              <a:t>II</a:t>
            </a:r>
            <a:r>
              <a:rPr lang="fr-FR" sz="1700" dirty="0" smtClean="0"/>
              <a:t> </a:t>
            </a:r>
            <a:r>
              <a:rPr lang="fr-FR" sz="1700" b="1" dirty="0" smtClean="0">
                <a:solidFill>
                  <a:srgbClr val="FF0000"/>
                </a:solidFill>
              </a:rPr>
              <a:t>cria</a:t>
            </a:r>
            <a:r>
              <a:rPr lang="fr-FR" sz="1700" dirty="0" smtClean="0"/>
              <a:t> </a:t>
            </a:r>
            <a:r>
              <a:rPr lang="fr-FR" sz="1700" dirty="0" smtClean="0"/>
              <a:t>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b="1" dirty="0" smtClean="0">
                <a:solidFill>
                  <a:srgbClr val="0070C0"/>
                </a:solidFill>
              </a:rPr>
              <a:t>La petite foule </a:t>
            </a:r>
            <a:r>
              <a:rPr lang="fr-FR" sz="1700" b="1" dirty="0" smtClean="0">
                <a:solidFill>
                  <a:srgbClr val="FF0000"/>
                </a:solidFill>
              </a:rPr>
              <a:t>regarda</a:t>
            </a:r>
            <a:r>
              <a:rPr lang="fr-FR" sz="1700" dirty="0" smtClean="0"/>
              <a:t> </a:t>
            </a:r>
            <a:r>
              <a:rPr lang="fr-FR" sz="1700" dirty="0" smtClean="0"/>
              <a:t>presque timidement le jeune homme au visage rouge. « Allons ! allons ! </a:t>
            </a:r>
            <a:r>
              <a:rPr lang="fr-FR" sz="1700" b="1" dirty="0" smtClean="0">
                <a:solidFill>
                  <a:srgbClr val="FF0000"/>
                </a:solidFill>
              </a:rPr>
              <a:t>cria</a:t>
            </a:r>
            <a:r>
              <a:rPr lang="fr-FR" sz="1700" dirty="0" smtClean="0"/>
              <a:t> </a:t>
            </a:r>
            <a:r>
              <a:rPr lang="fr-FR" sz="1700" b="1" dirty="0" smtClean="0">
                <a:solidFill>
                  <a:srgbClr val="0070C0"/>
                </a:solidFill>
              </a:rPr>
              <a:t>le paysan</a:t>
            </a:r>
            <a:r>
              <a:rPr lang="fr-FR" sz="1700" dirty="0" smtClean="0"/>
              <a:t>. Dix hommes sur l’arrière, et je vous dis que ça suffit ». </a:t>
            </a:r>
            <a:r>
              <a:rPr lang="fr-FR" sz="1700" b="1" dirty="0" smtClean="0">
                <a:solidFill>
                  <a:srgbClr val="0070C0"/>
                </a:solidFill>
              </a:rPr>
              <a:t>La voix </a:t>
            </a:r>
            <a:r>
              <a:rPr lang="fr-FR" sz="1700" b="1" dirty="0" smtClean="0">
                <a:solidFill>
                  <a:schemeClr val="accent6">
                    <a:lumMod val="75000"/>
                  </a:schemeClr>
                </a:solidFill>
              </a:rPr>
              <a:t>était</a:t>
            </a:r>
            <a:r>
              <a:rPr lang="fr-FR" sz="1700" dirty="0" smtClean="0"/>
              <a:t> impérieuse</a:t>
            </a:r>
            <a:r>
              <a:rPr lang="fr-FR" sz="1700" dirty="0" smtClean="0"/>
              <a:t>, presque furieuse. Tout de suite, </a:t>
            </a:r>
            <a:r>
              <a:rPr lang="fr-FR" sz="1700" b="1" dirty="0" smtClean="0">
                <a:solidFill>
                  <a:srgbClr val="0070C0"/>
                </a:solidFill>
              </a:rPr>
              <a:t>il</a:t>
            </a:r>
            <a:r>
              <a:rPr lang="fr-FR" sz="1700" dirty="0" smtClean="0"/>
              <a:t> </a:t>
            </a:r>
            <a:r>
              <a:rPr lang="fr-FR" sz="1700" b="1" dirty="0" smtClean="0">
                <a:solidFill>
                  <a:srgbClr val="FF0000"/>
                </a:solidFill>
              </a:rPr>
              <a:t>donna</a:t>
            </a:r>
            <a:r>
              <a:rPr lang="fr-FR" sz="1700" dirty="0" smtClean="0"/>
              <a:t> </a:t>
            </a:r>
            <a:r>
              <a:rPr lang="fr-FR" sz="1700" dirty="0" smtClean="0"/>
              <a:t>des ordres, </a:t>
            </a:r>
            <a:r>
              <a:rPr lang="fr-FR" sz="1700" b="1" dirty="0" smtClean="0">
                <a:solidFill>
                  <a:srgbClr val="FF0000"/>
                </a:solidFill>
              </a:rPr>
              <a:t>plaça</a:t>
            </a:r>
            <a:r>
              <a:rPr lang="fr-FR" sz="1700" dirty="0" smtClean="0"/>
              <a:t> </a:t>
            </a:r>
            <a:r>
              <a:rPr lang="fr-FR" sz="1700" dirty="0" smtClean="0"/>
              <a:t>les hommes, </a:t>
            </a:r>
            <a:r>
              <a:rPr lang="fr-FR" sz="1700" b="1" dirty="0" smtClean="0">
                <a:solidFill>
                  <a:srgbClr val="FF0000"/>
                </a:solidFill>
              </a:rPr>
              <a:t>régla</a:t>
            </a:r>
            <a:r>
              <a:rPr lang="fr-FR" sz="1700" dirty="0" smtClean="0"/>
              <a:t> </a:t>
            </a:r>
            <a:r>
              <a:rPr lang="fr-FR" sz="1700" dirty="0" smtClean="0"/>
              <a:t>l'opération. </a:t>
            </a:r>
            <a:r>
              <a:rPr lang="fr-FR" sz="1700" b="1" dirty="0" smtClean="0">
                <a:solidFill>
                  <a:srgbClr val="0070C0"/>
                </a:solidFill>
              </a:rPr>
              <a:t>Tous</a:t>
            </a:r>
            <a:r>
              <a:rPr lang="fr-FR" sz="1700" dirty="0" smtClean="0"/>
              <a:t> </a:t>
            </a:r>
            <a:r>
              <a:rPr lang="fr-FR" sz="1700" b="1" dirty="0" smtClean="0">
                <a:solidFill>
                  <a:srgbClr val="FF0000"/>
                </a:solidFill>
              </a:rPr>
              <a:t>obéirent</a:t>
            </a:r>
            <a:r>
              <a:rPr lang="fr-FR" sz="1700" dirty="0" smtClean="0"/>
              <a:t>.</a:t>
            </a:r>
            <a:endParaRPr lang="fr-FR" sz="1700" dirty="0" smtClean="0"/>
          </a:p>
          <a:p>
            <a:pPr algn="just"/>
            <a:r>
              <a:rPr lang="fr-FR" sz="1700" dirty="0" smtClean="0"/>
              <a:t>« Une ! deux ! trois ! Ensemble ! Bien ! Ça y est ! »</a:t>
            </a:r>
          </a:p>
          <a:p>
            <a:pPr algn="just"/>
            <a:r>
              <a:rPr lang="fr-FR" sz="1700" b="1" dirty="0" smtClean="0">
                <a:solidFill>
                  <a:srgbClr val="0070C0"/>
                </a:solidFill>
              </a:rPr>
              <a:t>La voiture </a:t>
            </a:r>
            <a:r>
              <a:rPr lang="fr-FR" sz="1700" b="1" dirty="0" smtClean="0">
                <a:solidFill>
                  <a:srgbClr val="FF0000"/>
                </a:solidFill>
              </a:rPr>
              <a:t>céda</a:t>
            </a:r>
            <a:r>
              <a:rPr lang="fr-FR" sz="1700" dirty="0" smtClean="0"/>
              <a:t>. </a:t>
            </a:r>
            <a:r>
              <a:rPr lang="fr-FR" sz="1700" b="1" dirty="0" smtClean="0">
                <a:solidFill>
                  <a:srgbClr val="0070C0"/>
                </a:solidFill>
              </a:rPr>
              <a:t>Elle</a:t>
            </a:r>
            <a:r>
              <a:rPr lang="fr-FR" sz="1700" dirty="0" smtClean="0"/>
              <a:t> ne </a:t>
            </a:r>
            <a:r>
              <a:rPr lang="fr-FR" sz="1700" b="1" dirty="0" smtClean="0">
                <a:solidFill>
                  <a:srgbClr val="FF0000"/>
                </a:solidFill>
              </a:rPr>
              <a:t>résista</a:t>
            </a:r>
            <a:r>
              <a:rPr lang="fr-FR" sz="1700" dirty="0" smtClean="0"/>
              <a:t> </a:t>
            </a:r>
            <a:r>
              <a:rPr lang="fr-FR" sz="1700" dirty="0" smtClean="0"/>
              <a:t>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très </a:t>
            </a:r>
            <a:r>
              <a:rPr lang="fr-FR" sz="1700" dirty="0" smtClean="0"/>
              <a:t>bien là.</a:t>
            </a:r>
          </a:p>
          <a:p>
            <a:pPr algn="just"/>
            <a:r>
              <a:rPr lang="fr-FR" sz="1700" dirty="0" smtClean="0"/>
              <a:t>**</a:t>
            </a:r>
            <a:r>
              <a:rPr lang="fr-FR" sz="1700" b="1" dirty="0" smtClean="0">
                <a:solidFill>
                  <a:srgbClr val="0070C0"/>
                </a:solidFill>
              </a:rPr>
              <a:t>Un grand nombre de minutes </a:t>
            </a:r>
            <a:r>
              <a:rPr lang="fr-FR" sz="1700" b="1" dirty="0" smtClean="0">
                <a:solidFill>
                  <a:srgbClr val="FF0000"/>
                </a:solidFill>
              </a:rPr>
              <a:t>s'écoulèrent</a:t>
            </a:r>
            <a:r>
              <a:rPr lang="fr-FR" sz="1700" dirty="0" smtClean="0"/>
              <a:t>. </a:t>
            </a:r>
            <a:r>
              <a:rPr lang="fr-FR" sz="1700" b="1" dirty="0" smtClean="0">
                <a:solidFill>
                  <a:srgbClr val="0070C0"/>
                </a:solidFill>
              </a:rPr>
              <a:t>Un jeune cycliste </a:t>
            </a:r>
            <a:r>
              <a:rPr lang="fr-FR" sz="1700" b="1" dirty="0" smtClean="0">
                <a:solidFill>
                  <a:srgbClr val="FF0000"/>
                </a:solidFill>
              </a:rPr>
              <a:t>s'arrêta</a:t>
            </a:r>
            <a:r>
              <a:rPr lang="fr-FR" sz="1700" dirty="0" smtClean="0"/>
              <a:t>.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un </a:t>
            </a:r>
            <a:r>
              <a:rPr lang="fr-FR" sz="1700" dirty="0" smtClean="0"/>
              <a:t>paysan.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avait</a:t>
            </a:r>
            <a:r>
              <a:rPr lang="fr-FR" sz="1700" dirty="0" smtClean="0"/>
              <a:t> </a:t>
            </a:r>
            <a:r>
              <a:rPr lang="fr-FR" sz="1700" dirty="0" smtClean="0"/>
              <a:t>vingt ans à peine.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robuste</a:t>
            </a:r>
            <a:r>
              <a:rPr lang="fr-FR" sz="1700" dirty="0" smtClean="0"/>
              <a:t>, rougeaud. Pendant un petit moment, </a:t>
            </a:r>
            <a:r>
              <a:rPr lang="fr-FR" sz="1700" b="1" dirty="0" smtClean="0">
                <a:solidFill>
                  <a:srgbClr val="0070C0"/>
                </a:solidFill>
              </a:rPr>
              <a:t>il</a:t>
            </a:r>
            <a:r>
              <a:rPr lang="fr-FR" sz="1700" dirty="0" smtClean="0"/>
              <a:t> </a:t>
            </a:r>
            <a:r>
              <a:rPr lang="fr-FR" sz="1700" b="1" dirty="0" smtClean="0">
                <a:solidFill>
                  <a:srgbClr val="FF0000"/>
                </a:solidFill>
              </a:rPr>
              <a:t>regarda</a:t>
            </a:r>
            <a:r>
              <a:rPr lang="fr-FR" sz="1700" dirty="0" smtClean="0"/>
              <a:t> </a:t>
            </a:r>
            <a:r>
              <a:rPr lang="fr-FR" sz="1700" dirty="0" smtClean="0"/>
              <a:t>en silence ce groupe d'hommes inertes et cette voiture en détresse ... Et, soudain, </a:t>
            </a:r>
            <a:r>
              <a:rPr lang="fr-FR" sz="1700" b="1" dirty="0" smtClean="0">
                <a:solidFill>
                  <a:srgbClr val="0070C0"/>
                </a:solidFill>
              </a:rPr>
              <a:t>il</a:t>
            </a:r>
            <a:r>
              <a:rPr lang="fr-FR" sz="1700" dirty="0" smtClean="0"/>
              <a:t> n'y </a:t>
            </a:r>
            <a:r>
              <a:rPr lang="fr-FR" sz="1700" b="1" dirty="0" smtClean="0">
                <a:solidFill>
                  <a:srgbClr val="FF0000"/>
                </a:solidFill>
              </a:rPr>
              <a:t>put</a:t>
            </a:r>
            <a:r>
              <a:rPr lang="fr-FR" sz="1700" dirty="0" smtClean="0"/>
              <a:t> plus tenir</a:t>
            </a:r>
            <a:r>
              <a:rPr lang="fr-FR" sz="1700" dirty="0" smtClean="0"/>
              <a:t>. </a:t>
            </a:r>
            <a:r>
              <a:rPr lang="fr-FR" sz="1700" b="1" dirty="0" smtClean="0">
                <a:solidFill>
                  <a:srgbClr val="0070C0"/>
                </a:solidFill>
              </a:rPr>
              <a:t>Il</a:t>
            </a:r>
            <a:r>
              <a:rPr lang="fr-FR" sz="1700" dirty="0" smtClean="0"/>
              <a:t> </a:t>
            </a:r>
            <a:r>
              <a:rPr lang="fr-FR" sz="1700" b="1" dirty="0" smtClean="0">
                <a:solidFill>
                  <a:srgbClr val="FF0000"/>
                </a:solidFill>
              </a:rPr>
              <a:t>posa</a:t>
            </a:r>
            <a:r>
              <a:rPr lang="fr-FR" sz="1700" dirty="0" smtClean="0"/>
              <a:t> </a:t>
            </a:r>
            <a:r>
              <a:rPr lang="fr-FR" sz="1700" dirty="0" smtClean="0"/>
              <a:t>son vélo contre la haie et, levant les bras, va vers la foule. </a:t>
            </a:r>
            <a:r>
              <a:rPr lang="fr-FR" sz="1700" b="1" dirty="0" smtClean="0">
                <a:solidFill>
                  <a:srgbClr val="0070C0"/>
                </a:solidFill>
              </a:rPr>
              <a:t>Son visage </a:t>
            </a:r>
            <a:r>
              <a:rPr lang="fr-FR" sz="1700" b="1" dirty="0" smtClean="0">
                <a:solidFill>
                  <a:schemeClr val="accent6">
                    <a:lumMod val="75000"/>
                  </a:schemeClr>
                </a:solidFill>
              </a:rPr>
              <a:t>exprimait</a:t>
            </a:r>
            <a:r>
              <a:rPr lang="fr-FR" sz="1700" dirty="0" smtClean="0"/>
              <a:t> </a:t>
            </a:r>
            <a:r>
              <a:rPr lang="fr-FR" sz="1700" dirty="0" smtClean="0"/>
              <a:t>un mélange de colère, d'étonnement, de pitié. </a:t>
            </a:r>
            <a:r>
              <a:rPr lang="fr-FR" sz="1700" b="1" dirty="0" smtClean="0">
                <a:solidFill>
                  <a:srgbClr val="0070C0"/>
                </a:solidFill>
              </a:rPr>
              <a:t>II</a:t>
            </a:r>
            <a:r>
              <a:rPr lang="fr-FR" sz="1700" dirty="0" smtClean="0"/>
              <a:t> </a:t>
            </a:r>
            <a:r>
              <a:rPr lang="fr-FR" sz="1700" b="1" dirty="0" smtClean="0">
                <a:solidFill>
                  <a:srgbClr val="FF0000"/>
                </a:solidFill>
              </a:rPr>
              <a:t>cria</a:t>
            </a:r>
            <a:r>
              <a:rPr lang="fr-FR" sz="1700" dirty="0" smtClean="0"/>
              <a:t> </a:t>
            </a:r>
            <a:r>
              <a:rPr lang="fr-FR" sz="1700" dirty="0" smtClean="0"/>
              <a:t>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b="1" dirty="0" smtClean="0">
                <a:solidFill>
                  <a:srgbClr val="0070C0"/>
                </a:solidFill>
              </a:rPr>
              <a:t>La petite foule </a:t>
            </a:r>
            <a:r>
              <a:rPr lang="fr-FR" sz="1700" b="1" dirty="0" smtClean="0">
                <a:solidFill>
                  <a:srgbClr val="FF0000"/>
                </a:solidFill>
              </a:rPr>
              <a:t>regarda</a:t>
            </a:r>
            <a:r>
              <a:rPr lang="fr-FR" sz="1700" dirty="0" smtClean="0"/>
              <a:t> </a:t>
            </a:r>
            <a:r>
              <a:rPr lang="fr-FR" sz="1700" dirty="0" smtClean="0"/>
              <a:t>presque timidement le jeune homme au visage rouge. « Allons ! allons ! </a:t>
            </a:r>
            <a:r>
              <a:rPr lang="fr-FR" sz="1700" b="1" dirty="0" smtClean="0">
                <a:solidFill>
                  <a:srgbClr val="FF0000"/>
                </a:solidFill>
              </a:rPr>
              <a:t>cria</a:t>
            </a:r>
            <a:r>
              <a:rPr lang="fr-FR" sz="1700" dirty="0" smtClean="0"/>
              <a:t> </a:t>
            </a:r>
            <a:r>
              <a:rPr lang="fr-FR" sz="1700" b="1" dirty="0" smtClean="0">
                <a:solidFill>
                  <a:srgbClr val="0070C0"/>
                </a:solidFill>
              </a:rPr>
              <a:t>le paysan</a:t>
            </a:r>
            <a:r>
              <a:rPr lang="fr-FR" sz="1700" dirty="0" smtClean="0"/>
              <a:t>. Dix hommes sur l’arrière, et je vous dis que ça suffit ». </a:t>
            </a:r>
            <a:r>
              <a:rPr lang="fr-FR" sz="1700" b="1" dirty="0" smtClean="0">
                <a:solidFill>
                  <a:srgbClr val="0070C0"/>
                </a:solidFill>
              </a:rPr>
              <a:t>La voix </a:t>
            </a:r>
            <a:r>
              <a:rPr lang="fr-FR" sz="1700" b="1" dirty="0" smtClean="0">
                <a:solidFill>
                  <a:schemeClr val="accent6">
                    <a:lumMod val="75000"/>
                  </a:schemeClr>
                </a:solidFill>
              </a:rPr>
              <a:t>était</a:t>
            </a:r>
            <a:r>
              <a:rPr lang="fr-FR" sz="1700" dirty="0" smtClean="0"/>
              <a:t> impérieuse</a:t>
            </a:r>
            <a:r>
              <a:rPr lang="fr-FR" sz="1700" dirty="0" smtClean="0"/>
              <a:t>, presque furieuse. Tout de suite, </a:t>
            </a:r>
            <a:r>
              <a:rPr lang="fr-FR" sz="1700" b="1" dirty="0" smtClean="0">
                <a:solidFill>
                  <a:srgbClr val="0070C0"/>
                </a:solidFill>
              </a:rPr>
              <a:t>il</a:t>
            </a:r>
            <a:r>
              <a:rPr lang="fr-FR" sz="1700" dirty="0" smtClean="0"/>
              <a:t> </a:t>
            </a:r>
            <a:r>
              <a:rPr lang="fr-FR" sz="1700" b="1" dirty="0" smtClean="0">
                <a:solidFill>
                  <a:srgbClr val="FF0000"/>
                </a:solidFill>
              </a:rPr>
              <a:t>donna</a:t>
            </a:r>
            <a:r>
              <a:rPr lang="fr-FR" sz="1700" dirty="0" smtClean="0"/>
              <a:t> </a:t>
            </a:r>
            <a:r>
              <a:rPr lang="fr-FR" sz="1700" dirty="0" smtClean="0"/>
              <a:t>des ordres, </a:t>
            </a:r>
            <a:r>
              <a:rPr lang="fr-FR" sz="1700" b="1" dirty="0" smtClean="0">
                <a:solidFill>
                  <a:srgbClr val="FF0000"/>
                </a:solidFill>
              </a:rPr>
              <a:t>plaça</a:t>
            </a:r>
            <a:r>
              <a:rPr lang="fr-FR" sz="1700" dirty="0" smtClean="0"/>
              <a:t> </a:t>
            </a:r>
            <a:r>
              <a:rPr lang="fr-FR" sz="1700" dirty="0" smtClean="0"/>
              <a:t>les hommes, </a:t>
            </a:r>
            <a:r>
              <a:rPr lang="fr-FR" sz="1700" b="1" dirty="0" smtClean="0">
                <a:solidFill>
                  <a:srgbClr val="FF0000"/>
                </a:solidFill>
              </a:rPr>
              <a:t>régla</a:t>
            </a:r>
            <a:r>
              <a:rPr lang="fr-FR" sz="1700" dirty="0" smtClean="0"/>
              <a:t> </a:t>
            </a:r>
            <a:r>
              <a:rPr lang="fr-FR" sz="1700" dirty="0" smtClean="0"/>
              <a:t>l'opération. </a:t>
            </a:r>
            <a:r>
              <a:rPr lang="fr-FR" sz="1700" b="1" dirty="0" smtClean="0">
                <a:solidFill>
                  <a:srgbClr val="0070C0"/>
                </a:solidFill>
              </a:rPr>
              <a:t>Tous</a:t>
            </a:r>
            <a:r>
              <a:rPr lang="fr-FR" sz="1700" dirty="0" smtClean="0"/>
              <a:t> </a:t>
            </a:r>
            <a:r>
              <a:rPr lang="fr-FR" sz="1700" b="1" dirty="0" smtClean="0">
                <a:solidFill>
                  <a:srgbClr val="FF0000"/>
                </a:solidFill>
              </a:rPr>
              <a:t>obéirent</a:t>
            </a:r>
            <a:r>
              <a:rPr lang="fr-FR" sz="1700" dirty="0" smtClean="0"/>
              <a:t>.</a:t>
            </a:r>
            <a:endParaRPr lang="fr-FR" sz="1700" dirty="0" smtClean="0"/>
          </a:p>
          <a:p>
            <a:pPr algn="just"/>
            <a:r>
              <a:rPr lang="fr-FR" sz="1700" dirty="0" smtClean="0"/>
              <a:t>« Une ! deux ! trois ! Ensemble ! Bien ! Ça y est ! »</a:t>
            </a:r>
          </a:p>
          <a:p>
            <a:pPr algn="just"/>
            <a:r>
              <a:rPr lang="fr-FR" sz="1700" b="1" dirty="0" smtClean="0">
                <a:solidFill>
                  <a:srgbClr val="0070C0"/>
                </a:solidFill>
              </a:rPr>
              <a:t>La voiture </a:t>
            </a:r>
            <a:r>
              <a:rPr lang="fr-FR" sz="1700" b="1" dirty="0" smtClean="0">
                <a:solidFill>
                  <a:srgbClr val="FF0000"/>
                </a:solidFill>
              </a:rPr>
              <a:t>céda</a:t>
            </a:r>
            <a:r>
              <a:rPr lang="fr-FR" sz="1700" dirty="0" smtClean="0"/>
              <a:t>. </a:t>
            </a:r>
            <a:r>
              <a:rPr lang="fr-FR" sz="1700" b="1" dirty="0" smtClean="0">
                <a:solidFill>
                  <a:srgbClr val="0070C0"/>
                </a:solidFill>
              </a:rPr>
              <a:t>Elle</a:t>
            </a:r>
            <a:r>
              <a:rPr lang="fr-FR" sz="1700" dirty="0" smtClean="0"/>
              <a:t> ne </a:t>
            </a:r>
            <a:r>
              <a:rPr lang="fr-FR" sz="1700" b="1" dirty="0" smtClean="0">
                <a:solidFill>
                  <a:srgbClr val="FF0000"/>
                </a:solidFill>
              </a:rPr>
              <a:t>résista</a:t>
            </a:r>
            <a:r>
              <a:rPr lang="fr-FR" sz="1700" dirty="0" smtClean="0"/>
              <a:t> </a:t>
            </a:r>
            <a:r>
              <a:rPr lang="fr-FR" sz="1700" dirty="0" smtClean="0"/>
              <a:t>plus. </a:t>
            </a:r>
            <a:r>
              <a:rPr lang="fr-FR" sz="1700" b="1" dirty="0" smtClean="0">
                <a:solidFill>
                  <a:srgbClr val="0070C0"/>
                </a:solidFill>
              </a:rPr>
              <a:t>Elle</a:t>
            </a:r>
            <a:r>
              <a:rPr lang="fr-FR" sz="1700" dirty="0" smtClean="0"/>
              <a:t> se </a:t>
            </a:r>
            <a:r>
              <a:rPr lang="fr-FR" sz="1700" b="1" dirty="0" smtClean="0">
                <a:solidFill>
                  <a:srgbClr val="FF0000"/>
                </a:solidFill>
              </a:rPr>
              <a:t>prêta</a:t>
            </a:r>
            <a:r>
              <a:rPr lang="fr-FR" sz="1700" dirty="0" smtClean="0"/>
              <a:t> </a:t>
            </a:r>
            <a:r>
              <a:rPr lang="fr-FR" sz="1700" dirty="0" smtClean="0"/>
              <a:t>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a:t>
            </a:r>
            <a:r>
              <a:rPr lang="fr-FR" sz="1700" dirty="0" smtClean="0">
                <a:solidFill>
                  <a:srgbClr val="0070C0"/>
                </a:solidFill>
              </a:rPr>
              <a:t>de</a:t>
            </a:r>
            <a:r>
              <a:rPr lang="fr-FR" sz="1700" dirty="0" smtClean="0"/>
              <a:t>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a:t>
            </a:r>
            <a:r>
              <a:rPr lang="fr-FR" sz="1700" b="1" dirty="0" smtClean="0">
                <a:solidFill>
                  <a:srgbClr val="0070C0"/>
                </a:solidFill>
              </a:rPr>
              <a:t>Il</a:t>
            </a:r>
            <a:r>
              <a:rPr lang="fr-FR" sz="1700" dirty="0" smtClean="0"/>
              <a:t> </a:t>
            </a:r>
            <a:r>
              <a:rPr lang="fr-FR" sz="1700" b="1" dirty="0" smtClean="0">
                <a:solidFill>
                  <a:srgbClr val="FF0000"/>
                </a:solidFill>
              </a:rPr>
              <a:t>mêla</a:t>
            </a:r>
            <a:r>
              <a:rPr lang="fr-FR" sz="1700" dirty="0" smtClean="0"/>
              <a:t> </a:t>
            </a:r>
            <a:r>
              <a:rPr lang="fr-FR" sz="1700" dirty="0" smtClean="0"/>
              <a:t>généreusement sa sueur à celle de Marcel Kuhn. </a:t>
            </a:r>
            <a:r>
              <a:rPr lang="fr-FR" sz="1700" b="1" dirty="0" smtClean="0">
                <a:solidFill>
                  <a:srgbClr val="0070C0"/>
                </a:solidFill>
              </a:rPr>
              <a:t>Le monstre échoué </a:t>
            </a:r>
            <a:r>
              <a:rPr lang="fr-FR" sz="1700" b="1" dirty="0" smtClean="0">
                <a:solidFill>
                  <a:srgbClr val="FF0000"/>
                </a:solidFill>
              </a:rPr>
              <a:t>bougea</a:t>
            </a:r>
            <a:r>
              <a:rPr lang="fr-FR" sz="1700" dirty="0" smtClean="0"/>
              <a:t> </a:t>
            </a:r>
            <a:r>
              <a:rPr lang="fr-FR" sz="1700" dirty="0" smtClean="0"/>
              <a:t>un peu, </a:t>
            </a:r>
            <a:r>
              <a:rPr lang="fr-FR" sz="1700" b="1" dirty="0" smtClean="0">
                <a:solidFill>
                  <a:srgbClr val="FF0000"/>
                </a:solidFill>
              </a:rPr>
              <a:t>frissonna</a:t>
            </a:r>
            <a:r>
              <a:rPr lang="fr-FR" sz="1700" dirty="0" smtClean="0"/>
              <a:t>, </a:t>
            </a:r>
            <a:r>
              <a:rPr lang="fr-FR" sz="1700" b="1" dirty="0" smtClean="0">
                <a:solidFill>
                  <a:srgbClr val="FF0000"/>
                </a:solidFill>
              </a:rPr>
              <a:t>retomba</a:t>
            </a:r>
            <a:r>
              <a:rPr lang="fr-FR" sz="1700" dirty="0" smtClean="0"/>
              <a:t>, </a:t>
            </a:r>
            <a:r>
              <a:rPr lang="fr-FR" sz="1700" b="1" dirty="0" smtClean="0">
                <a:solidFill>
                  <a:srgbClr val="FF0000"/>
                </a:solidFill>
              </a:rPr>
              <a:t>se </a:t>
            </a:r>
            <a:r>
              <a:rPr lang="fr-FR" sz="1700" b="1" dirty="0" smtClean="0">
                <a:solidFill>
                  <a:srgbClr val="FF0000"/>
                </a:solidFill>
              </a:rPr>
              <a:t>cala</a:t>
            </a:r>
            <a:r>
              <a:rPr lang="fr-FR" sz="1700" dirty="0" smtClean="0"/>
              <a:t>, </a:t>
            </a:r>
            <a:r>
              <a:rPr lang="fr-FR" sz="1700" b="1" dirty="0" smtClean="0">
                <a:solidFill>
                  <a:srgbClr val="FF0000"/>
                </a:solidFill>
              </a:rPr>
              <a:t>s'endormit</a:t>
            </a:r>
            <a:r>
              <a:rPr lang="fr-FR" sz="1700" dirty="0" smtClean="0"/>
              <a:t> </a:t>
            </a:r>
            <a:r>
              <a:rPr lang="fr-FR" sz="1700" dirty="0" smtClean="0"/>
              <a:t>définitivement.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très </a:t>
            </a:r>
            <a:r>
              <a:rPr lang="fr-FR" sz="1700" dirty="0" smtClean="0"/>
              <a:t>bien là.</a:t>
            </a:r>
          </a:p>
          <a:p>
            <a:pPr algn="just"/>
            <a:r>
              <a:rPr lang="fr-FR" sz="1700" dirty="0" smtClean="0"/>
              <a:t>**</a:t>
            </a:r>
            <a:r>
              <a:rPr lang="fr-FR" sz="1700" b="1" dirty="0" smtClean="0">
                <a:solidFill>
                  <a:srgbClr val="0070C0"/>
                </a:solidFill>
              </a:rPr>
              <a:t>Un grand nombre de minutes </a:t>
            </a:r>
            <a:r>
              <a:rPr lang="fr-FR" sz="1700" b="1" dirty="0" smtClean="0">
                <a:solidFill>
                  <a:srgbClr val="FF0000"/>
                </a:solidFill>
              </a:rPr>
              <a:t>s'écoulèrent</a:t>
            </a:r>
            <a:r>
              <a:rPr lang="fr-FR" sz="1700" dirty="0" smtClean="0"/>
              <a:t>. </a:t>
            </a:r>
            <a:r>
              <a:rPr lang="fr-FR" sz="1700" b="1" dirty="0" smtClean="0">
                <a:solidFill>
                  <a:srgbClr val="0070C0"/>
                </a:solidFill>
              </a:rPr>
              <a:t>Un jeune cycliste </a:t>
            </a:r>
            <a:r>
              <a:rPr lang="fr-FR" sz="1700" b="1" dirty="0" smtClean="0">
                <a:solidFill>
                  <a:srgbClr val="FF0000"/>
                </a:solidFill>
              </a:rPr>
              <a:t>s'arrêta</a:t>
            </a:r>
            <a:r>
              <a:rPr lang="fr-FR" sz="1700" dirty="0" smtClean="0"/>
              <a:t>.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un </a:t>
            </a:r>
            <a:r>
              <a:rPr lang="fr-FR" sz="1700" dirty="0" smtClean="0"/>
              <a:t>paysan.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avait</a:t>
            </a:r>
            <a:r>
              <a:rPr lang="fr-FR" sz="1700" dirty="0" smtClean="0"/>
              <a:t> </a:t>
            </a:r>
            <a:r>
              <a:rPr lang="fr-FR" sz="1700" dirty="0" smtClean="0"/>
              <a:t>vingt ans à peine. </a:t>
            </a:r>
            <a:r>
              <a:rPr lang="fr-FR" sz="1700" b="1" dirty="0" smtClean="0">
                <a:solidFill>
                  <a:srgbClr val="0070C0"/>
                </a:solidFill>
              </a:rPr>
              <a:t>Il</a:t>
            </a:r>
            <a:r>
              <a:rPr lang="fr-FR" sz="1700" dirty="0" smtClean="0"/>
              <a:t> </a:t>
            </a:r>
            <a:r>
              <a:rPr lang="fr-FR" sz="1700" b="1" dirty="0" smtClean="0">
                <a:solidFill>
                  <a:schemeClr val="accent6">
                    <a:lumMod val="75000"/>
                  </a:schemeClr>
                </a:solidFill>
              </a:rPr>
              <a:t>était</a:t>
            </a:r>
            <a:r>
              <a:rPr lang="fr-FR" sz="1700" dirty="0" smtClean="0"/>
              <a:t> robuste</a:t>
            </a:r>
            <a:r>
              <a:rPr lang="fr-FR" sz="1700" dirty="0" smtClean="0"/>
              <a:t>, rougeaud. Pendant un petit moment, </a:t>
            </a:r>
            <a:r>
              <a:rPr lang="fr-FR" sz="1700" b="1" dirty="0" smtClean="0">
                <a:solidFill>
                  <a:srgbClr val="0070C0"/>
                </a:solidFill>
              </a:rPr>
              <a:t>il</a:t>
            </a:r>
            <a:r>
              <a:rPr lang="fr-FR" sz="1700" dirty="0" smtClean="0"/>
              <a:t> </a:t>
            </a:r>
            <a:r>
              <a:rPr lang="fr-FR" sz="1700" b="1" dirty="0" smtClean="0">
                <a:solidFill>
                  <a:srgbClr val="FF0000"/>
                </a:solidFill>
              </a:rPr>
              <a:t>regarda</a:t>
            </a:r>
            <a:r>
              <a:rPr lang="fr-FR" sz="1700" dirty="0" smtClean="0"/>
              <a:t> </a:t>
            </a:r>
            <a:r>
              <a:rPr lang="fr-FR" sz="1700" dirty="0" smtClean="0"/>
              <a:t>en silence ce groupe d'hommes inertes et cette voiture en détresse ... Et, soudain, </a:t>
            </a:r>
            <a:r>
              <a:rPr lang="fr-FR" sz="1700" b="1" dirty="0" smtClean="0">
                <a:solidFill>
                  <a:srgbClr val="0070C0"/>
                </a:solidFill>
              </a:rPr>
              <a:t>il</a:t>
            </a:r>
            <a:r>
              <a:rPr lang="fr-FR" sz="1700" dirty="0" smtClean="0"/>
              <a:t> n'y </a:t>
            </a:r>
            <a:r>
              <a:rPr lang="fr-FR" sz="1700" b="1" dirty="0" smtClean="0">
                <a:solidFill>
                  <a:srgbClr val="FF0000"/>
                </a:solidFill>
              </a:rPr>
              <a:t>put</a:t>
            </a:r>
            <a:r>
              <a:rPr lang="fr-FR" sz="1700" dirty="0" smtClean="0"/>
              <a:t> plus tenir</a:t>
            </a:r>
            <a:r>
              <a:rPr lang="fr-FR" sz="1700" dirty="0" smtClean="0"/>
              <a:t>. </a:t>
            </a:r>
            <a:r>
              <a:rPr lang="fr-FR" sz="1700" b="1" dirty="0" smtClean="0">
                <a:solidFill>
                  <a:srgbClr val="0070C0"/>
                </a:solidFill>
              </a:rPr>
              <a:t>Il</a:t>
            </a:r>
            <a:r>
              <a:rPr lang="fr-FR" sz="1700" dirty="0" smtClean="0"/>
              <a:t> </a:t>
            </a:r>
            <a:r>
              <a:rPr lang="fr-FR" sz="1700" b="1" dirty="0" smtClean="0">
                <a:solidFill>
                  <a:srgbClr val="FF0000"/>
                </a:solidFill>
              </a:rPr>
              <a:t>posa</a:t>
            </a:r>
            <a:r>
              <a:rPr lang="fr-FR" sz="1700" dirty="0" smtClean="0"/>
              <a:t> </a:t>
            </a:r>
            <a:r>
              <a:rPr lang="fr-FR" sz="1700" dirty="0" smtClean="0"/>
              <a:t>son vélo contre la haie et, levant les bras, va vers la foule. </a:t>
            </a:r>
            <a:r>
              <a:rPr lang="fr-FR" sz="1700" b="1" dirty="0" smtClean="0">
                <a:solidFill>
                  <a:srgbClr val="0070C0"/>
                </a:solidFill>
              </a:rPr>
              <a:t>Son visage </a:t>
            </a:r>
            <a:r>
              <a:rPr lang="fr-FR" sz="1700" b="1" dirty="0" smtClean="0">
                <a:solidFill>
                  <a:schemeClr val="accent6">
                    <a:lumMod val="75000"/>
                  </a:schemeClr>
                </a:solidFill>
              </a:rPr>
              <a:t>exprimait</a:t>
            </a:r>
            <a:r>
              <a:rPr lang="fr-FR" sz="1700" dirty="0" smtClean="0"/>
              <a:t> </a:t>
            </a:r>
            <a:r>
              <a:rPr lang="fr-FR" sz="1700" dirty="0" smtClean="0"/>
              <a:t>un mélange de colère, d'étonnement, de pitié. </a:t>
            </a:r>
            <a:r>
              <a:rPr lang="fr-FR" sz="1700" b="1" dirty="0" smtClean="0">
                <a:solidFill>
                  <a:srgbClr val="0070C0"/>
                </a:solidFill>
              </a:rPr>
              <a:t>II</a:t>
            </a:r>
            <a:r>
              <a:rPr lang="fr-FR" sz="1700" dirty="0" smtClean="0"/>
              <a:t> </a:t>
            </a:r>
            <a:r>
              <a:rPr lang="fr-FR" sz="1700" b="1" dirty="0" smtClean="0">
                <a:solidFill>
                  <a:srgbClr val="FF0000"/>
                </a:solidFill>
              </a:rPr>
              <a:t>cria</a:t>
            </a:r>
            <a:r>
              <a:rPr lang="fr-FR" sz="1700" dirty="0" smtClean="0"/>
              <a:t> </a:t>
            </a:r>
            <a:r>
              <a:rPr lang="fr-FR" sz="1700" dirty="0" smtClean="0"/>
              <a:t>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b="1" dirty="0" smtClean="0">
                <a:solidFill>
                  <a:srgbClr val="0070C0"/>
                </a:solidFill>
              </a:rPr>
              <a:t>La petite foule </a:t>
            </a:r>
            <a:r>
              <a:rPr lang="fr-FR" sz="1700" b="1" dirty="0" smtClean="0">
                <a:solidFill>
                  <a:srgbClr val="FF0000"/>
                </a:solidFill>
              </a:rPr>
              <a:t>regarda</a:t>
            </a:r>
            <a:r>
              <a:rPr lang="fr-FR" sz="1700" dirty="0" smtClean="0"/>
              <a:t> </a:t>
            </a:r>
            <a:r>
              <a:rPr lang="fr-FR" sz="1700" dirty="0" smtClean="0"/>
              <a:t>presque timidement le jeune homme au visage rouge. « Allons ! allons ! </a:t>
            </a:r>
            <a:r>
              <a:rPr lang="fr-FR" sz="1700" b="1" dirty="0" smtClean="0">
                <a:solidFill>
                  <a:srgbClr val="FF0000"/>
                </a:solidFill>
              </a:rPr>
              <a:t>cria</a:t>
            </a:r>
            <a:r>
              <a:rPr lang="fr-FR" sz="1700" dirty="0" smtClean="0"/>
              <a:t> </a:t>
            </a:r>
            <a:r>
              <a:rPr lang="fr-FR" sz="1700" b="1" dirty="0" smtClean="0">
                <a:solidFill>
                  <a:srgbClr val="0070C0"/>
                </a:solidFill>
              </a:rPr>
              <a:t>le paysan</a:t>
            </a:r>
            <a:r>
              <a:rPr lang="fr-FR" sz="1700" dirty="0" smtClean="0"/>
              <a:t>. Dix hommes sur l’arrière, et je vous dis que ça suffit ». </a:t>
            </a:r>
            <a:r>
              <a:rPr lang="fr-FR" sz="1700" b="1" dirty="0" smtClean="0">
                <a:solidFill>
                  <a:srgbClr val="0070C0"/>
                </a:solidFill>
              </a:rPr>
              <a:t>La voix </a:t>
            </a:r>
            <a:r>
              <a:rPr lang="fr-FR" sz="1700" b="1" dirty="0" smtClean="0">
                <a:solidFill>
                  <a:schemeClr val="accent6">
                    <a:lumMod val="75000"/>
                  </a:schemeClr>
                </a:solidFill>
              </a:rPr>
              <a:t>était</a:t>
            </a:r>
            <a:r>
              <a:rPr lang="fr-FR" sz="1700" dirty="0" smtClean="0"/>
              <a:t> impérieuse</a:t>
            </a:r>
            <a:r>
              <a:rPr lang="fr-FR" sz="1700" dirty="0" smtClean="0"/>
              <a:t>, presque furieuse. Tout de suite, </a:t>
            </a:r>
            <a:r>
              <a:rPr lang="fr-FR" sz="1700" b="1" dirty="0" smtClean="0">
                <a:solidFill>
                  <a:srgbClr val="0070C0"/>
                </a:solidFill>
              </a:rPr>
              <a:t>il</a:t>
            </a:r>
            <a:r>
              <a:rPr lang="fr-FR" sz="1700" dirty="0" smtClean="0"/>
              <a:t> </a:t>
            </a:r>
            <a:r>
              <a:rPr lang="fr-FR" sz="1700" b="1" dirty="0" smtClean="0">
                <a:solidFill>
                  <a:srgbClr val="FF0000"/>
                </a:solidFill>
              </a:rPr>
              <a:t>donna</a:t>
            </a:r>
            <a:r>
              <a:rPr lang="fr-FR" sz="1700" dirty="0" smtClean="0"/>
              <a:t> </a:t>
            </a:r>
            <a:r>
              <a:rPr lang="fr-FR" sz="1700" dirty="0" smtClean="0"/>
              <a:t>des ordres, </a:t>
            </a:r>
            <a:r>
              <a:rPr lang="fr-FR" sz="1700" b="1" dirty="0" smtClean="0">
                <a:solidFill>
                  <a:srgbClr val="FF0000"/>
                </a:solidFill>
              </a:rPr>
              <a:t>plaça</a:t>
            </a:r>
            <a:r>
              <a:rPr lang="fr-FR" sz="1700" dirty="0" smtClean="0"/>
              <a:t> </a:t>
            </a:r>
            <a:r>
              <a:rPr lang="fr-FR" sz="1700" dirty="0" smtClean="0"/>
              <a:t>les hommes, </a:t>
            </a:r>
            <a:r>
              <a:rPr lang="fr-FR" sz="1700" b="1" dirty="0" smtClean="0">
                <a:solidFill>
                  <a:srgbClr val="FF0000"/>
                </a:solidFill>
              </a:rPr>
              <a:t>régla</a:t>
            </a:r>
            <a:r>
              <a:rPr lang="fr-FR" sz="1700" dirty="0" smtClean="0"/>
              <a:t> </a:t>
            </a:r>
            <a:r>
              <a:rPr lang="fr-FR" sz="1700" dirty="0" smtClean="0"/>
              <a:t>l'opération. </a:t>
            </a:r>
            <a:r>
              <a:rPr lang="fr-FR" sz="1700" b="1" dirty="0" smtClean="0">
                <a:solidFill>
                  <a:srgbClr val="0070C0"/>
                </a:solidFill>
              </a:rPr>
              <a:t>Tous</a:t>
            </a:r>
            <a:r>
              <a:rPr lang="fr-FR" sz="1700" dirty="0" smtClean="0"/>
              <a:t> </a:t>
            </a:r>
            <a:r>
              <a:rPr lang="fr-FR" sz="1700" b="1" dirty="0" smtClean="0">
                <a:solidFill>
                  <a:srgbClr val="FF0000"/>
                </a:solidFill>
              </a:rPr>
              <a:t>obéirent</a:t>
            </a:r>
            <a:r>
              <a:rPr lang="fr-FR" sz="1700" dirty="0" smtClean="0"/>
              <a:t>.</a:t>
            </a:r>
            <a:endParaRPr lang="fr-FR" sz="1700" dirty="0" smtClean="0"/>
          </a:p>
          <a:p>
            <a:pPr algn="just"/>
            <a:r>
              <a:rPr lang="fr-FR" sz="1700" dirty="0" smtClean="0"/>
              <a:t>« Une ! deux ! trois ! Ensemble ! Bien ! Ça y est ! »</a:t>
            </a:r>
          </a:p>
          <a:p>
            <a:pPr algn="just"/>
            <a:r>
              <a:rPr lang="fr-FR" sz="1700" b="1" dirty="0" smtClean="0">
                <a:solidFill>
                  <a:srgbClr val="0070C0"/>
                </a:solidFill>
              </a:rPr>
              <a:t>La voiture </a:t>
            </a:r>
            <a:r>
              <a:rPr lang="fr-FR" sz="1700" b="1" dirty="0" smtClean="0">
                <a:solidFill>
                  <a:srgbClr val="FF0000"/>
                </a:solidFill>
              </a:rPr>
              <a:t>céda</a:t>
            </a:r>
            <a:r>
              <a:rPr lang="fr-FR" sz="1700" dirty="0" smtClean="0"/>
              <a:t>. </a:t>
            </a:r>
            <a:r>
              <a:rPr lang="fr-FR" sz="1700" b="1" dirty="0" smtClean="0">
                <a:solidFill>
                  <a:srgbClr val="0070C0"/>
                </a:solidFill>
              </a:rPr>
              <a:t>Elle</a:t>
            </a:r>
            <a:r>
              <a:rPr lang="fr-FR" sz="1700" dirty="0" smtClean="0"/>
              <a:t> ne </a:t>
            </a:r>
            <a:r>
              <a:rPr lang="fr-FR" sz="1700" b="1" dirty="0" smtClean="0">
                <a:solidFill>
                  <a:srgbClr val="FF0000"/>
                </a:solidFill>
              </a:rPr>
              <a:t>résista</a:t>
            </a:r>
            <a:r>
              <a:rPr lang="fr-FR" sz="1700" dirty="0" smtClean="0"/>
              <a:t> </a:t>
            </a:r>
            <a:r>
              <a:rPr lang="fr-FR" sz="1700" dirty="0" smtClean="0"/>
              <a:t>plus. </a:t>
            </a:r>
            <a:r>
              <a:rPr lang="fr-FR" sz="1700" b="1" dirty="0" smtClean="0">
                <a:solidFill>
                  <a:srgbClr val="0070C0"/>
                </a:solidFill>
              </a:rPr>
              <a:t>Elle</a:t>
            </a:r>
            <a:r>
              <a:rPr lang="fr-FR" sz="1700" dirty="0" smtClean="0"/>
              <a:t> se </a:t>
            </a:r>
            <a:r>
              <a:rPr lang="fr-FR" sz="1700" b="1" dirty="0" smtClean="0">
                <a:solidFill>
                  <a:srgbClr val="FF0000"/>
                </a:solidFill>
              </a:rPr>
              <a:t>prêta</a:t>
            </a:r>
            <a:r>
              <a:rPr lang="fr-FR" sz="1700" dirty="0" smtClean="0"/>
              <a:t> </a:t>
            </a:r>
            <a:r>
              <a:rPr lang="fr-FR" sz="1700" dirty="0" smtClean="0"/>
              <a:t>de bonne grâce à la </a:t>
            </a:r>
            <a:r>
              <a:rPr lang="fr-FR" sz="1700" dirty="0" smtClean="0"/>
              <a:t>manœuvre, </a:t>
            </a:r>
            <a:r>
              <a:rPr lang="fr-FR" sz="1700" dirty="0" smtClean="0"/>
              <a:t>comme un cheval qui sent la cuisse et l'éperon du maître. En dix secondes, </a:t>
            </a:r>
            <a:r>
              <a:rPr lang="fr-FR" sz="1700" b="1" dirty="0" smtClean="0">
                <a:solidFill>
                  <a:srgbClr val="0070C0"/>
                </a:solidFill>
              </a:rPr>
              <a:t>la voiture </a:t>
            </a:r>
            <a:r>
              <a:rPr lang="fr-FR" sz="1700" b="1" dirty="0" smtClean="0">
                <a:solidFill>
                  <a:schemeClr val="accent6">
                    <a:lumMod val="75000"/>
                  </a:schemeClr>
                </a:solidFill>
              </a:rPr>
              <a:t>était</a:t>
            </a:r>
            <a:r>
              <a:rPr lang="fr-FR" sz="1700" dirty="0" smtClean="0"/>
              <a:t> sur </a:t>
            </a:r>
            <a:r>
              <a:rPr lang="fr-FR" sz="1700" dirty="0" smtClean="0"/>
              <a:t>la route.</a:t>
            </a:r>
            <a:endParaRPr lang="fr-FR" sz="17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Il fait des efforts, avec beaucoup de dignité. Une petite foule sympathique contemple la scène.</a:t>
            </a:r>
          </a:p>
          <a:p>
            <a:pPr algn="just"/>
            <a:r>
              <a:rPr lang="fr-FR" sz="1700" dirty="0" smtClean="0"/>
              <a:t>Puis, voilà le sauveur, le dépanneur. C'est </a:t>
            </a:r>
            <a:r>
              <a:rPr lang="fr-FR" sz="1700" dirty="0" err="1" smtClean="0"/>
              <a:t>M.Thiébaut</a:t>
            </a:r>
            <a:r>
              <a:rPr lang="fr-FR" sz="1700" dirty="0" smtClean="0"/>
              <a:t>, vétéran de la route, maitre ès-mécaniques. Il lance un coup </a:t>
            </a:r>
            <a:r>
              <a:rPr lang="fr-FR" sz="1700" dirty="0" smtClean="0"/>
              <a:t>d'œil </a:t>
            </a:r>
            <a:r>
              <a:rPr lang="fr-FR" sz="1700" dirty="0" smtClean="0"/>
              <a:t>précis à la bête malade. Et, tout de suite, à l'ouvrage ! Que faut-il ? Rien ! Des pierres, des briques, des planches, des crics, des madriers, des leviers, des cordages. Il mêle généreusement sa sueur à celle de Marcel Kuhn. Le monstre échoué bouge un peu, frissonne, retombe, se cale, s'endort définitivement. Il est très bien là.</a:t>
            </a:r>
          </a:p>
          <a:p>
            <a:pPr algn="just"/>
            <a:r>
              <a:rPr lang="fr-FR" sz="1700" dirty="0" smtClean="0"/>
              <a:t>**Un grand nombre de minutes s'écoulent. Un jeune cycliste s'arrête. C'est un paysan. Il a vingt ans à peine. Il est robuste, rougeaud. Pendant un petit moment, il regarde en silence ce groupe d'hommes inertes et cette voiture en détresse ... Et, soudain, il n'y peut plus tenir.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Une petite foule sympathique contemple la scène.</a:t>
            </a:r>
          </a:p>
          <a:p>
            <a:pPr algn="just"/>
            <a:r>
              <a:rPr lang="fr-FR" sz="1700" dirty="0" smtClean="0"/>
              <a:t>Puis, voilà le sauveur, le dépanneur. C'est </a:t>
            </a:r>
            <a:r>
              <a:rPr lang="fr-FR" sz="1700" dirty="0" err="1" smtClean="0"/>
              <a:t>M.Thiébaut</a:t>
            </a:r>
            <a:r>
              <a:rPr lang="fr-FR" sz="1700" dirty="0" smtClean="0"/>
              <a:t>, vétéran de la route, maitre ès-mécaniques. Il lance un coup </a:t>
            </a:r>
            <a:r>
              <a:rPr lang="fr-FR" sz="1700" dirty="0" smtClean="0"/>
              <a:t>d'œil </a:t>
            </a:r>
            <a:r>
              <a:rPr lang="fr-FR" sz="1700" dirty="0" smtClean="0"/>
              <a:t>précis à la bête malade. Et, tout de suite, à l'ouvrage ! Que faut-il ? Rien ! Des pierres, des briques, des planches, des crics, des madriers, des leviers, des cordages. Il mêle généreusement sa sueur à celle de Marcel Kuhn. Le monstre échoué bouge un peu, frissonne, retombe, se cale, s'endort définitivement. Il est très bien là.</a:t>
            </a:r>
          </a:p>
          <a:p>
            <a:pPr algn="just"/>
            <a:r>
              <a:rPr lang="fr-FR" sz="1700" dirty="0" smtClean="0"/>
              <a:t>**Un grand nombre de minutes s'écoulent. Un jeune cycliste s'arrête. C'est un paysan. Il a vingt ans à peine. Il est robuste, rougeaud. Pendant un petit moment, il regarde en silence ce groupe d'hommes inertes et cette voiture en détresse ... Et, soudain, il n'y peut plus tenir.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C'est </a:t>
            </a:r>
            <a:r>
              <a:rPr lang="fr-FR" sz="1700" dirty="0" err="1" smtClean="0"/>
              <a:t>M.Thiébaut</a:t>
            </a:r>
            <a:r>
              <a:rPr lang="fr-FR" sz="1700" dirty="0" smtClean="0"/>
              <a:t>, vétéran de la route, maitre ès-mécaniques. Il lance un coup </a:t>
            </a:r>
            <a:r>
              <a:rPr lang="fr-FR" sz="1700" dirty="0" smtClean="0"/>
              <a:t>d'œil </a:t>
            </a:r>
            <a:r>
              <a:rPr lang="fr-FR" sz="1700" dirty="0" smtClean="0"/>
              <a:t>précis à la bête malade. Et, tout de suite, à l'ouvrage ! Que faut-il ? Rien ! Des pierres, des briques, des planches, des crics, des madriers, des leviers, des cordages. Il mêle généreusement sa sueur à celle de Marcel Kuhn. Le monstre échoué bouge un peu, frissonne, retombe, se cale, s'endort définitivement. Il est très bien là.</a:t>
            </a:r>
          </a:p>
          <a:p>
            <a:pPr algn="just"/>
            <a:r>
              <a:rPr lang="fr-FR" sz="1700" dirty="0" smtClean="0"/>
              <a:t>**Un grand nombre de minutes s'écoulent. Un jeune cycliste s'arrête. C'est un paysan. Il a vingt ans à peine. Il est robuste, rougeaud. Pendant un petit moment, il regarde en silence ce groupe d'hommes inertes et cette voiture en détresse ... Et, soudain, il n'y peut plus tenir.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Il </a:t>
            </a:r>
            <a:r>
              <a:rPr lang="fr-FR" sz="1700" dirty="0" smtClean="0"/>
              <a:t>lance un </a:t>
            </a:r>
            <a:r>
              <a:rPr lang="fr-FR" sz="1700" dirty="0" smtClean="0"/>
              <a:t>coup </a:t>
            </a:r>
            <a:r>
              <a:rPr lang="fr-FR" sz="1700" dirty="0" smtClean="0"/>
              <a:t>d'œil </a:t>
            </a:r>
            <a:r>
              <a:rPr lang="fr-FR" sz="1700" dirty="0" smtClean="0"/>
              <a:t>précis à la bête malade. Et, tout de suite, à l'ouvrage ! Que faut-il ? Rien ! Des pierres, des briques, des planches, des crics, des madriers, des leviers, des cordages. Il mêle généreusement sa sueur à celle de Marcel Kuhn. Le monstre échoué bouge un peu, frissonne, retombe, se cale, s'endort définitivement. Il est très bien là.</a:t>
            </a:r>
          </a:p>
          <a:p>
            <a:pPr algn="just"/>
            <a:r>
              <a:rPr lang="fr-FR" sz="1700" dirty="0" smtClean="0"/>
              <a:t>**Un grand nombre de minutes s'écoulent. Un jeune cycliste s'arrête. C'est un paysan. Il a vingt ans à peine. Il est robuste, rougeaud. Pendant un petit moment, il regarde en silence ce groupe d'hommes inertes et cette voiture en détresse ... Et, soudain, il n'y peut plus tenir.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faut-il ? Rien ! Des pierres, des briques, des planches, des crics, des madriers, des leviers, des cordages. Il mêle généreusement sa sueur à celle de Marcel Kuhn. Le monstre échoué bouge un peu, frissonne, retombe, se cale, s'endort définitivement. Il est très bien là.</a:t>
            </a:r>
          </a:p>
          <a:p>
            <a:pPr algn="just"/>
            <a:r>
              <a:rPr lang="fr-FR" sz="1700" dirty="0" smtClean="0"/>
              <a:t>**Un grand nombre de minutes s'écoulent. Un jeune cycliste s'arrête. C'est un paysan. Il a vingt ans à peine. Il est robuste, rougeaud. Pendant un petit moment, il regarde en silence ce groupe d'hommes inertes et cette voiture en détresse ... Et, soudain, il n'y peut plus tenir.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417141"/>
          </a:xfrm>
          <a:prstGeom prst="rect">
            <a:avLst/>
          </a:prstGeom>
        </p:spPr>
        <p:txBody>
          <a:bodyPr wrap="square">
            <a:spAutoFit/>
          </a:bodyPr>
          <a:lstStyle/>
          <a:p>
            <a:pPr algn="just"/>
            <a:r>
              <a:rPr lang="fr-FR" sz="2000" b="1" dirty="0" smtClean="0"/>
              <a:t>Texte 24 – La voiture accidentée</a:t>
            </a:r>
          </a:p>
          <a:p>
            <a:pPr algn="just"/>
            <a:r>
              <a:rPr lang="fr-FR" sz="1700" dirty="0" smtClean="0"/>
              <a:t>*</a:t>
            </a:r>
            <a:r>
              <a:rPr lang="fr-FR" sz="1700" b="1" dirty="0" smtClean="0">
                <a:solidFill>
                  <a:srgbClr val="0070C0"/>
                </a:solidFill>
              </a:rPr>
              <a:t>Kuhn</a:t>
            </a:r>
            <a:r>
              <a:rPr lang="fr-FR" sz="1700" dirty="0" smtClean="0"/>
              <a:t> </a:t>
            </a:r>
            <a:r>
              <a:rPr lang="fr-FR" sz="1700" b="1" dirty="0" smtClean="0">
                <a:solidFill>
                  <a:srgbClr val="FF0000"/>
                </a:solidFill>
              </a:rPr>
              <a:t>eut</a:t>
            </a:r>
            <a:r>
              <a:rPr lang="fr-FR" sz="1700" dirty="0" smtClean="0"/>
              <a:t> </a:t>
            </a:r>
            <a:r>
              <a:rPr lang="fr-FR" sz="1700" dirty="0" smtClean="0"/>
              <a:t>bien du mal à sortir de sa voiture. </a:t>
            </a:r>
            <a:r>
              <a:rPr lang="fr-FR" sz="1700" b="1" dirty="0" smtClean="0">
                <a:solidFill>
                  <a:srgbClr val="0070C0"/>
                </a:solidFill>
              </a:rPr>
              <a:t>Il</a:t>
            </a:r>
            <a:r>
              <a:rPr lang="fr-FR" sz="1700" dirty="0" smtClean="0"/>
              <a:t> </a:t>
            </a:r>
            <a:r>
              <a:rPr lang="fr-FR" sz="1700" b="1" dirty="0" smtClean="0">
                <a:solidFill>
                  <a:srgbClr val="FF0000"/>
                </a:solidFill>
              </a:rPr>
              <a:t>quitta</a:t>
            </a:r>
            <a:r>
              <a:rPr lang="fr-FR" sz="1700" dirty="0" smtClean="0"/>
              <a:t> sa </a:t>
            </a:r>
            <a:r>
              <a:rPr lang="fr-FR" sz="1700" dirty="0" smtClean="0"/>
              <a:t>veste mais </a:t>
            </a:r>
            <a:r>
              <a:rPr lang="fr-FR" sz="1700" b="1" dirty="0" smtClean="0">
                <a:solidFill>
                  <a:srgbClr val="0070C0"/>
                </a:solidFill>
              </a:rPr>
              <a:t>il</a:t>
            </a:r>
            <a:r>
              <a:rPr lang="fr-FR" sz="1700" dirty="0" smtClean="0"/>
              <a:t> </a:t>
            </a:r>
            <a:r>
              <a:rPr lang="fr-FR" sz="1700" b="1" dirty="0" smtClean="0">
                <a:solidFill>
                  <a:srgbClr val="FF0000"/>
                </a:solidFill>
              </a:rPr>
              <a:t>garda</a:t>
            </a:r>
            <a:r>
              <a:rPr lang="fr-FR" sz="1700" dirty="0" smtClean="0"/>
              <a:t> </a:t>
            </a:r>
            <a:r>
              <a:rPr lang="fr-FR" sz="1700" dirty="0" smtClean="0"/>
              <a:t>ses gants pour tirer du fossé, en même temps que sa voiture, sa jeune réputation de chauffeur. </a:t>
            </a:r>
            <a:r>
              <a:rPr lang="fr-FR" sz="1700" b="1" dirty="0" smtClean="0">
                <a:solidFill>
                  <a:srgbClr val="0070C0"/>
                </a:solidFill>
              </a:rPr>
              <a:t>Il</a:t>
            </a:r>
            <a:r>
              <a:rPr lang="fr-FR" sz="1700" dirty="0" smtClean="0"/>
              <a:t> </a:t>
            </a:r>
            <a:r>
              <a:rPr lang="fr-FR" sz="1700" b="1" dirty="0" smtClean="0">
                <a:solidFill>
                  <a:srgbClr val="FF0000"/>
                </a:solidFill>
              </a:rPr>
              <a:t>fit</a:t>
            </a:r>
            <a:r>
              <a:rPr lang="fr-FR" sz="1700" dirty="0" smtClean="0"/>
              <a:t> des </a:t>
            </a:r>
            <a:r>
              <a:rPr lang="fr-FR" sz="1700" dirty="0" smtClean="0"/>
              <a:t>efforts, avec beaucoup de dignité. </a:t>
            </a:r>
            <a:r>
              <a:rPr lang="fr-FR" sz="1700" b="1" dirty="0" smtClean="0">
                <a:solidFill>
                  <a:srgbClr val="0070C0"/>
                </a:solidFill>
              </a:rPr>
              <a:t>Une petite foule sympathique </a:t>
            </a:r>
            <a:r>
              <a:rPr lang="fr-FR" sz="1700" b="1" dirty="0" smtClean="0">
                <a:solidFill>
                  <a:schemeClr val="accent6">
                    <a:lumMod val="75000"/>
                  </a:schemeClr>
                </a:solidFill>
              </a:rPr>
              <a:t>contemplait</a:t>
            </a:r>
            <a:r>
              <a:rPr lang="fr-FR" sz="1700" dirty="0" smtClean="0"/>
              <a:t> </a:t>
            </a:r>
            <a:r>
              <a:rPr lang="fr-FR" sz="1700" dirty="0" smtClean="0"/>
              <a:t>la scène.</a:t>
            </a:r>
          </a:p>
          <a:p>
            <a:pPr algn="just"/>
            <a:r>
              <a:rPr lang="fr-FR" sz="1700" dirty="0" smtClean="0"/>
              <a:t>Puis, voilà le sauveur, le dépanneur. </a:t>
            </a:r>
            <a:r>
              <a:rPr lang="fr-FR" sz="1700" b="1" dirty="0" smtClean="0">
                <a:solidFill>
                  <a:srgbClr val="0070C0"/>
                </a:solidFill>
              </a:rPr>
              <a:t>C’</a:t>
            </a:r>
            <a:r>
              <a:rPr lang="fr-FR" sz="1700" b="1" dirty="0" smtClean="0">
                <a:solidFill>
                  <a:schemeClr val="accent6">
                    <a:lumMod val="75000"/>
                  </a:schemeClr>
                </a:solidFill>
              </a:rPr>
              <a:t>était</a:t>
            </a:r>
            <a:r>
              <a:rPr lang="fr-FR" sz="1700" dirty="0" smtClean="0"/>
              <a:t> </a:t>
            </a:r>
            <a:r>
              <a:rPr lang="fr-FR" sz="1700" dirty="0" err="1" smtClean="0"/>
              <a:t>M.Thiébaut</a:t>
            </a:r>
            <a:r>
              <a:rPr lang="fr-FR" sz="1700" dirty="0" smtClean="0"/>
              <a:t>, vétéran de la route, maitre ès-mécaniques. </a:t>
            </a:r>
            <a:r>
              <a:rPr lang="fr-FR" sz="1700" b="1" dirty="0" smtClean="0">
                <a:solidFill>
                  <a:srgbClr val="0070C0"/>
                </a:solidFill>
              </a:rPr>
              <a:t>Il</a:t>
            </a:r>
            <a:r>
              <a:rPr lang="fr-FR" sz="1700" dirty="0" smtClean="0"/>
              <a:t> </a:t>
            </a:r>
            <a:r>
              <a:rPr lang="fr-FR" sz="1700" b="1" dirty="0" smtClean="0">
                <a:solidFill>
                  <a:srgbClr val="FF0000"/>
                </a:solidFill>
              </a:rPr>
              <a:t>lança</a:t>
            </a:r>
            <a:r>
              <a:rPr lang="fr-FR" sz="1700" dirty="0" smtClean="0"/>
              <a:t> un </a:t>
            </a:r>
            <a:r>
              <a:rPr lang="fr-FR" sz="1700" dirty="0" smtClean="0"/>
              <a:t>coup </a:t>
            </a:r>
            <a:r>
              <a:rPr lang="fr-FR" sz="1700" dirty="0" smtClean="0"/>
              <a:t>d'œil </a:t>
            </a:r>
            <a:r>
              <a:rPr lang="fr-FR" sz="1700" dirty="0" smtClean="0"/>
              <a:t>précis à la bête malade. Et, tout de suite, à l'ouvrage ! Que </a:t>
            </a:r>
            <a:r>
              <a:rPr lang="fr-FR" sz="1700" b="1" dirty="0" smtClean="0">
                <a:solidFill>
                  <a:schemeClr val="accent6">
                    <a:lumMod val="75000"/>
                  </a:schemeClr>
                </a:solidFill>
              </a:rPr>
              <a:t>fallait</a:t>
            </a:r>
            <a:r>
              <a:rPr lang="fr-FR" sz="1700" dirty="0" smtClean="0"/>
              <a:t>-</a:t>
            </a:r>
            <a:r>
              <a:rPr lang="fr-FR" sz="1700" b="1" dirty="0" smtClean="0">
                <a:solidFill>
                  <a:srgbClr val="0070C0"/>
                </a:solidFill>
              </a:rPr>
              <a:t>il</a:t>
            </a:r>
            <a:r>
              <a:rPr lang="fr-FR" sz="1700" dirty="0" smtClean="0"/>
              <a:t> ? </a:t>
            </a:r>
            <a:r>
              <a:rPr lang="fr-FR" sz="1700" dirty="0" smtClean="0"/>
              <a:t>Rien ! Des pierres, des briques, des planches, des crics, des madriers, des leviers, des cordages. Il mêle généreusement sa sueur à celle de Marcel Kuhn. Le monstre échoué bouge un peu, frissonne, retombe, se cale, s'endort définitivement. Il est très bien là.</a:t>
            </a:r>
          </a:p>
          <a:p>
            <a:pPr algn="just"/>
            <a:r>
              <a:rPr lang="fr-FR" sz="1700" dirty="0" smtClean="0"/>
              <a:t>**Un grand nombre de minutes s'écoulent. Un jeune cycliste s'arrête. C'est un paysan. Il a vingt ans à peine. Il est robuste, rougeaud. Pendant un petit moment, il regarde en silence ce groupe d'hommes inertes et cette voiture en détresse ... Et, soudain, il n'y peut plus tenir. Il pose son vélo contre la haie et, levant les bras, va vers la foule. Son visage exprime un mélange de colère, d'étonnement, de pitié. II crie d'une voix rude et pathétique:</a:t>
            </a:r>
          </a:p>
          <a:p>
            <a:pPr algn="just"/>
            <a:r>
              <a:rPr lang="fr-FR" sz="1700" dirty="0" smtClean="0"/>
              <a:t>« Quoi! Eh bien, quoi! On ne va quand même pas les laisser là! Une voiture! Qu'est-ce que c'est que ça pour dix hommes! Allez! On l'empoigne par l'arrière, qui est plus léger. Et toc! Sur la route. Après, il n'y a plus qu'à tirer. »</a:t>
            </a:r>
          </a:p>
          <a:p>
            <a:pPr algn="just"/>
            <a:r>
              <a:rPr lang="fr-FR" sz="1700" dirty="0" smtClean="0"/>
              <a:t>La petite foule regarde presque timidement le jeune homme au visage rouge. « Allons ! allons ! crie le paysan. Dix hommes sur l’arrière, et je vous dis que ça suffit ». La voix est impérieuse, presque furieuse. Tout de suite, il donne des ordres, place les hommes, règle l'opération. Tous obéissent.</a:t>
            </a:r>
          </a:p>
          <a:p>
            <a:pPr algn="just"/>
            <a:r>
              <a:rPr lang="fr-FR" sz="1700" dirty="0" smtClean="0"/>
              <a:t>« Une ! deux ! trois ! Ensemble ! Bien ! Ça y est ! »</a:t>
            </a:r>
          </a:p>
          <a:p>
            <a:pPr algn="just"/>
            <a:r>
              <a:rPr lang="fr-FR" sz="1700" dirty="0" smtClean="0"/>
              <a:t>La voiture cède. Elle ne résiste plus. Elle se prête de bonne grâce à la </a:t>
            </a:r>
            <a:r>
              <a:rPr lang="fr-FR" sz="1700" dirty="0" smtClean="0"/>
              <a:t>manœuvre, </a:t>
            </a:r>
            <a:r>
              <a:rPr lang="fr-FR" sz="1700" dirty="0" smtClean="0"/>
              <a:t>comme un cheval qui sent la cuisse et l'éperon du maître. En dix secondes, la voiture est sur la route.</a:t>
            </a:r>
            <a:endParaRPr lang="fr-FR" sz="17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397</TotalTime>
  <Words>16280</Words>
  <Application>Microsoft Office PowerPoint</Application>
  <PresentationFormat>Affichage à l'écran (4:3)</PresentationFormat>
  <Paragraphs>296</Paragraphs>
  <Slides>37</Slides>
  <Notes>0</Notes>
  <HiddenSlides>0</HiddenSlides>
  <MMClips>0</MMClips>
  <ScaleCrop>false</ScaleCrop>
  <HeadingPairs>
    <vt:vector size="4" baseType="variant">
      <vt:variant>
        <vt:lpstr>Thème</vt:lpstr>
      </vt:variant>
      <vt:variant>
        <vt:i4>1</vt:i4>
      </vt:variant>
      <vt:variant>
        <vt:lpstr>Titres des diapositives</vt:lpstr>
      </vt:variant>
      <vt:variant>
        <vt:i4>37</vt:i4>
      </vt:variant>
    </vt:vector>
  </HeadingPairs>
  <TitlesOfParts>
    <vt:vector size="38"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admin</dc:creator>
  <cp:lastModifiedBy>admin</cp:lastModifiedBy>
  <cp:revision>36</cp:revision>
  <dcterms:created xsi:type="dcterms:W3CDTF">2019-08-27T10:27:45Z</dcterms:created>
  <dcterms:modified xsi:type="dcterms:W3CDTF">2021-04-20T14:16:45Z</dcterms:modified>
</cp:coreProperties>
</file>