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0" r:id="rId2"/>
    <p:sldId id="321" r:id="rId3"/>
    <p:sldId id="322" r:id="rId4"/>
    <p:sldId id="323" r:id="rId5"/>
    <p:sldId id="324" r:id="rId6"/>
    <p:sldId id="325" r:id="rId7"/>
    <p:sldId id="326" r:id="rId8"/>
    <p:sldId id="327" r:id="rId9"/>
    <p:sldId id="328" r:id="rId10"/>
    <p:sldId id="329" r:id="rId11"/>
    <p:sldId id="330" r:id="rId12"/>
    <p:sldId id="331" r:id="rId13"/>
    <p:sldId id="332"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Tu prépareras sept paquets de six cartes. Avec les feutres, tu colorieras le haut des cartes d’un même paquet, d’une même couleur.</a:t>
            </a:r>
          </a:p>
          <a:p>
            <a:pPr algn="just">
              <a:lnSpc>
                <a:spcPct val="150000"/>
              </a:lnSpc>
            </a:pPr>
            <a:r>
              <a:rPr lang="fr-FR" sz="2000" dirty="0" smtClean="0"/>
              <a:t>2. Ensuite, tu prendras chaque carte et tu découperas les 4 coins en arrondis.</a:t>
            </a:r>
          </a:p>
          <a:p>
            <a:pPr algn="just">
              <a:lnSpc>
                <a:spcPct val="150000"/>
              </a:lnSpc>
            </a:pPr>
            <a:r>
              <a:rPr lang="fr-FR" sz="2000" dirty="0" smtClean="0"/>
              <a:t>3. Tu pourras choisir 7 familles parmi celles-ci : les mammifères, les oiseaux, les poissons, les insectes, les vêtements, les fleurs, les fruits, les véhicules, les habitations, les outils. Pour chaque famille choisie, tu feras six dessins ou tu découperas 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elle</a:t>
            </a:r>
            <a:r>
              <a:rPr lang="fr-FR" sz="2000" dirty="0" smtClean="0"/>
              <a:t> </a:t>
            </a:r>
            <a:r>
              <a:rPr lang="fr-FR" sz="2000" b="1" dirty="0" smtClean="0">
                <a:solidFill>
                  <a:srgbClr val="FF0000"/>
                </a:solidFill>
              </a:rPr>
              <a:t>fera</a:t>
            </a:r>
            <a:r>
              <a:rPr lang="fr-FR" sz="2000" dirty="0" smtClean="0"/>
              <a:t> </a:t>
            </a:r>
            <a:r>
              <a:rPr lang="fr-FR" sz="2000" dirty="0" smtClean="0"/>
              <a:t>six dessins ou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six images et </a:t>
            </a:r>
            <a:r>
              <a:rPr lang="fr-FR" sz="2000" b="1" dirty="0" smtClean="0">
                <a:solidFill>
                  <a:srgbClr val="0070C0"/>
                </a:solidFill>
              </a:rPr>
              <a:t>elle</a:t>
            </a:r>
            <a:r>
              <a:rPr lang="fr-FR" sz="2000" dirty="0" smtClean="0"/>
              <a:t> les </a:t>
            </a:r>
            <a:r>
              <a:rPr lang="fr-FR" sz="2000" b="1" dirty="0" smtClean="0">
                <a:solidFill>
                  <a:srgbClr val="FF0000"/>
                </a:solidFill>
              </a:rPr>
              <a:t>collera</a:t>
            </a:r>
            <a:r>
              <a:rPr lang="fr-FR" sz="2000" dirty="0" smtClean="0"/>
              <a:t>.</a:t>
            </a:r>
            <a:endParaRPr lang="fr-FR" sz="2000" dirty="0" smtClean="0"/>
          </a:p>
          <a:p>
            <a:pPr algn="just">
              <a:lnSpc>
                <a:spcPct val="150000"/>
              </a:lnSpc>
            </a:pPr>
            <a:r>
              <a:rPr lang="fr-FR" sz="2000" dirty="0" smtClean="0"/>
              <a:t>Par </a:t>
            </a:r>
            <a:r>
              <a:rPr lang="fr-FR" sz="2000" dirty="0" smtClean="0"/>
              <a:t>exemple, pour les mammifères, </a:t>
            </a:r>
            <a:r>
              <a:rPr lang="fr-FR" sz="2000" b="1" dirty="0" smtClean="0">
                <a:solidFill>
                  <a:srgbClr val="0070C0"/>
                </a:solidFill>
              </a:rPr>
              <a:t>elle</a:t>
            </a:r>
            <a:r>
              <a:rPr lang="fr-FR" sz="2000" dirty="0" smtClean="0"/>
              <a:t> </a:t>
            </a:r>
            <a:r>
              <a:rPr lang="fr-FR" sz="2000" b="1" dirty="0" smtClean="0">
                <a:solidFill>
                  <a:srgbClr val="FF0000"/>
                </a:solidFill>
              </a:rPr>
              <a:t>représentera</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elle</a:t>
            </a:r>
            <a:r>
              <a:rPr lang="fr-FR" sz="2000" dirty="0" smtClean="0"/>
              <a:t> </a:t>
            </a:r>
            <a:r>
              <a:rPr lang="fr-FR" sz="2000" b="1" dirty="0" smtClean="0">
                <a:solidFill>
                  <a:srgbClr val="FF0000"/>
                </a:solidFill>
              </a:rPr>
              <a:t>fera</a:t>
            </a:r>
            <a:r>
              <a:rPr lang="fr-FR" sz="2000" dirty="0" smtClean="0"/>
              <a:t> </a:t>
            </a:r>
            <a:r>
              <a:rPr lang="fr-FR" sz="2000" dirty="0" smtClean="0"/>
              <a:t>six dessins ou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six images et </a:t>
            </a:r>
            <a:r>
              <a:rPr lang="fr-FR" sz="2000" b="1" dirty="0" smtClean="0">
                <a:solidFill>
                  <a:srgbClr val="0070C0"/>
                </a:solidFill>
              </a:rPr>
              <a:t>elle</a:t>
            </a:r>
            <a:r>
              <a:rPr lang="fr-FR" sz="2000" dirty="0" smtClean="0"/>
              <a:t> les </a:t>
            </a:r>
            <a:r>
              <a:rPr lang="fr-FR" sz="2000" b="1" dirty="0" smtClean="0">
                <a:solidFill>
                  <a:srgbClr val="FF0000"/>
                </a:solidFill>
              </a:rPr>
              <a:t>collera</a:t>
            </a:r>
            <a:r>
              <a:rPr lang="fr-FR" sz="2000" dirty="0" smtClean="0"/>
              <a:t>.</a:t>
            </a:r>
            <a:endParaRPr lang="fr-FR" sz="2000" dirty="0" smtClean="0"/>
          </a:p>
          <a:p>
            <a:pPr algn="just">
              <a:lnSpc>
                <a:spcPct val="150000"/>
              </a:lnSpc>
            </a:pPr>
            <a:r>
              <a:rPr lang="fr-FR" sz="2000" dirty="0" smtClean="0"/>
              <a:t>Par </a:t>
            </a:r>
            <a:r>
              <a:rPr lang="fr-FR" sz="2000" dirty="0" smtClean="0"/>
              <a:t>exemple, pour les mammifères, </a:t>
            </a:r>
            <a:r>
              <a:rPr lang="fr-FR" sz="2000" b="1" dirty="0" smtClean="0">
                <a:solidFill>
                  <a:srgbClr val="0070C0"/>
                </a:solidFill>
              </a:rPr>
              <a:t>elle</a:t>
            </a:r>
            <a:r>
              <a:rPr lang="fr-FR" sz="2000" dirty="0" smtClean="0"/>
              <a:t> </a:t>
            </a:r>
            <a:r>
              <a:rPr lang="fr-FR" sz="2000" b="1" dirty="0" smtClean="0">
                <a:solidFill>
                  <a:srgbClr val="FF0000"/>
                </a:solidFill>
              </a:rPr>
              <a:t>représentera</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a:t>
            </a:r>
            <a:r>
              <a:rPr lang="fr-FR" sz="2000" b="1" dirty="0" smtClean="0">
                <a:solidFill>
                  <a:srgbClr val="0070C0"/>
                </a:solidFill>
              </a:rPr>
              <a:t>elle</a:t>
            </a:r>
            <a:r>
              <a:rPr lang="fr-FR" sz="2000" dirty="0" smtClean="0"/>
              <a:t> </a:t>
            </a:r>
            <a:r>
              <a:rPr lang="fr-FR" sz="2000" b="1" dirty="0" smtClean="0">
                <a:solidFill>
                  <a:srgbClr val="FF0000"/>
                </a:solidFill>
              </a:rPr>
              <a:t>numérotera</a:t>
            </a:r>
            <a:r>
              <a:rPr lang="fr-FR" sz="2000" dirty="0" smtClean="0"/>
              <a:t> </a:t>
            </a:r>
            <a:r>
              <a:rPr lang="fr-FR" sz="2000" dirty="0" smtClean="0"/>
              <a:t>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elle</a:t>
            </a:r>
            <a:r>
              <a:rPr lang="fr-FR" sz="2000" dirty="0" smtClean="0"/>
              <a:t> </a:t>
            </a:r>
            <a:r>
              <a:rPr lang="fr-FR" sz="2000" b="1" dirty="0" smtClean="0">
                <a:solidFill>
                  <a:srgbClr val="FF0000"/>
                </a:solidFill>
              </a:rPr>
              <a:t>fera</a:t>
            </a:r>
            <a:r>
              <a:rPr lang="fr-FR" sz="2000" dirty="0" smtClean="0"/>
              <a:t> </a:t>
            </a:r>
            <a:r>
              <a:rPr lang="fr-FR" sz="2000" dirty="0" smtClean="0"/>
              <a:t>six dessins ou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six images et </a:t>
            </a:r>
            <a:r>
              <a:rPr lang="fr-FR" sz="2000" b="1" dirty="0" smtClean="0">
                <a:solidFill>
                  <a:srgbClr val="0070C0"/>
                </a:solidFill>
              </a:rPr>
              <a:t>elle</a:t>
            </a:r>
            <a:r>
              <a:rPr lang="fr-FR" sz="2000" dirty="0" smtClean="0"/>
              <a:t> les </a:t>
            </a:r>
            <a:r>
              <a:rPr lang="fr-FR" sz="2000" b="1" dirty="0" smtClean="0">
                <a:solidFill>
                  <a:srgbClr val="FF0000"/>
                </a:solidFill>
              </a:rPr>
              <a:t>collera</a:t>
            </a:r>
            <a:r>
              <a:rPr lang="fr-FR" sz="2000" dirty="0" smtClean="0"/>
              <a:t>.</a:t>
            </a:r>
            <a:endParaRPr lang="fr-FR" sz="2000" dirty="0" smtClean="0"/>
          </a:p>
          <a:p>
            <a:pPr algn="just">
              <a:lnSpc>
                <a:spcPct val="150000"/>
              </a:lnSpc>
            </a:pPr>
            <a:r>
              <a:rPr lang="fr-FR" sz="2000" dirty="0" smtClean="0"/>
              <a:t>Par </a:t>
            </a:r>
            <a:r>
              <a:rPr lang="fr-FR" sz="2000" dirty="0" smtClean="0"/>
              <a:t>exemple, pour les mammifères, </a:t>
            </a:r>
            <a:r>
              <a:rPr lang="fr-FR" sz="2000" b="1" dirty="0" smtClean="0">
                <a:solidFill>
                  <a:srgbClr val="0070C0"/>
                </a:solidFill>
              </a:rPr>
              <a:t>elle</a:t>
            </a:r>
            <a:r>
              <a:rPr lang="fr-FR" sz="2000" dirty="0" smtClean="0"/>
              <a:t> </a:t>
            </a:r>
            <a:r>
              <a:rPr lang="fr-FR" sz="2000" b="1" dirty="0" smtClean="0">
                <a:solidFill>
                  <a:srgbClr val="FF0000"/>
                </a:solidFill>
              </a:rPr>
              <a:t>représentera</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a:t>
            </a:r>
            <a:r>
              <a:rPr lang="fr-FR" sz="2000" b="1" dirty="0" smtClean="0">
                <a:solidFill>
                  <a:srgbClr val="0070C0"/>
                </a:solidFill>
              </a:rPr>
              <a:t>elle</a:t>
            </a:r>
            <a:r>
              <a:rPr lang="fr-FR" sz="2000" dirty="0" smtClean="0"/>
              <a:t> </a:t>
            </a:r>
            <a:r>
              <a:rPr lang="fr-FR" sz="2000" b="1" dirty="0" smtClean="0">
                <a:solidFill>
                  <a:srgbClr val="FF0000"/>
                </a:solidFill>
              </a:rPr>
              <a:t>numérotera</a:t>
            </a:r>
            <a:r>
              <a:rPr lang="fr-FR" sz="2000" dirty="0" smtClean="0"/>
              <a:t> </a:t>
            </a:r>
            <a:r>
              <a:rPr lang="fr-FR" sz="2000" dirty="0" smtClean="0"/>
              <a:t>les cartes de 1 à 6. En haut de ces cartes, </a:t>
            </a:r>
            <a:r>
              <a:rPr lang="fr-FR" sz="2000" b="1" dirty="0" smtClean="0">
                <a:solidFill>
                  <a:srgbClr val="0070C0"/>
                </a:solidFill>
              </a:rPr>
              <a:t>elle</a:t>
            </a:r>
            <a:r>
              <a:rPr lang="fr-FR" sz="2000" dirty="0" smtClean="0"/>
              <a:t> </a:t>
            </a:r>
            <a:r>
              <a:rPr lang="fr-FR" sz="2000" b="1" dirty="0" smtClean="0">
                <a:solidFill>
                  <a:srgbClr val="FF0000"/>
                </a:solidFill>
              </a:rPr>
              <a:t>marquera</a:t>
            </a:r>
            <a:r>
              <a:rPr lang="fr-FR" sz="2000" dirty="0" smtClean="0"/>
              <a:t> </a:t>
            </a:r>
            <a:r>
              <a:rPr lang="fr-FR" sz="2000" dirty="0" smtClean="0"/>
              <a:t>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a:t>
            </a:r>
            <a:r>
              <a:rPr lang="fr-FR" sz="2000" b="1" dirty="0" smtClean="0"/>
              <a:t>26 </a:t>
            </a:r>
            <a:r>
              <a:rPr lang="fr-FR" sz="2000" b="1" dirty="0" smtClean="0"/>
              <a:t>– Jeu des 7 familles </a:t>
            </a:r>
            <a:r>
              <a:rPr lang="fr-FR" sz="2000" b="1" dirty="0" smtClean="0"/>
              <a:t>(2)</a:t>
            </a:r>
            <a:endParaRPr lang="fr-FR" sz="2000" b="1" dirty="0" smtClean="0"/>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elle</a:t>
            </a:r>
            <a:r>
              <a:rPr lang="fr-FR" sz="2000" dirty="0" smtClean="0"/>
              <a:t> </a:t>
            </a:r>
            <a:r>
              <a:rPr lang="fr-FR" sz="2000" b="1" dirty="0" smtClean="0">
                <a:solidFill>
                  <a:srgbClr val="FF0000"/>
                </a:solidFill>
              </a:rPr>
              <a:t>fera</a:t>
            </a:r>
            <a:r>
              <a:rPr lang="fr-FR" sz="2000" dirty="0" smtClean="0"/>
              <a:t> </a:t>
            </a:r>
            <a:r>
              <a:rPr lang="fr-FR" sz="2000" dirty="0" smtClean="0"/>
              <a:t>six dessins ou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six images et </a:t>
            </a:r>
            <a:r>
              <a:rPr lang="fr-FR" sz="2000" b="1" dirty="0" smtClean="0">
                <a:solidFill>
                  <a:srgbClr val="0070C0"/>
                </a:solidFill>
              </a:rPr>
              <a:t>elle</a:t>
            </a:r>
            <a:r>
              <a:rPr lang="fr-FR" sz="2000" dirty="0" smtClean="0"/>
              <a:t> les </a:t>
            </a:r>
            <a:r>
              <a:rPr lang="fr-FR" sz="2000" b="1" dirty="0" smtClean="0">
                <a:solidFill>
                  <a:srgbClr val="FF0000"/>
                </a:solidFill>
              </a:rPr>
              <a:t>collera</a:t>
            </a:r>
            <a:r>
              <a:rPr lang="fr-FR" sz="2000" dirty="0" smtClean="0"/>
              <a:t>.</a:t>
            </a:r>
            <a:endParaRPr lang="fr-FR" sz="2000" dirty="0" smtClean="0"/>
          </a:p>
          <a:p>
            <a:pPr algn="just">
              <a:lnSpc>
                <a:spcPct val="150000"/>
              </a:lnSpc>
            </a:pPr>
            <a:r>
              <a:rPr lang="fr-FR" sz="2000" dirty="0" smtClean="0"/>
              <a:t>Par </a:t>
            </a:r>
            <a:r>
              <a:rPr lang="fr-FR" sz="2000" dirty="0" smtClean="0"/>
              <a:t>exemple, pour les mammifères, </a:t>
            </a:r>
            <a:r>
              <a:rPr lang="fr-FR" sz="2000" b="1" dirty="0" smtClean="0">
                <a:solidFill>
                  <a:srgbClr val="0070C0"/>
                </a:solidFill>
              </a:rPr>
              <a:t>elle</a:t>
            </a:r>
            <a:r>
              <a:rPr lang="fr-FR" sz="2000" dirty="0" smtClean="0"/>
              <a:t> </a:t>
            </a:r>
            <a:r>
              <a:rPr lang="fr-FR" sz="2000" b="1" dirty="0" smtClean="0">
                <a:solidFill>
                  <a:srgbClr val="FF0000"/>
                </a:solidFill>
              </a:rPr>
              <a:t>représentera</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a:t>
            </a:r>
            <a:r>
              <a:rPr lang="fr-FR" sz="2000" b="1" dirty="0" smtClean="0">
                <a:solidFill>
                  <a:srgbClr val="0070C0"/>
                </a:solidFill>
              </a:rPr>
              <a:t>elle</a:t>
            </a:r>
            <a:r>
              <a:rPr lang="fr-FR" sz="2000" dirty="0" smtClean="0"/>
              <a:t> </a:t>
            </a:r>
            <a:r>
              <a:rPr lang="fr-FR" sz="2000" b="1" dirty="0" smtClean="0">
                <a:solidFill>
                  <a:srgbClr val="FF0000"/>
                </a:solidFill>
              </a:rPr>
              <a:t>numérotera</a:t>
            </a:r>
            <a:r>
              <a:rPr lang="fr-FR" sz="2000" dirty="0" smtClean="0"/>
              <a:t> </a:t>
            </a:r>
            <a:r>
              <a:rPr lang="fr-FR" sz="2000" dirty="0" smtClean="0"/>
              <a:t>les cartes de 1 à 6. En haut de ces cartes, </a:t>
            </a:r>
            <a:r>
              <a:rPr lang="fr-FR" sz="2000" b="1" dirty="0" smtClean="0">
                <a:solidFill>
                  <a:srgbClr val="0070C0"/>
                </a:solidFill>
              </a:rPr>
              <a:t>elle</a:t>
            </a:r>
            <a:r>
              <a:rPr lang="fr-FR" sz="2000" dirty="0" smtClean="0"/>
              <a:t> </a:t>
            </a:r>
            <a:r>
              <a:rPr lang="fr-FR" sz="2000" b="1" dirty="0" smtClean="0">
                <a:solidFill>
                  <a:srgbClr val="FF0000"/>
                </a:solidFill>
              </a:rPr>
              <a:t>marquera</a:t>
            </a:r>
            <a:r>
              <a:rPr lang="fr-FR" sz="2000" dirty="0" smtClean="0"/>
              <a:t> </a:t>
            </a:r>
            <a:r>
              <a:rPr lang="fr-FR" sz="2000" dirty="0" smtClean="0"/>
              <a:t>le nom de la famille.</a:t>
            </a:r>
          </a:p>
          <a:p>
            <a:pPr algn="just">
              <a:lnSpc>
                <a:spcPct val="150000"/>
              </a:lnSpc>
            </a:pP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ensuite jouer avec </a:t>
            </a:r>
            <a:r>
              <a:rPr lang="fr-FR" sz="2000" b="1" dirty="0" smtClean="0">
                <a:solidFill>
                  <a:srgbClr val="00B050"/>
                </a:solidFill>
              </a:rPr>
              <a:t>ses</a:t>
            </a:r>
            <a:r>
              <a:rPr lang="fr-FR" sz="2000" dirty="0" smtClean="0"/>
              <a:t> camarades </a:t>
            </a:r>
            <a:r>
              <a:rPr lang="fr-FR" sz="2000" dirty="0" smtClean="0"/>
              <a:t>avec ce jeu des 7 familles</a:t>
            </a:r>
            <a:endParaRPr lang="fr-FR" sz="1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tu colorieras le haut des cartes d’un même paquet, d’une même couleur.</a:t>
            </a:r>
          </a:p>
          <a:p>
            <a:pPr algn="just">
              <a:lnSpc>
                <a:spcPct val="150000"/>
              </a:lnSpc>
            </a:pPr>
            <a:r>
              <a:rPr lang="fr-FR" sz="2000" dirty="0" smtClean="0"/>
              <a:t>2. Ensuite, tu prendras chaque carte et tu découperas les 4 coins en arrondis.</a:t>
            </a:r>
          </a:p>
          <a:p>
            <a:pPr algn="just">
              <a:lnSpc>
                <a:spcPct val="150000"/>
              </a:lnSpc>
            </a:pPr>
            <a:r>
              <a:rPr lang="fr-FR" sz="2000" dirty="0" smtClean="0"/>
              <a:t>3. Tu pourras choisir 7 familles parmi celles-ci : les mammifères, les oiseaux, les poissons, les insectes, les vêtements, les fleurs, les fruits, les véhicules, les habitations, les outils. Pour chaque famille choisie, tu feras six dessins ou tu découperas 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tu prendras chaque carte et tu découperas les 4 coins en arrondis.</a:t>
            </a:r>
          </a:p>
          <a:p>
            <a:pPr algn="just">
              <a:lnSpc>
                <a:spcPct val="150000"/>
              </a:lnSpc>
            </a:pPr>
            <a:r>
              <a:rPr lang="fr-FR" sz="2000" dirty="0" smtClean="0"/>
              <a:t>3. Tu pourras choisir 7 familles parmi celles-ci : les mammifères, les oiseaux, les poissons, les insectes, les vêtements, les fleurs, les fruits, les véhicules, les habitations, les outils. Pour chaque famille choisie, tu feras six dessins ou tu découperas 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tu découperas les 4 coins en arrondis.</a:t>
            </a:r>
          </a:p>
          <a:p>
            <a:pPr algn="just">
              <a:lnSpc>
                <a:spcPct val="150000"/>
              </a:lnSpc>
            </a:pPr>
            <a:r>
              <a:rPr lang="fr-FR" sz="2000" dirty="0" smtClean="0"/>
              <a:t>3. Tu pourras choisir 7 familles parmi celles-ci : les mammifères, les oiseaux, les poissons, les insectes, les vêtements, les fleurs, les fruits, les véhicules, les habitations, les outils. Pour chaque famille choisie, tu feras six dessins ou tu découperas 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Tu pourras choisir 7 familles parmi celles-ci : les mammifères, les oiseaux, les poissons, les insectes, les vêtements, les fleurs, les fruits, les véhicules, les habitations, les outils. Pour chaque famille choisie, tu feras six dessins ou tu découperas 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tu feras six dessins ou tu découperas 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elle</a:t>
            </a:r>
            <a:r>
              <a:rPr lang="fr-FR" sz="2000" dirty="0" smtClean="0"/>
              <a:t> </a:t>
            </a:r>
            <a:r>
              <a:rPr lang="fr-FR" sz="2000" b="1" dirty="0" smtClean="0">
                <a:solidFill>
                  <a:srgbClr val="FF0000"/>
                </a:solidFill>
              </a:rPr>
              <a:t>fera</a:t>
            </a:r>
            <a:r>
              <a:rPr lang="fr-FR" sz="2000" dirty="0" smtClean="0"/>
              <a:t> </a:t>
            </a:r>
            <a:r>
              <a:rPr lang="fr-FR" sz="2000" dirty="0" smtClean="0"/>
              <a:t>six dessins ou tu découperas 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elle</a:t>
            </a:r>
            <a:r>
              <a:rPr lang="fr-FR" sz="2000" dirty="0" smtClean="0"/>
              <a:t> </a:t>
            </a:r>
            <a:r>
              <a:rPr lang="fr-FR" sz="2000" b="1" dirty="0" smtClean="0">
                <a:solidFill>
                  <a:srgbClr val="FF0000"/>
                </a:solidFill>
              </a:rPr>
              <a:t>fera</a:t>
            </a:r>
            <a:r>
              <a:rPr lang="fr-FR" sz="2000" dirty="0" smtClean="0"/>
              <a:t> </a:t>
            </a:r>
            <a:r>
              <a:rPr lang="fr-FR" sz="2000" dirty="0" smtClean="0"/>
              <a:t>six dessins ou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six images et tu les colleras.</a:t>
            </a:r>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892382"/>
          </a:xfrm>
          <a:prstGeom prst="rect">
            <a:avLst/>
          </a:prstGeom>
        </p:spPr>
        <p:txBody>
          <a:bodyPr wrap="square">
            <a:spAutoFit/>
          </a:bodyPr>
          <a:lstStyle/>
          <a:p>
            <a:pPr algn="just"/>
            <a:r>
              <a:rPr lang="fr-FR" sz="2000" b="1" dirty="0" smtClean="0"/>
              <a:t>Texte 26 – Jeu des 7 familles (2)</a:t>
            </a:r>
          </a:p>
          <a:p>
            <a:pPr algn="just">
              <a:lnSpc>
                <a:spcPct val="150000"/>
              </a:lnSpc>
            </a:pPr>
            <a:r>
              <a:rPr lang="fr-FR" sz="2000" dirty="0" smtClean="0"/>
              <a:t>1</a:t>
            </a:r>
            <a:r>
              <a:rPr lang="fr-FR" sz="2000" dirty="0" smtClean="0"/>
              <a:t>. </a:t>
            </a:r>
            <a:r>
              <a:rPr lang="fr-FR" sz="2000" b="1" dirty="0" smtClean="0">
                <a:solidFill>
                  <a:srgbClr val="0070C0"/>
                </a:solidFill>
              </a:rPr>
              <a:t>Julia</a:t>
            </a:r>
            <a:r>
              <a:rPr lang="fr-FR" sz="2000" dirty="0" smtClean="0"/>
              <a:t> </a:t>
            </a:r>
            <a:r>
              <a:rPr lang="fr-FR" sz="2000" b="1" dirty="0" smtClean="0">
                <a:solidFill>
                  <a:srgbClr val="FF0000"/>
                </a:solidFill>
              </a:rPr>
              <a:t>préparera</a:t>
            </a:r>
            <a:r>
              <a:rPr lang="fr-FR" sz="2000" dirty="0" smtClean="0"/>
              <a:t> </a:t>
            </a:r>
            <a:r>
              <a:rPr lang="fr-FR" sz="2000" dirty="0" smtClean="0"/>
              <a:t>sept paquets de six cartes. Avec les feutres, </a:t>
            </a:r>
            <a:r>
              <a:rPr lang="fr-FR" sz="2000" b="1" dirty="0" smtClean="0">
                <a:solidFill>
                  <a:srgbClr val="0070C0"/>
                </a:solidFill>
              </a:rPr>
              <a:t>elle</a:t>
            </a:r>
            <a:r>
              <a:rPr lang="fr-FR" sz="2000" dirty="0" smtClean="0"/>
              <a:t> </a:t>
            </a:r>
            <a:r>
              <a:rPr lang="fr-FR" sz="2000" b="1" dirty="0" smtClean="0">
                <a:solidFill>
                  <a:srgbClr val="FF0000"/>
                </a:solidFill>
              </a:rPr>
              <a:t>coloriera</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elle</a:t>
            </a:r>
            <a:r>
              <a:rPr lang="fr-FR" sz="2000" dirty="0" smtClean="0"/>
              <a:t> </a:t>
            </a:r>
            <a:r>
              <a:rPr lang="fr-FR" sz="2000" b="1" dirty="0" smtClean="0">
                <a:solidFill>
                  <a:srgbClr val="FF0000"/>
                </a:solidFill>
              </a:rPr>
              <a:t>prendra</a:t>
            </a:r>
            <a:r>
              <a:rPr lang="fr-FR" sz="2000" dirty="0" smtClean="0"/>
              <a:t> </a:t>
            </a:r>
            <a:r>
              <a:rPr lang="fr-FR" sz="2000" dirty="0" smtClean="0"/>
              <a:t>chaque carte et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Elle</a:t>
            </a:r>
            <a:r>
              <a:rPr lang="fr-FR" sz="2000" dirty="0" smtClean="0"/>
              <a:t> </a:t>
            </a:r>
            <a:r>
              <a:rPr lang="fr-FR" sz="2000" b="1" dirty="0" smtClean="0">
                <a:solidFill>
                  <a:srgbClr val="FF0000"/>
                </a:solidFill>
              </a:rPr>
              <a:t>pourra</a:t>
            </a:r>
            <a:r>
              <a:rPr lang="fr-FR" sz="2000" dirty="0" smtClean="0"/>
              <a:t> </a:t>
            </a:r>
            <a:r>
              <a:rPr lang="fr-FR" sz="2000" dirty="0" smtClean="0"/>
              <a:t>choisir 7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elle</a:t>
            </a:r>
            <a:r>
              <a:rPr lang="fr-FR" sz="2000" dirty="0" smtClean="0"/>
              <a:t> </a:t>
            </a:r>
            <a:r>
              <a:rPr lang="fr-FR" sz="2000" b="1" dirty="0" smtClean="0">
                <a:solidFill>
                  <a:srgbClr val="FF0000"/>
                </a:solidFill>
              </a:rPr>
              <a:t>fera</a:t>
            </a:r>
            <a:r>
              <a:rPr lang="fr-FR" sz="2000" dirty="0" smtClean="0"/>
              <a:t> </a:t>
            </a:r>
            <a:r>
              <a:rPr lang="fr-FR" sz="2000" dirty="0" smtClean="0"/>
              <a:t>six dessins ou </a:t>
            </a:r>
            <a:r>
              <a:rPr lang="fr-FR" sz="2000" b="1" dirty="0" smtClean="0">
                <a:solidFill>
                  <a:srgbClr val="0070C0"/>
                </a:solidFill>
              </a:rPr>
              <a:t>elle</a:t>
            </a:r>
            <a:r>
              <a:rPr lang="fr-FR" sz="2000" dirty="0" smtClean="0"/>
              <a:t> </a:t>
            </a:r>
            <a:r>
              <a:rPr lang="fr-FR" sz="2000" b="1" dirty="0" smtClean="0">
                <a:solidFill>
                  <a:srgbClr val="FF0000"/>
                </a:solidFill>
              </a:rPr>
              <a:t>découpera</a:t>
            </a:r>
            <a:r>
              <a:rPr lang="fr-FR" sz="2000" dirty="0" smtClean="0"/>
              <a:t> </a:t>
            </a:r>
            <a:r>
              <a:rPr lang="fr-FR" sz="2000" dirty="0" smtClean="0"/>
              <a:t>six images et </a:t>
            </a:r>
            <a:r>
              <a:rPr lang="fr-FR" sz="2000" b="1" dirty="0" smtClean="0">
                <a:solidFill>
                  <a:srgbClr val="0070C0"/>
                </a:solidFill>
              </a:rPr>
              <a:t>elle</a:t>
            </a:r>
            <a:r>
              <a:rPr lang="fr-FR" sz="2000" dirty="0" smtClean="0"/>
              <a:t> les </a:t>
            </a:r>
            <a:r>
              <a:rPr lang="fr-FR" sz="2000" b="1" dirty="0" smtClean="0">
                <a:solidFill>
                  <a:srgbClr val="FF0000"/>
                </a:solidFill>
              </a:rPr>
              <a:t>collera</a:t>
            </a:r>
            <a:r>
              <a:rPr lang="fr-FR" sz="2000" dirty="0" smtClean="0"/>
              <a:t>.</a:t>
            </a:r>
            <a:endParaRPr lang="fr-FR" sz="2000" dirty="0" smtClean="0"/>
          </a:p>
          <a:p>
            <a:pPr algn="just">
              <a:lnSpc>
                <a:spcPct val="150000"/>
              </a:lnSpc>
            </a:pPr>
            <a:r>
              <a:rPr lang="fr-FR" sz="2000" dirty="0" smtClean="0"/>
              <a:t>Par </a:t>
            </a:r>
            <a:r>
              <a:rPr lang="fr-FR" sz="2000" dirty="0" smtClean="0"/>
              <a:t>exemple, pour les mammifères, tu représenteras : un chat, un chien, un lion, un tigre, un éléphant, une vache.</a:t>
            </a:r>
          </a:p>
          <a:p>
            <a:pPr algn="just">
              <a:lnSpc>
                <a:spcPct val="150000"/>
              </a:lnSpc>
            </a:pPr>
            <a:r>
              <a:rPr lang="fr-FR" sz="2000" dirty="0" smtClean="0"/>
              <a:t>4. Pour chaque famille, tu numéroteras les cartes de 1 à 6. En haut de ces cartes, tu marqueras le nom de la famille.</a:t>
            </a:r>
          </a:p>
          <a:p>
            <a:pPr algn="just">
              <a:lnSpc>
                <a:spcPct val="150000"/>
              </a:lnSpc>
            </a:pPr>
            <a:r>
              <a:rPr lang="fr-FR" sz="2000" dirty="0" smtClean="0"/>
              <a:t>Tu pourras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2392</Words>
  <Application>Microsoft Office PowerPoint</Application>
  <PresentationFormat>Affichage à l'écran (4:3)</PresentationFormat>
  <Paragraphs>91</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39</cp:revision>
  <dcterms:created xsi:type="dcterms:W3CDTF">2019-08-27T10:27:45Z</dcterms:created>
  <dcterms:modified xsi:type="dcterms:W3CDTF">2021-04-20T14:34:54Z</dcterms:modified>
</cp:coreProperties>
</file>