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2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735" autoAdjust="0"/>
    <p:restoredTop sz="94660"/>
  </p:normalViewPr>
  <p:slideViewPr>
    <p:cSldViewPr>
      <p:cViewPr varScale="1">
        <p:scale>
          <a:sx n="73" d="100"/>
          <a:sy n="73" d="100"/>
        </p:scale>
        <p:origin x="-11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20/04/2021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20/04/2021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20/04/2021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20/04/2021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20/04/2021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20/04/2021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20/04/2021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20/04/2021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20/04/2021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20/04/2021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20/04/2021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3543A-B875-409D-A817-2F22C009F1BC}" type="datetimeFigureOut">
              <a:rPr lang="fr-FR" smtClean="0"/>
              <a:pPr/>
              <a:t>20/04/2021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212442"/>
            <a:ext cx="8712968" cy="5892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000" b="1" dirty="0" smtClean="0"/>
              <a:t>Texte </a:t>
            </a:r>
            <a:r>
              <a:rPr lang="fr-FR" sz="2000" b="1" dirty="0" smtClean="0"/>
              <a:t>26 </a:t>
            </a:r>
            <a:r>
              <a:rPr lang="fr-FR" sz="2000" b="1" dirty="0" smtClean="0"/>
              <a:t>– Jeu des 7 </a:t>
            </a:r>
            <a:r>
              <a:rPr lang="fr-FR" sz="2000" b="1" smtClean="0"/>
              <a:t>familles </a:t>
            </a:r>
            <a:r>
              <a:rPr lang="fr-FR" sz="2000" b="1" smtClean="0"/>
              <a:t>(3)</a:t>
            </a:r>
            <a:endParaRPr lang="fr-FR" sz="2000" b="1" dirty="0" smtClean="0"/>
          </a:p>
          <a:p>
            <a:pPr algn="just">
              <a:lnSpc>
                <a:spcPct val="150000"/>
              </a:lnSpc>
            </a:pPr>
            <a:r>
              <a:rPr lang="fr-FR" sz="2000" dirty="0" smtClean="0"/>
              <a:t>1</a:t>
            </a:r>
            <a:r>
              <a:rPr lang="fr-FR" sz="2000" dirty="0" smtClean="0"/>
              <a:t>. </a:t>
            </a:r>
            <a:r>
              <a:rPr lang="fr-FR" sz="2000" b="1" dirty="0" smtClean="0">
                <a:solidFill>
                  <a:srgbClr val="0070C0"/>
                </a:solidFill>
              </a:rPr>
              <a:t>Julia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préparera</a:t>
            </a:r>
            <a:r>
              <a:rPr lang="fr-FR" sz="2000" dirty="0" smtClean="0"/>
              <a:t> </a:t>
            </a:r>
            <a:r>
              <a:rPr lang="fr-FR" sz="2000" dirty="0" smtClean="0"/>
              <a:t>sept paquets de six cartes. Avec les feutres, </a:t>
            </a:r>
            <a:r>
              <a:rPr lang="fr-FR" sz="2000" b="1" dirty="0" smtClean="0">
                <a:solidFill>
                  <a:srgbClr val="0070C0"/>
                </a:solidFill>
              </a:rPr>
              <a:t>elle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coloriera</a:t>
            </a:r>
            <a:r>
              <a:rPr lang="fr-FR" sz="2000" dirty="0" smtClean="0"/>
              <a:t> </a:t>
            </a:r>
            <a:r>
              <a:rPr lang="fr-FR" sz="2000" dirty="0" smtClean="0"/>
              <a:t>le haut des cartes d’un même paquet, d’une même couleur.</a:t>
            </a:r>
          </a:p>
          <a:p>
            <a:pPr algn="just">
              <a:lnSpc>
                <a:spcPct val="150000"/>
              </a:lnSpc>
            </a:pPr>
            <a:r>
              <a:rPr lang="fr-FR" sz="2000" dirty="0" smtClean="0"/>
              <a:t>2. Ensuite, </a:t>
            </a:r>
            <a:r>
              <a:rPr lang="fr-FR" sz="2000" b="1" dirty="0" smtClean="0">
                <a:solidFill>
                  <a:srgbClr val="0070C0"/>
                </a:solidFill>
              </a:rPr>
              <a:t>elle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prendra</a:t>
            </a:r>
            <a:r>
              <a:rPr lang="fr-FR" sz="2000" dirty="0" smtClean="0"/>
              <a:t> </a:t>
            </a:r>
            <a:r>
              <a:rPr lang="fr-FR" sz="2000" dirty="0" smtClean="0"/>
              <a:t>chaque carte et </a:t>
            </a:r>
            <a:r>
              <a:rPr lang="fr-FR" sz="2000" b="1" dirty="0" smtClean="0">
                <a:solidFill>
                  <a:srgbClr val="0070C0"/>
                </a:solidFill>
              </a:rPr>
              <a:t>elle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découpera</a:t>
            </a:r>
            <a:r>
              <a:rPr lang="fr-FR" sz="2000" dirty="0" smtClean="0"/>
              <a:t> </a:t>
            </a:r>
            <a:r>
              <a:rPr lang="fr-FR" sz="2000" dirty="0" smtClean="0"/>
              <a:t>les 4 coins en arrondis.</a:t>
            </a:r>
          </a:p>
          <a:p>
            <a:pPr algn="just">
              <a:lnSpc>
                <a:spcPct val="150000"/>
              </a:lnSpc>
            </a:pPr>
            <a:r>
              <a:rPr lang="fr-FR" sz="2000" dirty="0" smtClean="0"/>
              <a:t>3. </a:t>
            </a:r>
            <a:r>
              <a:rPr lang="fr-FR" sz="2000" b="1" dirty="0" smtClean="0">
                <a:solidFill>
                  <a:srgbClr val="0070C0"/>
                </a:solidFill>
              </a:rPr>
              <a:t>Elle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pourra</a:t>
            </a:r>
            <a:r>
              <a:rPr lang="fr-FR" sz="2000" dirty="0" smtClean="0"/>
              <a:t> </a:t>
            </a:r>
            <a:r>
              <a:rPr lang="fr-FR" sz="2000" dirty="0" smtClean="0"/>
              <a:t>choisir 7 familles parmi celles-ci : les mammifères, les oiseaux, les poissons, les insectes, les vêtements, les fleurs, les fruits, les véhicules, les habitations, les outils. Pour chaque famille choisie, </a:t>
            </a:r>
            <a:r>
              <a:rPr lang="fr-FR" sz="2000" b="1" dirty="0" smtClean="0">
                <a:solidFill>
                  <a:srgbClr val="0070C0"/>
                </a:solidFill>
              </a:rPr>
              <a:t>elle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fera</a:t>
            </a:r>
            <a:r>
              <a:rPr lang="fr-FR" sz="2000" dirty="0" smtClean="0"/>
              <a:t> </a:t>
            </a:r>
            <a:r>
              <a:rPr lang="fr-FR" sz="2000" dirty="0" smtClean="0"/>
              <a:t>six dessins ou </a:t>
            </a:r>
            <a:r>
              <a:rPr lang="fr-FR" sz="2000" b="1" dirty="0" smtClean="0">
                <a:solidFill>
                  <a:srgbClr val="0070C0"/>
                </a:solidFill>
              </a:rPr>
              <a:t>elle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découpera</a:t>
            </a:r>
            <a:r>
              <a:rPr lang="fr-FR" sz="2000" dirty="0" smtClean="0"/>
              <a:t> </a:t>
            </a:r>
            <a:r>
              <a:rPr lang="fr-FR" sz="2000" dirty="0" smtClean="0"/>
              <a:t>six images et </a:t>
            </a:r>
            <a:r>
              <a:rPr lang="fr-FR" sz="2000" b="1" dirty="0" smtClean="0">
                <a:solidFill>
                  <a:srgbClr val="0070C0"/>
                </a:solidFill>
              </a:rPr>
              <a:t>elle</a:t>
            </a:r>
            <a:r>
              <a:rPr lang="fr-FR" sz="2000" dirty="0" smtClean="0"/>
              <a:t> les </a:t>
            </a:r>
            <a:r>
              <a:rPr lang="fr-FR" sz="2000" b="1" dirty="0" smtClean="0">
                <a:solidFill>
                  <a:srgbClr val="FF0000"/>
                </a:solidFill>
              </a:rPr>
              <a:t>collera</a:t>
            </a:r>
            <a:r>
              <a:rPr lang="fr-FR" sz="2000" dirty="0" smtClean="0"/>
              <a:t>.</a:t>
            </a:r>
            <a:endParaRPr lang="fr-FR" sz="2000" dirty="0" smtClean="0"/>
          </a:p>
          <a:p>
            <a:pPr algn="just">
              <a:lnSpc>
                <a:spcPct val="150000"/>
              </a:lnSpc>
            </a:pPr>
            <a:r>
              <a:rPr lang="fr-FR" sz="2000" dirty="0" smtClean="0"/>
              <a:t>Par </a:t>
            </a:r>
            <a:r>
              <a:rPr lang="fr-FR" sz="2000" dirty="0" smtClean="0"/>
              <a:t>exemple, pour les mammifères, </a:t>
            </a:r>
            <a:r>
              <a:rPr lang="fr-FR" sz="2000" b="1" dirty="0" smtClean="0">
                <a:solidFill>
                  <a:srgbClr val="0070C0"/>
                </a:solidFill>
              </a:rPr>
              <a:t>elle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représentera</a:t>
            </a:r>
            <a:r>
              <a:rPr lang="fr-FR" sz="2000" dirty="0" smtClean="0"/>
              <a:t> </a:t>
            </a:r>
            <a:r>
              <a:rPr lang="fr-FR" sz="2000" dirty="0" smtClean="0"/>
              <a:t>: un chat, un chien, un lion, un tigre, un éléphant, une vache.</a:t>
            </a:r>
          </a:p>
          <a:p>
            <a:pPr algn="just">
              <a:lnSpc>
                <a:spcPct val="150000"/>
              </a:lnSpc>
            </a:pPr>
            <a:r>
              <a:rPr lang="fr-FR" sz="2000" dirty="0" smtClean="0"/>
              <a:t>4. Pour chaque famille, </a:t>
            </a:r>
            <a:r>
              <a:rPr lang="fr-FR" sz="2000" b="1" dirty="0" smtClean="0">
                <a:solidFill>
                  <a:srgbClr val="0070C0"/>
                </a:solidFill>
              </a:rPr>
              <a:t>elle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numérotera</a:t>
            </a:r>
            <a:r>
              <a:rPr lang="fr-FR" sz="2000" dirty="0" smtClean="0"/>
              <a:t> </a:t>
            </a:r>
            <a:r>
              <a:rPr lang="fr-FR" sz="2000" dirty="0" smtClean="0"/>
              <a:t>les cartes de 1 à 6. En haut de ces cartes, </a:t>
            </a:r>
            <a:r>
              <a:rPr lang="fr-FR" sz="2000" b="1" dirty="0" smtClean="0">
                <a:solidFill>
                  <a:srgbClr val="0070C0"/>
                </a:solidFill>
              </a:rPr>
              <a:t>elle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marquera</a:t>
            </a:r>
            <a:r>
              <a:rPr lang="fr-FR" sz="2000" dirty="0" smtClean="0"/>
              <a:t> </a:t>
            </a:r>
            <a:r>
              <a:rPr lang="fr-FR" sz="2000" dirty="0" smtClean="0"/>
              <a:t>le nom de la famille.</a:t>
            </a:r>
          </a:p>
          <a:p>
            <a:pPr algn="just">
              <a:lnSpc>
                <a:spcPct val="150000"/>
              </a:lnSpc>
            </a:pPr>
            <a:r>
              <a:rPr lang="fr-FR" sz="2000" b="1" dirty="0" smtClean="0">
                <a:solidFill>
                  <a:srgbClr val="0070C0"/>
                </a:solidFill>
              </a:rPr>
              <a:t>Elle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pourra</a:t>
            </a:r>
            <a:r>
              <a:rPr lang="fr-FR" sz="2000" dirty="0" smtClean="0"/>
              <a:t> </a:t>
            </a:r>
            <a:r>
              <a:rPr lang="fr-FR" sz="2000" dirty="0" smtClean="0"/>
              <a:t>ensuite jouer avec </a:t>
            </a:r>
            <a:r>
              <a:rPr lang="fr-FR" sz="2000" b="1" dirty="0" smtClean="0">
                <a:solidFill>
                  <a:srgbClr val="00B050"/>
                </a:solidFill>
              </a:rPr>
              <a:t>ses</a:t>
            </a:r>
            <a:r>
              <a:rPr lang="fr-FR" sz="2000" dirty="0" smtClean="0"/>
              <a:t> camarades </a:t>
            </a:r>
            <a:r>
              <a:rPr lang="fr-FR" sz="2000" dirty="0" smtClean="0"/>
              <a:t>avec ce jeu des 7 familles</a:t>
            </a:r>
            <a:endParaRPr lang="fr-FR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184</Words>
  <Application>Microsoft Office PowerPoint</Application>
  <PresentationFormat>Affichage à l'écran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admin</dc:creator>
  <cp:lastModifiedBy>admin</cp:lastModifiedBy>
  <cp:revision>40</cp:revision>
  <dcterms:created xsi:type="dcterms:W3CDTF">2019-08-27T10:27:45Z</dcterms:created>
  <dcterms:modified xsi:type="dcterms:W3CDTF">2021-04-20T14:35:27Z</dcterms:modified>
</cp:coreProperties>
</file>