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2" r:id="rId2"/>
    <p:sldId id="333" r:id="rId3"/>
    <p:sldId id="334" r:id="rId4"/>
    <p:sldId id="335" r:id="rId5"/>
    <p:sldId id="336" r:id="rId6"/>
    <p:sldId id="337" r:id="rId7"/>
    <p:sldId id="338" r:id="rId8"/>
    <p:sldId id="339" r:id="rId9"/>
    <p:sldId id="340" r:id="rId10"/>
    <p:sldId id="341" r:id="rId11"/>
    <p:sldId id="342" r:id="rId12"/>
    <p:sldId id="343" r:id="rId13"/>
    <p:sldId id="344" r:id="rId14"/>
    <p:sldId id="345"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8" r:id="rId2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21/04/2021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21/04/2021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*Je suis journaliste. Quand un accident survient, le journal m’envoie aussitôt sur les lieux. Quand j’arrive, j’essaie de comprendre ce qui s’est passé. Je prends mon appareil et je fais des photos. J’observe, 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un accident survient, le journal m’envoie aussitôt sur les lieux. Quand j’arrive, j’essaie de comprendre ce qui s’est passé. Je prends mon appareil et je fais des photos. J’observe, 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a:t>
            </a:r>
            <a:r>
              <a:rPr lang="fr-FR" sz="2000" b="1" dirty="0" smtClean="0">
                <a:solidFill>
                  <a:srgbClr val="0070C0"/>
                </a:solidFill>
              </a:rPr>
              <a:t>il</a:t>
            </a:r>
            <a:r>
              <a:rPr lang="fr-FR" sz="2000" dirty="0" smtClean="0"/>
              <a:t> </a:t>
            </a:r>
            <a:r>
              <a:rPr lang="fr-FR" sz="2000" b="1" dirty="0" smtClean="0">
                <a:solidFill>
                  <a:srgbClr val="FF0000"/>
                </a:solidFill>
              </a:rPr>
              <a:t>réalisera</a:t>
            </a:r>
            <a:r>
              <a:rPr lang="fr-FR" sz="2000" dirty="0" smtClean="0"/>
              <a:t> </a:t>
            </a:r>
            <a:r>
              <a:rPr lang="fr-FR" sz="2000" dirty="0" smtClean="0"/>
              <a:t>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a:t>
            </a:r>
            <a:r>
              <a:rPr lang="fr-FR" sz="2000" b="1" dirty="0" smtClean="0">
                <a:solidFill>
                  <a:srgbClr val="0070C0"/>
                </a:solidFill>
              </a:rPr>
              <a:t>il</a:t>
            </a:r>
            <a:r>
              <a:rPr lang="fr-FR" sz="2000" dirty="0" smtClean="0"/>
              <a:t> </a:t>
            </a:r>
            <a:r>
              <a:rPr lang="fr-FR" sz="2000" b="1" dirty="0" smtClean="0">
                <a:solidFill>
                  <a:srgbClr val="FF0000"/>
                </a:solidFill>
              </a:rPr>
              <a:t>réalisera</a:t>
            </a:r>
            <a:r>
              <a:rPr lang="fr-FR" sz="2000" dirty="0" smtClean="0"/>
              <a:t> </a:t>
            </a:r>
            <a:r>
              <a:rPr lang="fr-FR" sz="2000" dirty="0" smtClean="0"/>
              <a:t>la mise en page avec d’autres articles.</a:t>
            </a:r>
          </a:p>
          <a:p>
            <a:pPr algn="just">
              <a:lnSpc>
                <a:spcPts val="3000"/>
              </a:lnSpc>
            </a:pPr>
            <a:r>
              <a:rPr lang="fr-FR" sz="2000" dirty="0" smtClean="0"/>
              <a:t>Puis, </a:t>
            </a:r>
            <a:r>
              <a:rPr lang="fr-FR" sz="2000" b="1" dirty="0" smtClean="0">
                <a:solidFill>
                  <a:srgbClr val="0070C0"/>
                </a:solidFill>
              </a:rPr>
              <a:t>on</a:t>
            </a:r>
            <a:r>
              <a:rPr lang="fr-FR" sz="2000" dirty="0" smtClean="0"/>
              <a:t> </a:t>
            </a:r>
            <a:r>
              <a:rPr lang="fr-FR" sz="2000" b="1" dirty="0" smtClean="0">
                <a:solidFill>
                  <a:srgbClr val="FF0000"/>
                </a:solidFill>
              </a:rPr>
              <a:t>reproduira</a:t>
            </a:r>
            <a:r>
              <a:rPr lang="fr-FR" sz="2000" dirty="0" smtClean="0"/>
              <a:t> </a:t>
            </a:r>
            <a:r>
              <a:rPr lang="fr-FR" sz="2000" dirty="0" smtClean="0"/>
              <a:t>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a:t>
            </a:r>
            <a:r>
              <a:rPr lang="fr-FR" sz="2000" b="1" dirty="0" smtClean="0">
                <a:solidFill>
                  <a:srgbClr val="0070C0"/>
                </a:solidFill>
              </a:rPr>
              <a:t>il</a:t>
            </a:r>
            <a:r>
              <a:rPr lang="fr-FR" sz="2000" dirty="0" smtClean="0"/>
              <a:t> </a:t>
            </a:r>
            <a:r>
              <a:rPr lang="fr-FR" sz="2000" b="1" dirty="0" smtClean="0">
                <a:solidFill>
                  <a:srgbClr val="FF0000"/>
                </a:solidFill>
              </a:rPr>
              <a:t>réalisera</a:t>
            </a:r>
            <a:r>
              <a:rPr lang="fr-FR" sz="2000" dirty="0" smtClean="0"/>
              <a:t> </a:t>
            </a:r>
            <a:r>
              <a:rPr lang="fr-FR" sz="2000" dirty="0" smtClean="0"/>
              <a:t>la mise en page avec d’autres articles.</a:t>
            </a:r>
          </a:p>
          <a:p>
            <a:pPr algn="just">
              <a:lnSpc>
                <a:spcPts val="3000"/>
              </a:lnSpc>
            </a:pPr>
            <a:r>
              <a:rPr lang="fr-FR" sz="2000" dirty="0" smtClean="0"/>
              <a:t>Puis, </a:t>
            </a:r>
            <a:r>
              <a:rPr lang="fr-FR" sz="2000" b="1" dirty="0" smtClean="0">
                <a:solidFill>
                  <a:srgbClr val="0070C0"/>
                </a:solidFill>
              </a:rPr>
              <a:t>on</a:t>
            </a:r>
            <a:r>
              <a:rPr lang="fr-FR" sz="2000" dirty="0" smtClean="0"/>
              <a:t> </a:t>
            </a:r>
            <a:r>
              <a:rPr lang="fr-FR" sz="2000" b="1" dirty="0" smtClean="0">
                <a:solidFill>
                  <a:srgbClr val="FF0000"/>
                </a:solidFill>
              </a:rPr>
              <a:t>reproduira</a:t>
            </a:r>
            <a:r>
              <a:rPr lang="fr-FR" sz="2000" dirty="0" smtClean="0"/>
              <a:t> </a:t>
            </a:r>
            <a:r>
              <a:rPr lang="fr-FR" sz="2000" dirty="0" smtClean="0"/>
              <a:t>la page sur une plaque de métal que l’</a:t>
            </a:r>
            <a:r>
              <a:rPr lang="fr-FR" sz="2000" b="1" dirty="0" smtClean="0">
                <a:solidFill>
                  <a:srgbClr val="0070C0"/>
                </a:solidFill>
              </a:rPr>
              <a:t>on</a:t>
            </a:r>
            <a:r>
              <a:rPr lang="fr-FR" sz="2000" dirty="0" smtClean="0"/>
              <a:t> </a:t>
            </a:r>
            <a:r>
              <a:rPr lang="fr-FR" sz="2000" b="1" dirty="0" smtClean="0">
                <a:solidFill>
                  <a:srgbClr val="FF0000"/>
                </a:solidFill>
              </a:rPr>
              <a:t>placera</a:t>
            </a:r>
            <a:r>
              <a:rPr lang="fr-FR" sz="2000" dirty="0" smtClean="0"/>
              <a:t> </a:t>
            </a:r>
            <a:r>
              <a:rPr lang="fr-FR" sz="2000" dirty="0" smtClean="0"/>
              <a:t>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a:t>
            </a:r>
            <a:r>
              <a:rPr lang="fr-FR" sz="2000" b="1" dirty="0" smtClean="0">
                <a:solidFill>
                  <a:srgbClr val="0070C0"/>
                </a:solidFill>
              </a:rPr>
              <a:t>il</a:t>
            </a:r>
            <a:r>
              <a:rPr lang="fr-FR" sz="2000" dirty="0" smtClean="0"/>
              <a:t> </a:t>
            </a:r>
            <a:r>
              <a:rPr lang="fr-FR" sz="2000" b="1" dirty="0" smtClean="0">
                <a:solidFill>
                  <a:srgbClr val="FF0000"/>
                </a:solidFill>
              </a:rPr>
              <a:t>réalisera</a:t>
            </a:r>
            <a:r>
              <a:rPr lang="fr-FR" sz="2000" dirty="0" smtClean="0"/>
              <a:t> </a:t>
            </a:r>
            <a:r>
              <a:rPr lang="fr-FR" sz="2000" dirty="0" smtClean="0"/>
              <a:t>la mise en page avec d’autres articles.</a:t>
            </a:r>
          </a:p>
          <a:p>
            <a:pPr algn="just">
              <a:lnSpc>
                <a:spcPts val="3000"/>
              </a:lnSpc>
            </a:pPr>
            <a:r>
              <a:rPr lang="fr-FR" sz="2000" dirty="0" smtClean="0"/>
              <a:t>Puis, </a:t>
            </a:r>
            <a:r>
              <a:rPr lang="fr-FR" sz="2000" b="1" dirty="0" smtClean="0">
                <a:solidFill>
                  <a:srgbClr val="0070C0"/>
                </a:solidFill>
              </a:rPr>
              <a:t>on</a:t>
            </a:r>
            <a:r>
              <a:rPr lang="fr-FR" sz="2000" dirty="0" smtClean="0"/>
              <a:t> </a:t>
            </a:r>
            <a:r>
              <a:rPr lang="fr-FR" sz="2000" b="1" dirty="0" smtClean="0">
                <a:solidFill>
                  <a:srgbClr val="FF0000"/>
                </a:solidFill>
              </a:rPr>
              <a:t>reproduira</a:t>
            </a:r>
            <a:r>
              <a:rPr lang="fr-FR" sz="2000" dirty="0" smtClean="0"/>
              <a:t> </a:t>
            </a:r>
            <a:r>
              <a:rPr lang="fr-FR" sz="2000" dirty="0" smtClean="0"/>
              <a:t>la page sur une plaque de métal que l’</a:t>
            </a:r>
            <a:r>
              <a:rPr lang="fr-FR" sz="2000" b="1" dirty="0" smtClean="0">
                <a:solidFill>
                  <a:srgbClr val="0070C0"/>
                </a:solidFill>
              </a:rPr>
              <a:t>on</a:t>
            </a:r>
            <a:r>
              <a:rPr lang="fr-FR" sz="2000" dirty="0" smtClean="0"/>
              <a:t> </a:t>
            </a:r>
            <a:r>
              <a:rPr lang="fr-FR" sz="2000" b="1" dirty="0" smtClean="0">
                <a:solidFill>
                  <a:srgbClr val="FF0000"/>
                </a:solidFill>
              </a:rPr>
              <a:t>placera</a:t>
            </a:r>
            <a:r>
              <a:rPr lang="fr-FR" sz="2000" dirty="0" smtClean="0"/>
              <a:t> </a:t>
            </a:r>
            <a:r>
              <a:rPr lang="fr-FR" sz="2000" dirty="0" smtClean="0"/>
              <a:t>dans une rotative </a:t>
            </a:r>
            <a:r>
              <a:rPr lang="fr-FR" sz="2000" b="1" dirty="0" smtClean="0">
                <a:solidFill>
                  <a:srgbClr val="0070C0"/>
                </a:solidFill>
              </a:rPr>
              <a:t>qui</a:t>
            </a:r>
            <a:r>
              <a:rPr lang="fr-FR" sz="2000" dirty="0" smtClean="0"/>
              <a:t> </a:t>
            </a:r>
            <a:r>
              <a:rPr lang="fr-FR" sz="2000" b="1" dirty="0" smtClean="0">
                <a:solidFill>
                  <a:srgbClr val="FF0000"/>
                </a:solidFill>
              </a:rPr>
              <a:t>imprimera</a:t>
            </a:r>
            <a:r>
              <a:rPr lang="fr-FR" sz="2000" dirty="0" smtClean="0"/>
              <a:t> </a:t>
            </a:r>
            <a:r>
              <a:rPr lang="fr-FR" sz="2000" dirty="0" smtClean="0"/>
              <a:t>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a:t>
            </a:r>
            <a:r>
              <a:rPr lang="fr-FR" sz="2000" b="1" dirty="0" smtClean="0">
                <a:solidFill>
                  <a:srgbClr val="0070C0"/>
                </a:solidFill>
              </a:rPr>
              <a:t>il</a:t>
            </a:r>
            <a:r>
              <a:rPr lang="fr-FR" sz="2000" dirty="0" smtClean="0"/>
              <a:t> </a:t>
            </a:r>
            <a:r>
              <a:rPr lang="fr-FR" sz="2000" b="1" dirty="0" smtClean="0">
                <a:solidFill>
                  <a:srgbClr val="FF0000"/>
                </a:solidFill>
              </a:rPr>
              <a:t>réalisera</a:t>
            </a:r>
            <a:r>
              <a:rPr lang="fr-FR" sz="2000" dirty="0" smtClean="0"/>
              <a:t> </a:t>
            </a:r>
            <a:r>
              <a:rPr lang="fr-FR" sz="2000" dirty="0" smtClean="0"/>
              <a:t>la mise en page avec d’autres articles.</a:t>
            </a:r>
          </a:p>
          <a:p>
            <a:pPr algn="just">
              <a:lnSpc>
                <a:spcPts val="3000"/>
              </a:lnSpc>
            </a:pPr>
            <a:r>
              <a:rPr lang="fr-FR" sz="2000" dirty="0" smtClean="0"/>
              <a:t>Puis, </a:t>
            </a:r>
            <a:r>
              <a:rPr lang="fr-FR" sz="2000" b="1" dirty="0" smtClean="0">
                <a:solidFill>
                  <a:srgbClr val="0070C0"/>
                </a:solidFill>
              </a:rPr>
              <a:t>on</a:t>
            </a:r>
            <a:r>
              <a:rPr lang="fr-FR" sz="2000" dirty="0" smtClean="0"/>
              <a:t> </a:t>
            </a:r>
            <a:r>
              <a:rPr lang="fr-FR" sz="2000" b="1" dirty="0" smtClean="0">
                <a:solidFill>
                  <a:srgbClr val="FF0000"/>
                </a:solidFill>
              </a:rPr>
              <a:t>reproduira</a:t>
            </a:r>
            <a:r>
              <a:rPr lang="fr-FR" sz="2000" dirty="0" smtClean="0"/>
              <a:t> </a:t>
            </a:r>
            <a:r>
              <a:rPr lang="fr-FR" sz="2000" dirty="0" smtClean="0"/>
              <a:t>la page sur une plaque de métal que l’</a:t>
            </a:r>
            <a:r>
              <a:rPr lang="fr-FR" sz="2000" b="1" dirty="0" smtClean="0">
                <a:solidFill>
                  <a:srgbClr val="0070C0"/>
                </a:solidFill>
              </a:rPr>
              <a:t>on</a:t>
            </a:r>
            <a:r>
              <a:rPr lang="fr-FR" sz="2000" dirty="0" smtClean="0"/>
              <a:t> </a:t>
            </a:r>
            <a:r>
              <a:rPr lang="fr-FR" sz="2000" b="1" dirty="0" smtClean="0">
                <a:solidFill>
                  <a:srgbClr val="FF0000"/>
                </a:solidFill>
              </a:rPr>
              <a:t>placera</a:t>
            </a:r>
            <a:r>
              <a:rPr lang="fr-FR" sz="2000" dirty="0" smtClean="0"/>
              <a:t> </a:t>
            </a:r>
            <a:r>
              <a:rPr lang="fr-FR" sz="2000" dirty="0" smtClean="0"/>
              <a:t>dans une rotative </a:t>
            </a:r>
            <a:r>
              <a:rPr lang="fr-FR" sz="2000" b="1" dirty="0" smtClean="0">
                <a:solidFill>
                  <a:srgbClr val="0070C0"/>
                </a:solidFill>
              </a:rPr>
              <a:t>qui</a:t>
            </a:r>
            <a:r>
              <a:rPr lang="fr-FR" sz="2000" dirty="0" smtClean="0"/>
              <a:t> </a:t>
            </a:r>
            <a:r>
              <a:rPr lang="fr-FR" sz="2000" b="1" dirty="0" smtClean="0">
                <a:solidFill>
                  <a:srgbClr val="FF0000"/>
                </a:solidFill>
              </a:rPr>
              <a:t>imprimera</a:t>
            </a:r>
            <a:r>
              <a:rPr lang="fr-FR" sz="2000" dirty="0" smtClean="0"/>
              <a:t> </a:t>
            </a:r>
            <a:r>
              <a:rPr lang="fr-FR" sz="2000" dirty="0" smtClean="0"/>
              <a:t>le papier. Ensuite, </a:t>
            </a:r>
            <a:r>
              <a:rPr lang="fr-FR" sz="2000" b="1" dirty="0" smtClean="0">
                <a:solidFill>
                  <a:srgbClr val="0070C0"/>
                </a:solidFill>
              </a:rPr>
              <a:t>elle</a:t>
            </a:r>
            <a:r>
              <a:rPr lang="fr-FR" sz="2000" dirty="0" smtClean="0"/>
              <a:t> le </a:t>
            </a:r>
            <a:r>
              <a:rPr lang="fr-FR" sz="2000" b="1" dirty="0" smtClean="0">
                <a:solidFill>
                  <a:srgbClr val="FF0000"/>
                </a:solidFill>
              </a:rPr>
              <a:t>découpera</a:t>
            </a:r>
            <a:r>
              <a:rPr lang="fr-FR" sz="2000" dirty="0" smtClean="0"/>
              <a:t> </a:t>
            </a:r>
            <a:r>
              <a:rPr lang="fr-FR" sz="2000" dirty="0" smtClean="0"/>
              <a:t>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a:t>
            </a:r>
            <a:r>
              <a:rPr lang="fr-FR" sz="2000" b="1" dirty="0" smtClean="0">
                <a:solidFill>
                  <a:srgbClr val="0070C0"/>
                </a:solidFill>
              </a:rPr>
              <a:t>il</a:t>
            </a:r>
            <a:r>
              <a:rPr lang="fr-FR" sz="2000" dirty="0" smtClean="0"/>
              <a:t> </a:t>
            </a:r>
            <a:r>
              <a:rPr lang="fr-FR" sz="2000" b="1" dirty="0" smtClean="0">
                <a:solidFill>
                  <a:srgbClr val="FF0000"/>
                </a:solidFill>
              </a:rPr>
              <a:t>réalisera</a:t>
            </a:r>
            <a:r>
              <a:rPr lang="fr-FR" sz="2000" dirty="0" smtClean="0"/>
              <a:t> </a:t>
            </a:r>
            <a:r>
              <a:rPr lang="fr-FR" sz="2000" dirty="0" smtClean="0"/>
              <a:t>la mise en page avec d’autres articles.</a:t>
            </a:r>
          </a:p>
          <a:p>
            <a:pPr algn="just">
              <a:lnSpc>
                <a:spcPts val="3000"/>
              </a:lnSpc>
            </a:pPr>
            <a:r>
              <a:rPr lang="fr-FR" sz="2000" dirty="0" smtClean="0"/>
              <a:t>Puis, </a:t>
            </a:r>
            <a:r>
              <a:rPr lang="fr-FR" sz="2000" b="1" dirty="0" smtClean="0">
                <a:solidFill>
                  <a:srgbClr val="0070C0"/>
                </a:solidFill>
              </a:rPr>
              <a:t>on</a:t>
            </a:r>
            <a:r>
              <a:rPr lang="fr-FR" sz="2000" dirty="0" smtClean="0"/>
              <a:t> </a:t>
            </a:r>
            <a:r>
              <a:rPr lang="fr-FR" sz="2000" b="1" dirty="0" smtClean="0">
                <a:solidFill>
                  <a:srgbClr val="FF0000"/>
                </a:solidFill>
              </a:rPr>
              <a:t>reproduira</a:t>
            </a:r>
            <a:r>
              <a:rPr lang="fr-FR" sz="2000" dirty="0" smtClean="0"/>
              <a:t> </a:t>
            </a:r>
            <a:r>
              <a:rPr lang="fr-FR" sz="2000" dirty="0" smtClean="0"/>
              <a:t>la page sur une plaque de métal que l’</a:t>
            </a:r>
            <a:r>
              <a:rPr lang="fr-FR" sz="2000" b="1" dirty="0" smtClean="0">
                <a:solidFill>
                  <a:srgbClr val="0070C0"/>
                </a:solidFill>
              </a:rPr>
              <a:t>on</a:t>
            </a:r>
            <a:r>
              <a:rPr lang="fr-FR" sz="2000" dirty="0" smtClean="0"/>
              <a:t> </a:t>
            </a:r>
            <a:r>
              <a:rPr lang="fr-FR" sz="2000" b="1" dirty="0" smtClean="0">
                <a:solidFill>
                  <a:srgbClr val="FF0000"/>
                </a:solidFill>
              </a:rPr>
              <a:t>placera</a:t>
            </a:r>
            <a:r>
              <a:rPr lang="fr-FR" sz="2000" dirty="0" smtClean="0"/>
              <a:t> </a:t>
            </a:r>
            <a:r>
              <a:rPr lang="fr-FR" sz="2000" dirty="0" smtClean="0"/>
              <a:t>dans une rotative </a:t>
            </a:r>
            <a:r>
              <a:rPr lang="fr-FR" sz="2000" b="1" dirty="0" smtClean="0">
                <a:solidFill>
                  <a:srgbClr val="0070C0"/>
                </a:solidFill>
              </a:rPr>
              <a:t>qui</a:t>
            </a:r>
            <a:r>
              <a:rPr lang="fr-FR" sz="2000" dirty="0" smtClean="0"/>
              <a:t> </a:t>
            </a:r>
            <a:r>
              <a:rPr lang="fr-FR" sz="2000" b="1" dirty="0" smtClean="0">
                <a:solidFill>
                  <a:srgbClr val="FF0000"/>
                </a:solidFill>
              </a:rPr>
              <a:t>imprimera</a:t>
            </a:r>
            <a:r>
              <a:rPr lang="fr-FR" sz="2000" dirty="0" smtClean="0"/>
              <a:t> </a:t>
            </a:r>
            <a:r>
              <a:rPr lang="fr-FR" sz="2000" dirty="0" smtClean="0"/>
              <a:t>le papier. Ensuite, </a:t>
            </a:r>
            <a:r>
              <a:rPr lang="fr-FR" sz="2000" b="1" dirty="0" smtClean="0">
                <a:solidFill>
                  <a:srgbClr val="0070C0"/>
                </a:solidFill>
              </a:rPr>
              <a:t>elle</a:t>
            </a:r>
            <a:r>
              <a:rPr lang="fr-FR" sz="2000" dirty="0" smtClean="0"/>
              <a:t> le </a:t>
            </a:r>
            <a:r>
              <a:rPr lang="fr-FR" sz="2000" b="1" dirty="0" smtClean="0">
                <a:solidFill>
                  <a:srgbClr val="FF0000"/>
                </a:solidFill>
              </a:rPr>
              <a:t>découpera</a:t>
            </a:r>
            <a:r>
              <a:rPr lang="fr-FR" sz="2000" dirty="0" smtClean="0"/>
              <a:t> </a:t>
            </a:r>
            <a:r>
              <a:rPr lang="fr-FR" sz="2000" dirty="0" smtClean="0"/>
              <a:t>et le </a:t>
            </a:r>
            <a:r>
              <a:rPr lang="fr-FR" sz="2000" b="1" dirty="0" smtClean="0">
                <a:solidFill>
                  <a:srgbClr val="FF0000"/>
                </a:solidFill>
              </a:rPr>
              <a:t>pliera</a:t>
            </a:r>
            <a:r>
              <a:rPr lang="fr-FR" sz="2000" dirty="0" smtClean="0"/>
              <a:t>.</a:t>
            </a:r>
            <a:endParaRPr lang="fr-FR" sz="2000" dirty="0" smtClean="0"/>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a:t>
            </a:r>
            <a:r>
              <a:rPr lang="fr-FR" sz="2000" b="1" dirty="0" smtClean="0">
                <a:solidFill>
                  <a:srgbClr val="0070C0"/>
                </a:solidFill>
              </a:rPr>
              <a:t>il</a:t>
            </a:r>
            <a:r>
              <a:rPr lang="fr-FR" sz="2000" dirty="0" smtClean="0"/>
              <a:t> </a:t>
            </a:r>
            <a:r>
              <a:rPr lang="fr-FR" sz="2000" b="1" dirty="0" smtClean="0">
                <a:solidFill>
                  <a:srgbClr val="FF0000"/>
                </a:solidFill>
              </a:rPr>
              <a:t>réalisera</a:t>
            </a:r>
            <a:r>
              <a:rPr lang="fr-FR" sz="2000" dirty="0" smtClean="0"/>
              <a:t> </a:t>
            </a:r>
            <a:r>
              <a:rPr lang="fr-FR" sz="2000" dirty="0" smtClean="0"/>
              <a:t>la mise en page avec d’autres articles.</a:t>
            </a:r>
          </a:p>
          <a:p>
            <a:pPr algn="just">
              <a:lnSpc>
                <a:spcPts val="3000"/>
              </a:lnSpc>
            </a:pPr>
            <a:r>
              <a:rPr lang="fr-FR" sz="2000" dirty="0" smtClean="0"/>
              <a:t>Puis, </a:t>
            </a:r>
            <a:r>
              <a:rPr lang="fr-FR" sz="2000" b="1" dirty="0" smtClean="0">
                <a:solidFill>
                  <a:srgbClr val="0070C0"/>
                </a:solidFill>
              </a:rPr>
              <a:t>on</a:t>
            </a:r>
            <a:r>
              <a:rPr lang="fr-FR" sz="2000" dirty="0" smtClean="0"/>
              <a:t> </a:t>
            </a:r>
            <a:r>
              <a:rPr lang="fr-FR" sz="2000" b="1" dirty="0" smtClean="0">
                <a:solidFill>
                  <a:srgbClr val="FF0000"/>
                </a:solidFill>
              </a:rPr>
              <a:t>reproduira</a:t>
            </a:r>
            <a:r>
              <a:rPr lang="fr-FR" sz="2000" dirty="0" smtClean="0"/>
              <a:t> </a:t>
            </a:r>
            <a:r>
              <a:rPr lang="fr-FR" sz="2000" dirty="0" smtClean="0"/>
              <a:t>la page sur une plaque de métal que l’</a:t>
            </a:r>
            <a:r>
              <a:rPr lang="fr-FR" sz="2000" b="1" dirty="0" smtClean="0">
                <a:solidFill>
                  <a:srgbClr val="0070C0"/>
                </a:solidFill>
              </a:rPr>
              <a:t>on</a:t>
            </a:r>
            <a:r>
              <a:rPr lang="fr-FR" sz="2000" dirty="0" smtClean="0"/>
              <a:t> </a:t>
            </a:r>
            <a:r>
              <a:rPr lang="fr-FR" sz="2000" b="1" dirty="0" smtClean="0">
                <a:solidFill>
                  <a:srgbClr val="FF0000"/>
                </a:solidFill>
              </a:rPr>
              <a:t>placera</a:t>
            </a:r>
            <a:r>
              <a:rPr lang="fr-FR" sz="2000" dirty="0" smtClean="0"/>
              <a:t> </a:t>
            </a:r>
            <a:r>
              <a:rPr lang="fr-FR" sz="2000" dirty="0" smtClean="0"/>
              <a:t>dans une rotative </a:t>
            </a:r>
            <a:r>
              <a:rPr lang="fr-FR" sz="2000" b="1" dirty="0" smtClean="0">
                <a:solidFill>
                  <a:srgbClr val="0070C0"/>
                </a:solidFill>
              </a:rPr>
              <a:t>qui</a:t>
            </a:r>
            <a:r>
              <a:rPr lang="fr-FR" sz="2000" dirty="0" smtClean="0"/>
              <a:t> </a:t>
            </a:r>
            <a:r>
              <a:rPr lang="fr-FR" sz="2000" b="1" dirty="0" smtClean="0">
                <a:solidFill>
                  <a:srgbClr val="FF0000"/>
                </a:solidFill>
              </a:rPr>
              <a:t>imprimera</a:t>
            </a:r>
            <a:r>
              <a:rPr lang="fr-FR" sz="2000" dirty="0" smtClean="0"/>
              <a:t> </a:t>
            </a:r>
            <a:r>
              <a:rPr lang="fr-FR" sz="2000" dirty="0" smtClean="0"/>
              <a:t>le papier. Ensuite, </a:t>
            </a:r>
            <a:r>
              <a:rPr lang="fr-FR" sz="2000" b="1" dirty="0" smtClean="0">
                <a:solidFill>
                  <a:srgbClr val="0070C0"/>
                </a:solidFill>
              </a:rPr>
              <a:t>elle</a:t>
            </a:r>
            <a:r>
              <a:rPr lang="fr-FR" sz="2000" dirty="0" smtClean="0"/>
              <a:t> le </a:t>
            </a:r>
            <a:r>
              <a:rPr lang="fr-FR" sz="2000" b="1" dirty="0" smtClean="0">
                <a:solidFill>
                  <a:srgbClr val="FF0000"/>
                </a:solidFill>
              </a:rPr>
              <a:t>découpera</a:t>
            </a:r>
            <a:r>
              <a:rPr lang="fr-FR" sz="2000" dirty="0" smtClean="0"/>
              <a:t> </a:t>
            </a:r>
            <a:r>
              <a:rPr lang="fr-FR" sz="2000" dirty="0" smtClean="0"/>
              <a:t>et le </a:t>
            </a:r>
            <a:r>
              <a:rPr lang="fr-FR" sz="2000" b="1" dirty="0" smtClean="0">
                <a:solidFill>
                  <a:srgbClr val="FF0000"/>
                </a:solidFill>
              </a:rPr>
              <a:t>pliera</a:t>
            </a:r>
            <a:r>
              <a:rPr lang="fr-FR" sz="2000" dirty="0" smtClean="0"/>
              <a:t>.</a:t>
            </a:r>
            <a:endParaRPr lang="fr-FR" sz="2000" dirty="0" smtClean="0"/>
          </a:p>
          <a:p>
            <a:pPr algn="just">
              <a:lnSpc>
                <a:spcPts val="3000"/>
              </a:lnSpc>
            </a:pPr>
            <a:r>
              <a:rPr lang="fr-FR" sz="2000" dirty="0" smtClean="0"/>
              <a:t>Durant la nuit, </a:t>
            </a:r>
            <a:r>
              <a:rPr lang="fr-FR" sz="2000" b="1" dirty="0" smtClean="0">
                <a:solidFill>
                  <a:srgbClr val="0070C0"/>
                </a:solidFill>
              </a:rPr>
              <a:t>des fourgonnettes </a:t>
            </a:r>
            <a:r>
              <a:rPr lang="fr-FR" sz="2000" b="1" dirty="0" smtClean="0">
                <a:solidFill>
                  <a:srgbClr val="FF0000"/>
                </a:solidFill>
              </a:rPr>
              <a:t>emporteront</a:t>
            </a:r>
            <a:r>
              <a:rPr lang="fr-FR" sz="2000" dirty="0" smtClean="0"/>
              <a:t> </a:t>
            </a:r>
            <a:r>
              <a:rPr lang="fr-FR" sz="2000" dirty="0" smtClean="0"/>
              <a:t>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b="1" dirty="0" smtClean="0">
                <a:solidFill>
                  <a:srgbClr val="0070C0"/>
                </a:solidFill>
              </a:rPr>
              <a:t>je</a:t>
            </a:r>
            <a:r>
              <a:rPr lang="fr-FR" sz="2000" dirty="0" smtClean="0"/>
              <a:t> </a:t>
            </a:r>
            <a:r>
              <a:rPr lang="fr-FR" sz="2000" b="1" dirty="0" smtClean="0">
                <a:solidFill>
                  <a:srgbClr val="FF0000"/>
                </a:solidFill>
              </a:rPr>
              <a:t>poserai</a:t>
            </a:r>
            <a:r>
              <a:rPr lang="fr-FR" sz="2000" dirty="0" smtClean="0"/>
              <a:t> </a:t>
            </a:r>
            <a:r>
              <a:rPr lang="fr-FR" sz="2000" dirty="0" smtClean="0"/>
              <a:t>des questions aux témoins, aux victimes et aux secours. </a:t>
            </a:r>
            <a:r>
              <a:rPr lang="fr-FR" sz="2000" b="1" dirty="0" smtClean="0">
                <a:solidFill>
                  <a:srgbClr val="0070C0"/>
                </a:solidFill>
              </a:rPr>
              <a:t>Je</a:t>
            </a:r>
            <a:r>
              <a:rPr lang="fr-FR" sz="2000" dirty="0" smtClean="0"/>
              <a:t> </a:t>
            </a:r>
            <a:r>
              <a:rPr lang="fr-FR" sz="2000" b="1" dirty="0" smtClean="0">
                <a:solidFill>
                  <a:srgbClr val="FF0000"/>
                </a:solidFill>
              </a:rPr>
              <a:t>vérifierai</a:t>
            </a:r>
            <a:r>
              <a:rPr lang="fr-FR" sz="2000" dirty="0" smtClean="0"/>
              <a:t> </a:t>
            </a:r>
            <a:r>
              <a:rPr lang="fr-FR" sz="2000" dirty="0" smtClean="0"/>
              <a:t>les informations.</a:t>
            </a:r>
          </a:p>
          <a:p>
            <a:pPr algn="just">
              <a:lnSpc>
                <a:spcPts val="3000"/>
              </a:lnSpc>
            </a:pPr>
            <a:r>
              <a:rPr lang="fr-FR" sz="2000" dirty="0" smtClean="0"/>
              <a:t>À mon bureau, </a:t>
            </a:r>
            <a:r>
              <a:rPr lang="fr-FR" sz="2000" b="1" dirty="0" smtClean="0">
                <a:solidFill>
                  <a:srgbClr val="0070C0"/>
                </a:solidFill>
              </a:rPr>
              <a:t>je</a:t>
            </a:r>
            <a:r>
              <a:rPr lang="fr-FR" sz="2000" dirty="0" smtClean="0"/>
              <a:t> </a:t>
            </a:r>
            <a:r>
              <a:rPr lang="fr-FR" sz="2000" b="1" dirty="0" smtClean="0">
                <a:solidFill>
                  <a:srgbClr val="FF0000"/>
                </a:solidFill>
              </a:rPr>
              <a:t>réfléchirai</a:t>
            </a:r>
            <a:r>
              <a:rPr lang="fr-FR" sz="2000" dirty="0" smtClean="0"/>
              <a:t> </a:t>
            </a:r>
            <a:r>
              <a:rPr lang="fr-FR" sz="2000" dirty="0" smtClean="0"/>
              <a:t>à mon article et </a:t>
            </a:r>
            <a:r>
              <a:rPr lang="fr-FR" sz="2000" b="1" dirty="0" smtClean="0">
                <a:solidFill>
                  <a:srgbClr val="0070C0"/>
                </a:solidFill>
              </a:rPr>
              <a:t>je</a:t>
            </a:r>
            <a:r>
              <a:rPr lang="fr-FR" sz="2000" dirty="0" smtClean="0"/>
              <a:t> le </a:t>
            </a:r>
            <a:r>
              <a:rPr lang="fr-FR" sz="2000" b="1" dirty="0" smtClean="0">
                <a:solidFill>
                  <a:srgbClr val="FF0000"/>
                </a:solidFill>
              </a:rPr>
              <a:t>rédigerai</a:t>
            </a:r>
            <a:r>
              <a:rPr lang="fr-FR" sz="2000" dirty="0" smtClean="0"/>
              <a:t> </a:t>
            </a:r>
            <a:r>
              <a:rPr lang="fr-FR" sz="2000" dirty="0" smtClean="0"/>
              <a:t>: </a:t>
            </a:r>
            <a:r>
              <a:rPr lang="fr-FR" sz="2000" b="1" dirty="0" smtClean="0">
                <a:solidFill>
                  <a:srgbClr val="0070C0"/>
                </a:solidFill>
              </a:rPr>
              <a:t>j’</a:t>
            </a:r>
            <a:r>
              <a:rPr lang="fr-FR" sz="2000" b="1" dirty="0" smtClean="0">
                <a:solidFill>
                  <a:srgbClr val="FF0000"/>
                </a:solidFill>
              </a:rPr>
              <a:t>expliquerai</a:t>
            </a:r>
            <a:r>
              <a:rPr lang="fr-FR" sz="2000" dirty="0" smtClean="0"/>
              <a:t> </a:t>
            </a:r>
            <a:r>
              <a:rPr lang="fr-FR" sz="2000" dirty="0" smtClean="0"/>
              <a:t>et </a:t>
            </a:r>
            <a:r>
              <a:rPr lang="fr-FR" sz="2000" b="1" dirty="0" smtClean="0">
                <a:solidFill>
                  <a:srgbClr val="0070C0"/>
                </a:solidFill>
              </a:rPr>
              <a:t>je</a:t>
            </a:r>
            <a:r>
              <a:rPr lang="fr-FR" sz="2000" dirty="0" smtClean="0"/>
              <a:t> </a:t>
            </a:r>
            <a:r>
              <a:rPr lang="fr-FR" sz="2000" b="1" dirty="0" smtClean="0">
                <a:solidFill>
                  <a:srgbClr val="FF0000"/>
                </a:solidFill>
              </a:rPr>
              <a:t>raconterai</a:t>
            </a:r>
            <a:r>
              <a:rPr lang="fr-FR" sz="2000" dirty="0" smtClean="0"/>
              <a:t> </a:t>
            </a:r>
            <a:r>
              <a:rPr lang="fr-FR" sz="2000" dirty="0" smtClean="0"/>
              <a:t>l’événement. </a:t>
            </a:r>
            <a:r>
              <a:rPr lang="fr-FR" sz="2000" b="1" dirty="0" smtClean="0">
                <a:solidFill>
                  <a:srgbClr val="0070C0"/>
                </a:solidFill>
              </a:rPr>
              <a:t>Je</a:t>
            </a:r>
            <a:r>
              <a:rPr lang="fr-FR" sz="2000" dirty="0" smtClean="0"/>
              <a:t> </a:t>
            </a:r>
            <a:r>
              <a:rPr lang="fr-FR" sz="2000" b="1" dirty="0" smtClean="0">
                <a:solidFill>
                  <a:srgbClr val="FF0000"/>
                </a:solidFill>
              </a:rPr>
              <a:t>choisirai</a:t>
            </a:r>
            <a:r>
              <a:rPr lang="fr-FR" sz="2000" dirty="0" smtClean="0"/>
              <a:t> </a:t>
            </a:r>
            <a:r>
              <a:rPr lang="fr-FR" sz="2000" dirty="0" smtClean="0"/>
              <a:t>des photos pour illustrer l’article.</a:t>
            </a:r>
          </a:p>
          <a:p>
            <a:pPr algn="just">
              <a:lnSpc>
                <a:spcPts val="3000"/>
              </a:lnSpc>
            </a:pPr>
            <a:r>
              <a:rPr lang="fr-FR" sz="2000" dirty="0" smtClean="0"/>
              <a:t>**</a:t>
            </a:r>
            <a:r>
              <a:rPr lang="fr-FR" sz="2000" b="1" dirty="0" smtClean="0">
                <a:solidFill>
                  <a:srgbClr val="0070C0"/>
                </a:solidFill>
              </a:rPr>
              <a:t>Le secrétaire de rédaction </a:t>
            </a:r>
            <a:r>
              <a:rPr lang="fr-FR" sz="2000" b="1" dirty="0" smtClean="0">
                <a:solidFill>
                  <a:srgbClr val="FF0000"/>
                </a:solidFill>
              </a:rPr>
              <a:t>devra</a:t>
            </a:r>
            <a:r>
              <a:rPr lang="fr-FR" sz="2000" dirty="0" smtClean="0"/>
              <a:t> </a:t>
            </a:r>
            <a:r>
              <a:rPr lang="fr-FR" sz="2000" dirty="0" smtClean="0"/>
              <a:t>le </a:t>
            </a:r>
            <a:r>
              <a:rPr lang="fr-FR" sz="2000" dirty="0" smtClean="0"/>
              <a:t>relire, </a:t>
            </a:r>
            <a:r>
              <a:rPr lang="fr-FR" sz="2000" b="1" dirty="0" smtClean="0">
                <a:solidFill>
                  <a:srgbClr val="0070C0"/>
                </a:solidFill>
              </a:rPr>
              <a:t>il</a:t>
            </a:r>
            <a:r>
              <a:rPr lang="fr-FR" sz="2000" dirty="0" smtClean="0"/>
              <a:t> le </a:t>
            </a:r>
            <a:r>
              <a:rPr lang="fr-FR" sz="2000" b="1" dirty="0" smtClean="0">
                <a:solidFill>
                  <a:srgbClr val="FF0000"/>
                </a:solidFill>
              </a:rPr>
              <a:t>corrigera</a:t>
            </a:r>
            <a:r>
              <a:rPr lang="fr-FR" sz="2000" dirty="0" smtClean="0"/>
              <a:t>, </a:t>
            </a:r>
            <a:r>
              <a:rPr lang="fr-FR" sz="2000" dirty="0" smtClean="0"/>
              <a:t>le </a:t>
            </a:r>
            <a:r>
              <a:rPr lang="fr-FR" sz="2000" b="1" dirty="0" smtClean="0">
                <a:solidFill>
                  <a:srgbClr val="FF0000"/>
                </a:solidFill>
              </a:rPr>
              <a:t>raccourcira</a:t>
            </a:r>
            <a:r>
              <a:rPr lang="fr-FR" sz="2000" dirty="0" smtClean="0"/>
              <a:t> </a:t>
            </a:r>
            <a:r>
              <a:rPr lang="fr-FR" sz="2000" dirty="0" smtClean="0"/>
              <a:t>éventuellement. A l’ordinateur, </a:t>
            </a:r>
            <a:r>
              <a:rPr lang="fr-FR" sz="2000" b="1" dirty="0" smtClean="0">
                <a:solidFill>
                  <a:srgbClr val="0070C0"/>
                </a:solidFill>
              </a:rPr>
              <a:t>il</a:t>
            </a:r>
            <a:r>
              <a:rPr lang="fr-FR" sz="2000" dirty="0" smtClean="0"/>
              <a:t> </a:t>
            </a:r>
            <a:r>
              <a:rPr lang="fr-FR" sz="2000" b="1" dirty="0" smtClean="0">
                <a:solidFill>
                  <a:srgbClr val="FF0000"/>
                </a:solidFill>
              </a:rPr>
              <a:t>réalisera</a:t>
            </a:r>
            <a:r>
              <a:rPr lang="fr-FR" sz="2000" dirty="0" smtClean="0"/>
              <a:t> </a:t>
            </a:r>
            <a:r>
              <a:rPr lang="fr-FR" sz="2000" dirty="0" smtClean="0"/>
              <a:t>la mise en page avec d’autres articles.</a:t>
            </a:r>
          </a:p>
          <a:p>
            <a:pPr algn="just">
              <a:lnSpc>
                <a:spcPts val="3000"/>
              </a:lnSpc>
            </a:pPr>
            <a:r>
              <a:rPr lang="fr-FR" sz="2000" dirty="0" smtClean="0"/>
              <a:t>Puis, </a:t>
            </a:r>
            <a:r>
              <a:rPr lang="fr-FR" sz="2000" b="1" dirty="0" smtClean="0">
                <a:solidFill>
                  <a:srgbClr val="0070C0"/>
                </a:solidFill>
              </a:rPr>
              <a:t>on</a:t>
            </a:r>
            <a:r>
              <a:rPr lang="fr-FR" sz="2000" dirty="0" smtClean="0"/>
              <a:t> </a:t>
            </a:r>
            <a:r>
              <a:rPr lang="fr-FR" sz="2000" b="1" dirty="0" smtClean="0">
                <a:solidFill>
                  <a:srgbClr val="FF0000"/>
                </a:solidFill>
              </a:rPr>
              <a:t>reproduira</a:t>
            </a:r>
            <a:r>
              <a:rPr lang="fr-FR" sz="2000" dirty="0" smtClean="0"/>
              <a:t> </a:t>
            </a:r>
            <a:r>
              <a:rPr lang="fr-FR" sz="2000" dirty="0" smtClean="0"/>
              <a:t>la page sur une plaque de métal que l’</a:t>
            </a:r>
            <a:r>
              <a:rPr lang="fr-FR" sz="2000" b="1" dirty="0" smtClean="0">
                <a:solidFill>
                  <a:srgbClr val="0070C0"/>
                </a:solidFill>
              </a:rPr>
              <a:t>on</a:t>
            </a:r>
            <a:r>
              <a:rPr lang="fr-FR" sz="2000" dirty="0" smtClean="0"/>
              <a:t> </a:t>
            </a:r>
            <a:r>
              <a:rPr lang="fr-FR" sz="2000" b="1" dirty="0" smtClean="0">
                <a:solidFill>
                  <a:srgbClr val="FF0000"/>
                </a:solidFill>
              </a:rPr>
              <a:t>placera</a:t>
            </a:r>
            <a:r>
              <a:rPr lang="fr-FR" sz="2000" dirty="0" smtClean="0"/>
              <a:t> </a:t>
            </a:r>
            <a:r>
              <a:rPr lang="fr-FR" sz="2000" dirty="0" smtClean="0"/>
              <a:t>dans une rotative </a:t>
            </a:r>
            <a:r>
              <a:rPr lang="fr-FR" sz="2000" b="1" dirty="0" smtClean="0">
                <a:solidFill>
                  <a:srgbClr val="0070C0"/>
                </a:solidFill>
              </a:rPr>
              <a:t>qui</a:t>
            </a:r>
            <a:r>
              <a:rPr lang="fr-FR" sz="2000" dirty="0" smtClean="0"/>
              <a:t> </a:t>
            </a:r>
            <a:r>
              <a:rPr lang="fr-FR" sz="2000" b="1" dirty="0" smtClean="0">
                <a:solidFill>
                  <a:srgbClr val="FF0000"/>
                </a:solidFill>
              </a:rPr>
              <a:t>imprimera</a:t>
            </a:r>
            <a:r>
              <a:rPr lang="fr-FR" sz="2000" dirty="0" smtClean="0"/>
              <a:t> </a:t>
            </a:r>
            <a:r>
              <a:rPr lang="fr-FR" sz="2000" dirty="0" smtClean="0"/>
              <a:t>le papier. Ensuite, </a:t>
            </a:r>
            <a:r>
              <a:rPr lang="fr-FR" sz="2000" b="1" dirty="0" smtClean="0">
                <a:solidFill>
                  <a:srgbClr val="0070C0"/>
                </a:solidFill>
              </a:rPr>
              <a:t>elle</a:t>
            </a:r>
            <a:r>
              <a:rPr lang="fr-FR" sz="2000" dirty="0" smtClean="0"/>
              <a:t> le </a:t>
            </a:r>
            <a:r>
              <a:rPr lang="fr-FR" sz="2000" b="1" dirty="0" smtClean="0">
                <a:solidFill>
                  <a:srgbClr val="FF0000"/>
                </a:solidFill>
              </a:rPr>
              <a:t>découpera</a:t>
            </a:r>
            <a:r>
              <a:rPr lang="fr-FR" sz="2000" dirty="0" smtClean="0"/>
              <a:t> </a:t>
            </a:r>
            <a:r>
              <a:rPr lang="fr-FR" sz="2000" dirty="0" smtClean="0"/>
              <a:t>et le </a:t>
            </a:r>
            <a:r>
              <a:rPr lang="fr-FR" sz="2000" b="1" dirty="0" smtClean="0">
                <a:solidFill>
                  <a:srgbClr val="FF0000"/>
                </a:solidFill>
              </a:rPr>
              <a:t>pliera</a:t>
            </a:r>
            <a:r>
              <a:rPr lang="fr-FR" sz="2000" dirty="0" smtClean="0"/>
              <a:t>.</a:t>
            </a:r>
            <a:endParaRPr lang="fr-FR" sz="2000" dirty="0" smtClean="0"/>
          </a:p>
          <a:p>
            <a:pPr algn="just">
              <a:lnSpc>
                <a:spcPts val="3000"/>
              </a:lnSpc>
            </a:pPr>
            <a:r>
              <a:rPr lang="fr-FR" sz="2000" dirty="0" smtClean="0"/>
              <a:t>Durant la nuit, </a:t>
            </a:r>
            <a:r>
              <a:rPr lang="fr-FR" sz="2000" b="1" dirty="0" smtClean="0">
                <a:solidFill>
                  <a:srgbClr val="0070C0"/>
                </a:solidFill>
              </a:rPr>
              <a:t>des fourgonnettes </a:t>
            </a:r>
            <a:r>
              <a:rPr lang="fr-FR" sz="2000" b="1" dirty="0" smtClean="0">
                <a:solidFill>
                  <a:srgbClr val="FF0000"/>
                </a:solidFill>
              </a:rPr>
              <a:t>emporteront</a:t>
            </a:r>
            <a:r>
              <a:rPr lang="fr-FR" sz="2000" dirty="0" smtClean="0"/>
              <a:t> </a:t>
            </a:r>
            <a:r>
              <a:rPr lang="fr-FR" sz="2000" dirty="0" smtClean="0"/>
              <a:t>les exemplaires de journaux chez les marchands. </a:t>
            </a:r>
            <a:r>
              <a:rPr lang="fr-FR" sz="2000" b="1" dirty="0" smtClean="0">
                <a:solidFill>
                  <a:srgbClr val="0070C0"/>
                </a:solidFill>
              </a:rPr>
              <a:t>Les livreurs ou les facteurs </a:t>
            </a:r>
            <a:r>
              <a:rPr lang="fr-FR" sz="2000" b="1" dirty="0" smtClean="0">
                <a:solidFill>
                  <a:srgbClr val="FF0000"/>
                </a:solidFill>
              </a:rPr>
              <a:t>distribueront</a:t>
            </a:r>
            <a:r>
              <a:rPr lang="fr-FR" sz="2000" dirty="0" smtClean="0"/>
              <a:t> </a:t>
            </a:r>
            <a:r>
              <a:rPr lang="fr-FR" sz="2000" dirty="0" smtClean="0"/>
              <a:t>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le journal m’envoie aussitôt sur les lieux. Quand j’arrive, j’essaie de comprendre ce qui s’est passé. Je prends mon appareil et je fais des photos. J’observe, 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j’arrive, j’essaie de comprendre ce qui s’est passé. Je prends mon appareil et je fais des photos. J’observe, 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j’essaie de comprendre ce qui s’est passé. Je prends mon appareil et je fais des photos. J’observe, 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Je prends mon appareil et je fais des photos. J’observe, 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je fais des photos. J’observe, 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J’observe, 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786199"/>
          </a:xfrm>
          <a:prstGeom prst="rect">
            <a:avLst/>
          </a:prstGeom>
        </p:spPr>
        <p:txBody>
          <a:bodyPr wrap="square">
            <a:spAutoFit/>
          </a:bodyPr>
          <a:lstStyle/>
          <a:p>
            <a:pPr algn="just"/>
            <a:r>
              <a:rPr lang="fr-FR" sz="2000" b="1" dirty="0" smtClean="0"/>
              <a:t>Texte 27 - De l’évènement au journal en kiosque (1)</a:t>
            </a:r>
          </a:p>
          <a:p>
            <a:pPr algn="just">
              <a:lnSpc>
                <a:spcPts val="3000"/>
              </a:lnSpc>
            </a:pPr>
            <a:r>
              <a:rPr lang="fr-FR" sz="2000" dirty="0" smtClean="0"/>
              <a:t>Martin raconte :</a:t>
            </a:r>
          </a:p>
          <a:p>
            <a:pPr algn="just">
              <a:lnSpc>
                <a:spcPts val="3000"/>
              </a:lnSpc>
            </a:pPr>
            <a:r>
              <a:rPr lang="fr-FR" sz="2000" dirty="0" smtClean="0"/>
              <a:t>*</a:t>
            </a:r>
            <a:r>
              <a:rPr lang="fr-FR" sz="2000" b="1" dirty="0" smtClean="0">
                <a:solidFill>
                  <a:srgbClr val="0070C0"/>
                </a:solidFill>
              </a:rPr>
              <a:t>Je</a:t>
            </a:r>
            <a:r>
              <a:rPr lang="fr-FR" sz="2000" dirty="0" smtClean="0"/>
              <a:t> </a:t>
            </a:r>
            <a:r>
              <a:rPr lang="fr-FR" sz="2000" b="1" dirty="0" smtClean="0">
                <a:solidFill>
                  <a:srgbClr val="FF0000"/>
                </a:solidFill>
              </a:rPr>
              <a:t>serai</a:t>
            </a:r>
            <a:r>
              <a:rPr lang="fr-FR" sz="2000" dirty="0" smtClean="0"/>
              <a:t> journaliste. Quand </a:t>
            </a:r>
            <a:r>
              <a:rPr lang="fr-FR" sz="2000" b="1" dirty="0" smtClean="0">
                <a:solidFill>
                  <a:srgbClr val="0070C0"/>
                </a:solidFill>
              </a:rPr>
              <a:t>un accident </a:t>
            </a:r>
            <a:r>
              <a:rPr lang="fr-FR" sz="2000" b="1" dirty="0" smtClean="0">
                <a:solidFill>
                  <a:srgbClr val="FF0000"/>
                </a:solidFill>
              </a:rPr>
              <a:t>surviendra</a:t>
            </a:r>
            <a:r>
              <a:rPr lang="fr-FR" sz="2000" dirty="0" smtClean="0"/>
              <a:t>, </a:t>
            </a:r>
            <a:r>
              <a:rPr lang="fr-FR" sz="2000" b="1" dirty="0" smtClean="0">
                <a:solidFill>
                  <a:srgbClr val="0070C0"/>
                </a:solidFill>
              </a:rPr>
              <a:t>le journal </a:t>
            </a:r>
            <a:r>
              <a:rPr lang="fr-FR" sz="2000" b="1" dirty="0" smtClean="0">
                <a:solidFill>
                  <a:srgbClr val="FF0000"/>
                </a:solidFill>
              </a:rPr>
              <a:t>m’enverra</a:t>
            </a:r>
            <a:r>
              <a:rPr lang="fr-FR" sz="2000" dirty="0" smtClean="0"/>
              <a:t> aussitôt sur les lieux. Quand </a:t>
            </a:r>
            <a:r>
              <a:rPr lang="fr-FR" sz="2000" b="1" dirty="0" smtClean="0">
                <a:solidFill>
                  <a:srgbClr val="0070C0"/>
                </a:solidFill>
              </a:rPr>
              <a:t>j</a:t>
            </a:r>
            <a:r>
              <a:rPr lang="fr-FR" sz="2000" dirty="0" smtClean="0"/>
              <a:t>’</a:t>
            </a:r>
            <a:r>
              <a:rPr lang="fr-FR" sz="2000" b="1" dirty="0" smtClean="0">
                <a:solidFill>
                  <a:srgbClr val="FF0000"/>
                </a:solidFill>
              </a:rPr>
              <a:t>arriverai</a:t>
            </a:r>
            <a:r>
              <a:rPr lang="fr-FR" sz="2000" dirty="0" smtClean="0"/>
              <a:t>, </a:t>
            </a:r>
            <a:r>
              <a:rPr lang="fr-FR" sz="2000" b="1" dirty="0" smtClean="0">
                <a:solidFill>
                  <a:srgbClr val="0070C0"/>
                </a:solidFill>
              </a:rPr>
              <a:t>j’</a:t>
            </a:r>
            <a:r>
              <a:rPr lang="fr-FR" sz="2000" b="1" dirty="0" smtClean="0">
                <a:solidFill>
                  <a:srgbClr val="FF0000"/>
                </a:solidFill>
              </a:rPr>
              <a:t>essaierai</a:t>
            </a:r>
            <a:r>
              <a:rPr lang="fr-FR" sz="2000" dirty="0" smtClean="0"/>
              <a:t> </a:t>
            </a:r>
            <a:r>
              <a:rPr lang="fr-FR" sz="2000" dirty="0" smtClean="0"/>
              <a:t>de comprendre ce qui s’est passé. </a:t>
            </a:r>
            <a:r>
              <a:rPr lang="fr-FR" sz="2000" b="1" dirty="0" smtClean="0">
                <a:solidFill>
                  <a:srgbClr val="0070C0"/>
                </a:solidFill>
              </a:rPr>
              <a:t>Je</a:t>
            </a:r>
            <a:r>
              <a:rPr lang="fr-FR" sz="2000" dirty="0" smtClean="0"/>
              <a:t> </a:t>
            </a:r>
            <a:r>
              <a:rPr lang="fr-FR" sz="2000" b="1" dirty="0" smtClean="0">
                <a:solidFill>
                  <a:srgbClr val="FF0000"/>
                </a:solidFill>
              </a:rPr>
              <a:t>prendrai</a:t>
            </a:r>
            <a:r>
              <a:rPr lang="fr-FR" sz="2000" dirty="0" smtClean="0"/>
              <a:t> </a:t>
            </a:r>
            <a:r>
              <a:rPr lang="fr-FR" sz="2000" dirty="0" smtClean="0"/>
              <a:t>mon appareil et </a:t>
            </a:r>
            <a:r>
              <a:rPr lang="fr-FR" sz="2000" b="1" dirty="0" smtClean="0">
                <a:solidFill>
                  <a:srgbClr val="0070C0"/>
                </a:solidFill>
              </a:rPr>
              <a:t>je</a:t>
            </a:r>
            <a:r>
              <a:rPr lang="fr-FR" sz="2000" dirty="0" smtClean="0"/>
              <a:t> </a:t>
            </a:r>
            <a:r>
              <a:rPr lang="fr-FR" sz="2000" b="1" dirty="0" smtClean="0">
                <a:solidFill>
                  <a:srgbClr val="FF0000"/>
                </a:solidFill>
              </a:rPr>
              <a:t>ferai</a:t>
            </a:r>
            <a:r>
              <a:rPr lang="fr-FR" sz="2000" dirty="0" smtClean="0"/>
              <a:t> des </a:t>
            </a:r>
            <a:r>
              <a:rPr lang="fr-FR" sz="2000" dirty="0" smtClean="0"/>
              <a:t>photos. </a:t>
            </a:r>
            <a:r>
              <a:rPr lang="fr-FR" sz="2000" b="1" dirty="0" smtClean="0">
                <a:solidFill>
                  <a:srgbClr val="0070C0"/>
                </a:solidFill>
              </a:rPr>
              <a:t>J’</a:t>
            </a:r>
            <a:r>
              <a:rPr lang="fr-FR" sz="2000" b="1" dirty="0" smtClean="0">
                <a:solidFill>
                  <a:srgbClr val="FF0000"/>
                </a:solidFill>
              </a:rPr>
              <a:t>observerai</a:t>
            </a:r>
            <a:r>
              <a:rPr lang="fr-FR" sz="2000" dirty="0" smtClean="0"/>
              <a:t>, </a:t>
            </a:r>
            <a:r>
              <a:rPr lang="fr-FR" sz="2000" dirty="0" smtClean="0"/>
              <a:t>je pose des questions aux témoins, aux victimes et aux secours. Je vérifie les informations.</a:t>
            </a:r>
          </a:p>
          <a:p>
            <a:pPr algn="just">
              <a:lnSpc>
                <a:spcPts val="3000"/>
              </a:lnSpc>
            </a:pPr>
            <a:r>
              <a:rPr lang="fr-FR" sz="2000" dirty="0" smtClean="0"/>
              <a:t>À mon bureau, je réfléchis à mon article et je le rédige : j’explique et je raconte l’événement. Je choisis des photos pour illustrer l’article.</a:t>
            </a:r>
          </a:p>
          <a:p>
            <a:pPr algn="just">
              <a:lnSpc>
                <a:spcPts val="3000"/>
              </a:lnSpc>
            </a:pPr>
            <a:r>
              <a:rPr lang="fr-FR" sz="2000" dirty="0" smtClean="0"/>
              <a:t>**Le secrétaire de rédaction doit le relire, il le corrige, le raccourcit éventuellement. A l’ordinateur, il réalise la mise en page avec d’autres articles.</a:t>
            </a:r>
          </a:p>
          <a:p>
            <a:pPr algn="just">
              <a:lnSpc>
                <a:spcPts val="3000"/>
              </a:lnSpc>
            </a:pPr>
            <a:r>
              <a:rPr lang="fr-FR" sz="2000" dirty="0" smtClean="0"/>
              <a:t>Puis, on reproduit la page sur une plaque de métal que l’on place dans une rotative qui imprime le papier. Ensuite, elle le découpe et le plie.</a:t>
            </a:r>
          </a:p>
          <a:p>
            <a:pPr algn="just">
              <a:lnSpc>
                <a:spcPts val="3000"/>
              </a:lnSpc>
            </a:pPr>
            <a:r>
              <a:rPr lang="fr-FR" sz="2000" dirty="0" smtClean="0"/>
              <a:t>Durant la nuit, des fourgonnettes emportent les exemplaires de journaux chez les marchands. Les livreurs ou les facteurs distribuent les journaux des abonnés à domicile.</a:t>
            </a:r>
            <a:endParaRPr lang="fr-FR" sz="1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428</TotalTime>
  <Words>5157</Words>
  <Application>Microsoft Office PowerPoint</Application>
  <PresentationFormat>Affichage à l'écran (4:3)</PresentationFormat>
  <Paragraphs>189</Paragraphs>
  <Slides>27</Slides>
  <Notes>0</Notes>
  <HiddenSlides>0</HiddenSlides>
  <MMClips>0</MMClips>
  <ScaleCrop>false</ScaleCrop>
  <HeadingPairs>
    <vt:vector size="4" baseType="variant">
      <vt:variant>
        <vt:lpstr>Thème</vt:lpstr>
      </vt:variant>
      <vt:variant>
        <vt:i4>1</vt:i4>
      </vt:variant>
      <vt:variant>
        <vt:lpstr>Titres des diapositives</vt:lpstr>
      </vt:variant>
      <vt:variant>
        <vt:i4>27</vt:i4>
      </vt:variant>
    </vt:vector>
  </HeadingPairs>
  <TitlesOfParts>
    <vt:vector size="28"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44</cp:revision>
  <dcterms:created xsi:type="dcterms:W3CDTF">2019-08-27T10:27:45Z</dcterms:created>
  <dcterms:modified xsi:type="dcterms:W3CDTF">2021-04-21T07:39:32Z</dcterms:modified>
</cp:coreProperties>
</file>