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</p:sldIdLst>
  <p:sldSz cx="10512425" cy="7380288"/>
  <p:notesSz cx="6888163" cy="10018713"/>
  <p:defaultTextStyle>
    <a:defPPr>
      <a:defRPr lang="fr-FR"/>
    </a:defPPr>
    <a:lvl1pPr marL="0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195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39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586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78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597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172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36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563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B5CE250-8B96-4619-AB21-DFD6C7CA2BAE}">
          <p14:sldIdLst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25">
          <p15:clr>
            <a:srgbClr val="A4A3A4"/>
          </p15:clr>
        </p15:guide>
        <p15:guide id="2" pos="33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5" userDrawn="1">
          <p15:clr>
            <a:srgbClr val="A4A3A4"/>
          </p15:clr>
        </p15:guide>
        <p15:guide id="2" pos="216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E597"/>
    <a:srgbClr val="66FF66"/>
    <a:srgbClr val="FFCC00"/>
    <a:srgbClr val="CC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56C452-CF12-446E-967F-1F01EE186AEC}" v="175" dt="2024-08-09T14:33:55.9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4671" autoAdjust="0"/>
  </p:normalViewPr>
  <p:slideViewPr>
    <p:cSldViewPr>
      <p:cViewPr varScale="1">
        <p:scale>
          <a:sx n="69" d="100"/>
          <a:sy n="69" d="100"/>
        </p:scale>
        <p:origin x="1536" y="77"/>
      </p:cViewPr>
      <p:guideLst>
        <p:guide orient="horz" pos="2325"/>
        <p:guide pos="33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2766"/>
    </p:cViewPr>
  </p:sorterViewPr>
  <p:notesViewPr>
    <p:cSldViewPr>
      <p:cViewPr varScale="1">
        <p:scale>
          <a:sx n="48" d="100"/>
          <a:sy n="48" d="100"/>
        </p:scale>
        <p:origin x="-2928" y="-108"/>
      </p:cViewPr>
      <p:guideLst>
        <p:guide orient="horz" pos="3155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500" cy="50165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076" y="0"/>
            <a:ext cx="2984500" cy="50165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A9889BB7-E797-48D9-A58A-FA7D8F05E3E9}" type="datetimeFigureOut">
              <a:rPr lang="fr-FR" smtClean="0"/>
              <a:t>13/08/2024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50888"/>
            <a:ext cx="534828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976" y="4759325"/>
            <a:ext cx="5510213" cy="4508500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515475"/>
            <a:ext cx="2984500" cy="50165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076" y="9515475"/>
            <a:ext cx="2984500" cy="50165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E593A1D2-D6B7-411B-992B-1BA6CC29D3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69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3A1D2-D6B7-411B-992B-1BA6CC29D36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2347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8432" y="2292674"/>
            <a:ext cx="8935561" cy="158197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76864" y="4182163"/>
            <a:ext cx="7358698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13/08/2024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03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13/08/2024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59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62180" y="317763"/>
            <a:ext cx="2719360" cy="677722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4100" y="317763"/>
            <a:ext cx="7982873" cy="677722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13/08/2024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13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13/08/2024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88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0409" y="4742519"/>
            <a:ext cx="8935561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0409" y="3128082"/>
            <a:ext cx="8935561" cy="16144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1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7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5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3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5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13/08/2024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05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4100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30424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13/08/2024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80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652023"/>
            <a:ext cx="4644813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5621" y="2340508"/>
            <a:ext cx="4644813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340166" y="1652023"/>
            <a:ext cx="4646638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340166" y="2340508"/>
            <a:ext cx="4646638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13/08/2024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4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13/08/2024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77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13/08/2024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27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2" y="293845"/>
            <a:ext cx="3458515" cy="125054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10066" y="293846"/>
            <a:ext cx="5876738" cy="62988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5622" y="1544394"/>
            <a:ext cx="3458515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13/08/2024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00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0509" y="5166202"/>
            <a:ext cx="6307455" cy="60989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60509" y="659442"/>
            <a:ext cx="6307455" cy="4428173"/>
          </a:xfrm>
        </p:spPr>
        <p:txBody>
          <a:bodyPr/>
          <a:lstStyle>
            <a:lvl1pPr marL="0" indent="0">
              <a:buNone/>
              <a:defRPr sz="3600"/>
            </a:lvl1pPr>
            <a:lvl2pPr marL="511195" indent="0">
              <a:buNone/>
              <a:defRPr sz="3100"/>
            </a:lvl2pPr>
            <a:lvl3pPr marL="1022391" indent="0">
              <a:buNone/>
              <a:defRPr sz="2700"/>
            </a:lvl3pPr>
            <a:lvl4pPr marL="1533586" indent="0">
              <a:buNone/>
              <a:defRPr sz="2200"/>
            </a:lvl4pPr>
            <a:lvl5pPr marL="2044781" indent="0">
              <a:buNone/>
              <a:defRPr sz="2200"/>
            </a:lvl5pPr>
            <a:lvl6pPr marL="2555977" indent="0">
              <a:buNone/>
              <a:defRPr sz="2200"/>
            </a:lvl6pPr>
            <a:lvl7pPr marL="3067172" indent="0">
              <a:buNone/>
              <a:defRPr sz="2200"/>
            </a:lvl7pPr>
            <a:lvl8pPr marL="3578367" indent="0">
              <a:buNone/>
              <a:defRPr sz="2200"/>
            </a:lvl8pPr>
            <a:lvl9pPr marL="4089563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60509" y="5776101"/>
            <a:ext cx="6307455" cy="866158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13/08/2024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75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  <a:prstGeom prst="rect">
            <a:avLst/>
          </a:prstGeom>
        </p:spPr>
        <p:txBody>
          <a:bodyPr vert="horz" lIns="102239" tIns="51120" rIns="102239" bIns="511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722068"/>
            <a:ext cx="9461183" cy="4870649"/>
          </a:xfrm>
          <a:prstGeom prst="rect">
            <a:avLst/>
          </a:prstGeom>
        </p:spPr>
        <p:txBody>
          <a:bodyPr vert="horz" lIns="102239" tIns="51120" rIns="102239" bIns="511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25621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656F9-00BB-41D8-A3D1-50652BFACCFE}" type="datetimeFigureOut">
              <a:rPr lang="fr-FR" smtClean="0"/>
              <a:t>13/08/2024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91745" y="6840434"/>
            <a:ext cx="3328935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33905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59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391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396" indent="-383396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692" indent="-319497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7988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18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379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57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277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3965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16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95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9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586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78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597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172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36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563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4.jpeg"/><Relationship Id="rId5" Type="http://schemas.openxmlformats.org/officeDocument/2006/relationships/image" Target="../media/image10.png"/><Relationship Id="rId10" Type="http://schemas.openxmlformats.org/officeDocument/2006/relationships/image" Target="../media/image13.jpg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gif"/><Relationship Id="rId7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10" Type="http://schemas.openxmlformats.org/officeDocument/2006/relationships/image" Target="../media/image20.jpeg"/><Relationship Id="rId4" Type="http://schemas.openxmlformats.org/officeDocument/2006/relationships/image" Target="../media/image16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.jpe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jpeg"/><Relationship Id="rId7" Type="http://schemas.microsoft.com/office/2007/relationships/hdphoto" Target="../media/hdphoto4.wdp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5.wdp"/><Relationship Id="rId7" Type="http://schemas.openxmlformats.org/officeDocument/2006/relationships/image" Target="../media/image1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image" Target="../media/image2.jpeg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.gif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6.jpeg"/><Relationship Id="rId10" Type="http://schemas.openxmlformats.org/officeDocument/2006/relationships/image" Target="../media/image39.gif"/><Relationship Id="rId4" Type="http://schemas.openxmlformats.org/officeDocument/2006/relationships/image" Target="../media/image35.jpeg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234729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Janvier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C2004D1B-ECB3-4928-A314-DBAE411FD6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019" y="3821840"/>
            <a:ext cx="778024" cy="8626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3466569-CA99-4767-BDB1-9557E5D529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277324" y="3833890"/>
            <a:ext cx="844486" cy="79769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5907FE8-F1BB-43F1-A520-F7863FE2FB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42" y="3756846"/>
            <a:ext cx="778024" cy="86269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2659DC8C-77D5-443E-A3B0-296DC316E7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596" y="3801393"/>
            <a:ext cx="778024" cy="86269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6C8E179B-2E06-45F7-B386-AF4DD84502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775" y="3789343"/>
            <a:ext cx="778024" cy="862691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8E767B8C-FA83-40D8-87FB-2EA5FFEA21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275" y="3824787"/>
            <a:ext cx="778024" cy="862691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2559DC7F-1BA3-48D4-A760-BDC082A5AE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031" y="3808911"/>
            <a:ext cx="778024" cy="86269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34055E1-CD94-4E68-A2F8-637D2B2581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60729" y="3821840"/>
            <a:ext cx="844486" cy="79769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3AA6070-B27C-6423-B2D7-FA64485E86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229" y="3804243"/>
            <a:ext cx="844486" cy="84448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AAF675F-52EA-6A61-19FF-BB83E5E098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42664" y="3833889"/>
            <a:ext cx="844486" cy="797695"/>
          </a:xfrm>
          <a:prstGeom prst="rect">
            <a:avLst/>
          </a:prstGeom>
        </p:spPr>
      </p:pic>
      <p:pic>
        <p:nvPicPr>
          <p:cNvPr id="1026" name="Picture 2" descr="Winter PNG">
            <a:extLst>
              <a:ext uri="{FF2B5EF4-FFF2-40B4-BE49-F238E27FC236}">
                <a16:creationId xmlns:a16="http://schemas.microsoft.com/office/drawing/2014/main" id="{D007324C-C582-3430-4427-4AAB434D9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32" y="124698"/>
            <a:ext cx="3145531" cy="197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ock Of Birds PNG Transparent Images - PNG All">
            <a:extLst>
              <a:ext uri="{FF2B5EF4-FFF2-40B4-BE49-F238E27FC236}">
                <a16:creationId xmlns:a16="http://schemas.microsoft.com/office/drawing/2014/main" id="{38E69606-DF25-E8CF-8A35-668C3FE63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420" y="196093"/>
            <a:ext cx="3261452" cy="228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977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889032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Janvier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EFBE87EF-F4F0-41CD-95B2-7D4F3893E3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729" y="3798514"/>
            <a:ext cx="778024" cy="8626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C6C22D8-997F-4080-A55B-25AE0AE65A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899" y="3783440"/>
            <a:ext cx="778024" cy="86269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BC1E667-DEBC-41F0-880B-ECA793BFC2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246" y="3818719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75081A9F-EEA8-4FCD-856C-14435C8B5D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786" y="3772605"/>
            <a:ext cx="778024" cy="86269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5025E4B7-1817-41DE-B958-9B645117B1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616" y="3783472"/>
            <a:ext cx="778024" cy="86269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BA742C9-248D-423E-90B5-522F50C41F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49757" y="3872425"/>
            <a:ext cx="844486" cy="79769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D2D1363F-BE06-4CC6-86F8-715A42640D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08" y="3772605"/>
            <a:ext cx="914513" cy="914513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4346AF09-BE75-445F-A1EA-AE45E0C279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407108" y="3822913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62F7373B-C1AB-A790-A42C-FF91D57E13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46283" y="3831013"/>
            <a:ext cx="844486" cy="79769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2C80ED1-3526-BA96-727A-483720B4F8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688" y="3807429"/>
            <a:ext cx="778024" cy="862691"/>
          </a:xfrm>
          <a:prstGeom prst="rect">
            <a:avLst/>
          </a:prstGeom>
        </p:spPr>
      </p:pic>
      <p:pic>
        <p:nvPicPr>
          <p:cNvPr id="8" name="Picture 4" descr="Goldilocks and the Three Bears Activities, Crafts, and Printables ...">
            <a:extLst>
              <a:ext uri="{FF2B5EF4-FFF2-40B4-BE49-F238E27FC236}">
                <a16:creationId xmlns:a16="http://schemas.microsoft.com/office/drawing/2014/main" id="{11128E62-C722-A31F-3676-BD33F02DD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62" b="93462" l="1977" r="99153">
                        <a14:foregroundMark x1="14124" y1="14231" x2="9605" y2="76923"/>
                        <a14:foregroundMark x1="9605" y1="76923" x2="11017" y2="88077"/>
                        <a14:foregroundMark x1="14407" y1="87308" x2="51130" y2="93846"/>
                        <a14:foregroundMark x1="51130" y1="93846" x2="99435" y2="78462"/>
                        <a14:foregroundMark x1="12429" y1="24231" x2="69774" y2="10769"/>
                        <a14:foregroundMark x1="69774" y1="10769" x2="76271" y2="4615"/>
                        <a14:foregroundMark x1="45763" y1="3846" x2="42938" y2="38077"/>
                        <a14:foregroundMark x1="42938" y1="38077" x2="44068" y2="39231"/>
                        <a14:foregroundMark x1="52825" y1="3077" x2="12307" y2="10273"/>
                        <a14:foregroundMark x1="6375" y1="57692" x2="6215" y2="65385"/>
                        <a14:foregroundMark x1="7205" y1="17861" x2="6375" y2="57692"/>
                        <a14:foregroundMark x1="6215" y1="65385" x2="8757" y2="79231"/>
                        <a14:foregroundMark x1="28531" y1="42692" x2="74011" y2="30385"/>
                        <a14:foregroundMark x1="74011" y1="30385" x2="87853" y2="20769"/>
                        <a14:foregroundMark x1="87853" y1="20769" x2="75706" y2="15769"/>
                        <a14:foregroundMark x1="2055" y1="57692" x2="1977" y2="58846"/>
                        <a14:foregroundMark x1="3672" y1="33846" x2="2055" y2="57692"/>
                        <a14:foregroundMark x1="1977" y1="58846" x2="3107" y2="59231"/>
                        <a14:backgroundMark x1="6780" y1="12308" x2="11017" y2="10000"/>
                        <a14:backgroundMark x1="11017" y1="10000" x2="12712" y2="9231"/>
                        <a14:backgroundMark x1="14124" y1="10769" x2="14124" y2="10769"/>
                        <a14:backgroundMark x1="12994" y1="10769" x2="12994" y2="10769"/>
                        <a14:backgroundMark x1="1412" y1="57692" x2="1412" y2="5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37" y="234839"/>
            <a:ext cx="2804904" cy="206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hiocelul - fise de lucru, jocuri, idei - EmaLaScoala">
            <a:extLst>
              <a:ext uri="{FF2B5EF4-FFF2-40B4-BE49-F238E27FC236}">
                <a16:creationId xmlns:a16="http://schemas.microsoft.com/office/drawing/2014/main" id="{2D502208-5739-4BB2-F358-04188DEFC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818" y="224566"/>
            <a:ext cx="1836653" cy="240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893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460942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3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</a:t>
                      </a: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Février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AD0ECAF0-4DE7-423F-981E-571C6D46CA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698" y="3829511"/>
            <a:ext cx="778024" cy="86269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90AF056-A719-4D0D-9E96-201983A956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300" y="3803131"/>
            <a:ext cx="778024" cy="8626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3A18799-9E70-4817-ACD4-56B5C52B45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05275" y="3858116"/>
            <a:ext cx="844486" cy="7976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857976F-4A26-4CB6-8ADA-A1BA1EC2CA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65165" y="3858116"/>
            <a:ext cx="844486" cy="797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8DE95650-4ED5-4C5A-AEED-0830F23B16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215" y="3775263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F6CAA6D-4E31-4265-A169-0878122798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365" y="3803131"/>
            <a:ext cx="778024" cy="86269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75D4A7D9-03E2-43C7-B228-9EC3D5DB61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319" y="3825617"/>
            <a:ext cx="778024" cy="862691"/>
          </a:xfrm>
          <a:prstGeom prst="rect">
            <a:avLst/>
          </a:prstGeom>
        </p:spPr>
      </p:pic>
      <p:pic>
        <p:nvPicPr>
          <p:cNvPr id="36" name="Picture 4" descr="http://images.vefblog.net/vefblog.net/h/o/holly/photos_gros/2011/02/holly129663896448_gros.jpg">
            <a:extLst>
              <a:ext uri="{FF2B5EF4-FFF2-40B4-BE49-F238E27FC236}">
                <a16:creationId xmlns:a16="http://schemas.microsoft.com/office/drawing/2014/main" id="{D3D7C919-C5C2-4B15-9F6A-ABE8AD076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904" y="5418336"/>
            <a:ext cx="946693" cy="115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35916638-CAED-432D-8B6A-FA98EFBFDE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380" y="353749"/>
            <a:ext cx="1973361" cy="197336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3B82C872-0D12-F9AA-A2BA-326FA47C6C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273" y="3793120"/>
            <a:ext cx="778024" cy="86269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E8BE536-FCAC-B43C-3E89-7B3B0F844D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575" y="3830438"/>
            <a:ext cx="844486" cy="844486"/>
          </a:xfrm>
          <a:prstGeom prst="rect">
            <a:avLst/>
          </a:prstGeom>
        </p:spPr>
      </p:pic>
      <p:pic>
        <p:nvPicPr>
          <p:cNvPr id="1026" name="Picture 2" descr="Opération Pièces Jaunes 2018 - Centre Hospitalier de Brive">
            <a:extLst>
              <a:ext uri="{FF2B5EF4-FFF2-40B4-BE49-F238E27FC236}">
                <a16:creationId xmlns:a16="http://schemas.microsoft.com/office/drawing/2014/main" id="{9F6DFE83-EC8C-78CB-64C5-3A1B38E1BE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88" b="93099" l="10000" r="90000">
                        <a14:foregroundMark x1="39667" y1="5469" x2="47000" y2="16276"/>
                        <a14:foregroundMark x1="58000" y1="14063" x2="70667" y2="20964"/>
                        <a14:foregroundMark x1="39167" y1="28516" x2="45167" y2="22526"/>
                        <a14:foregroundMark x1="47667" y1="23438" x2="53667" y2="24609"/>
                        <a14:foregroundMark x1="51333" y1="22135" x2="53667" y2="29427"/>
                        <a14:foregroundMark x1="53667" y1="29427" x2="52833" y2="30339"/>
                        <a14:foregroundMark x1="73500" y1="42708" x2="73500" y2="42708"/>
                        <a14:foregroundMark x1="36833" y1="35286" x2="53333" y2="34375"/>
                        <a14:foregroundMark x1="53333" y1="34375" x2="63000" y2="37891"/>
                        <a14:foregroundMark x1="63000" y1="37891" x2="48667" y2="39714"/>
                        <a14:foregroundMark x1="48667" y1="39714" x2="30833" y2="49479"/>
                        <a14:foregroundMark x1="30833" y1="49479" x2="39500" y2="39063"/>
                        <a14:foregroundMark x1="39500" y1="39063" x2="48667" y2="36979"/>
                        <a14:foregroundMark x1="48667" y1="36979" x2="57833" y2="37109"/>
                        <a14:foregroundMark x1="57833" y1="37109" x2="66167" y2="39323"/>
                        <a14:foregroundMark x1="66167" y1="39323" x2="61167" y2="45703"/>
                        <a14:foregroundMark x1="61167" y1="45703" x2="51667" y2="44792"/>
                        <a14:foregroundMark x1="51667" y1="44792" x2="42833" y2="47526"/>
                        <a14:foregroundMark x1="42833" y1="47526" x2="54833" y2="37500"/>
                        <a14:foregroundMark x1="54833" y1="37500" x2="56000" y2="43750"/>
                        <a14:foregroundMark x1="36333" y1="43880" x2="63833" y2="39193"/>
                        <a14:foregroundMark x1="63833" y1="39193" x2="72333" y2="41276"/>
                        <a14:foregroundMark x1="72333" y1="41276" x2="52333" y2="45313"/>
                        <a14:foregroundMark x1="52333" y1="45313" x2="47167" y2="44531"/>
                        <a14:foregroundMark x1="56333" y1="52734" x2="61667" y2="70052"/>
                        <a14:foregroundMark x1="61667" y1="70052" x2="56667" y2="77604"/>
                        <a14:foregroundMark x1="56667" y1="77604" x2="51167" y2="67839"/>
                        <a14:foregroundMark x1="51167" y1="67839" x2="49667" y2="59766"/>
                        <a14:foregroundMark x1="49667" y1="59766" x2="60667" y2="54688"/>
                        <a14:foregroundMark x1="60667" y1="54688" x2="70000" y2="53516"/>
                        <a14:foregroundMark x1="70000" y1="53516" x2="54167" y2="84375"/>
                        <a14:foregroundMark x1="54167" y1="84375" x2="47500" y2="58724"/>
                        <a14:foregroundMark x1="47500" y1="58724" x2="48833" y2="56120"/>
                        <a14:foregroundMark x1="59667" y1="60417" x2="46500" y2="75651"/>
                        <a14:foregroundMark x1="46500" y1="75651" x2="48333" y2="67448"/>
                        <a14:foregroundMark x1="48333" y1="67448" x2="48333" y2="67448"/>
                        <a14:foregroundMark x1="50833" y1="87240" x2="48500" y2="82943"/>
                        <a14:foregroundMark x1="58833" y1="64323" x2="66167" y2="58854"/>
                        <a14:foregroundMark x1="73000" y1="49609" x2="71000" y2="58984"/>
                        <a14:foregroundMark x1="23667" y1="90625" x2="27667" y2="93099"/>
                        <a14:foregroundMark x1="50500" y1="64974" x2="54500" y2="58854"/>
                        <a14:foregroundMark x1="54500" y1="58854" x2="54833" y2="58594"/>
                        <a14:foregroundMark x1="63667" y1="11198" x2="70667" y2="20182"/>
                        <a14:foregroundMark x1="66667" y1="14714" x2="71667" y2="16276"/>
                        <a14:foregroundMark x1="36833" y1="7292" x2="45833" y2="4688"/>
                        <a14:foregroundMark x1="45833" y1="4688" x2="46167" y2="4688"/>
                        <a14:foregroundMark x1="63833" y1="92057" x2="73167" y2="893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81" r="16438"/>
          <a:stretch/>
        </p:blipFill>
        <p:spPr bwMode="auto">
          <a:xfrm>
            <a:off x="8473394" y="220520"/>
            <a:ext cx="1586656" cy="279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CCE8CF7-E218-412A-8D15-894E0B92622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85"/>
          <a:stretch/>
        </p:blipFill>
        <p:spPr>
          <a:xfrm>
            <a:off x="162836" y="3662955"/>
            <a:ext cx="969436" cy="1143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0CE3F37-C4B0-4EEE-A8C0-94E8D7A8C2B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4" y="228406"/>
            <a:ext cx="3256466" cy="1276535"/>
          </a:xfrm>
          <a:prstGeom prst="roundRect">
            <a:avLst>
              <a:gd name="adj" fmla="val 9891"/>
            </a:avLst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34ABB016-1CEE-4248-9E62-0EBF2D9B038D}"/>
              </a:ext>
            </a:extLst>
          </p:cNvPr>
          <p:cNvSpPr txBox="1"/>
          <p:nvPr/>
        </p:nvSpPr>
        <p:spPr>
          <a:xfrm>
            <a:off x="452375" y="1775196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Salon BD à Angoulême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du 30 janvier au 2 février</a:t>
            </a:r>
          </a:p>
          <a:p>
            <a:pPr algn="ctr"/>
            <a:endParaRPr lang="fr-FR" sz="1400" b="1" dirty="0">
              <a:latin typeface="Comic Sans MS" panose="030F0702030302020204" pitchFamily="66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73D5A69-00AA-47AE-A0C1-A07D7F578EF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816" y="4904044"/>
            <a:ext cx="879403" cy="344726"/>
          </a:xfrm>
          <a:prstGeom prst="roundRect">
            <a:avLst>
              <a:gd name="adj" fmla="val 9891"/>
            </a:avLst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D890A48-44D1-4725-ADE8-2FC839E7770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085" y="4919810"/>
            <a:ext cx="879403" cy="344726"/>
          </a:xfrm>
          <a:prstGeom prst="roundRect">
            <a:avLst>
              <a:gd name="adj" fmla="val 9891"/>
            </a:avLst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A55D89F-732A-426A-05BA-22937FE4823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967" y="4919810"/>
            <a:ext cx="879403" cy="344726"/>
          </a:xfrm>
          <a:prstGeom prst="roundRect">
            <a:avLst>
              <a:gd name="adj" fmla="val 9891"/>
            </a:avLst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F667A3D-CBA9-3299-F030-A9E6D38AF8C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01" y="4893411"/>
            <a:ext cx="879403" cy="344726"/>
          </a:xfrm>
          <a:prstGeom prst="roundRect">
            <a:avLst>
              <a:gd name="adj" fmla="val 9891"/>
            </a:avLst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0CCEFB8-F0AD-7622-A99C-7F1CB20C4B50}"/>
              </a:ext>
            </a:extLst>
          </p:cNvPr>
          <p:cNvSpPr txBox="1"/>
          <p:nvPr/>
        </p:nvSpPr>
        <p:spPr>
          <a:xfrm>
            <a:off x="119691" y="4866429"/>
            <a:ext cx="1090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Delius Swash Caps" panose="02000603000000000000" pitchFamily="2" charset="0"/>
              </a:rPr>
              <a:t>Nouvel An</a:t>
            </a:r>
          </a:p>
          <a:p>
            <a:pPr algn="ctr"/>
            <a:r>
              <a:rPr lang="fr-FR" sz="1600" b="1" dirty="0">
                <a:latin typeface="Delius Swash Caps" panose="02000603000000000000" pitchFamily="2" charset="0"/>
              </a:rPr>
              <a:t>Chinois</a:t>
            </a:r>
          </a:p>
        </p:txBody>
      </p:sp>
      <p:pic>
        <p:nvPicPr>
          <p:cNvPr id="4098" name="Picture 2" descr="Chinese New Year PNG Clipart - PNG All | PNG All">
            <a:extLst>
              <a:ext uri="{FF2B5EF4-FFF2-40B4-BE49-F238E27FC236}">
                <a16:creationId xmlns:a16="http://schemas.microsoft.com/office/drawing/2014/main" id="{4791AD53-67D5-E6EC-5734-6C8329160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6" y="5511678"/>
            <a:ext cx="956469" cy="56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575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911570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Février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3C1D3B1E-9FA4-402A-9FEB-E3B7192DD1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90990" y="3807271"/>
            <a:ext cx="844486" cy="79769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BBB9990E-492D-466C-AA39-9FB854405C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264" y="3795761"/>
            <a:ext cx="778024" cy="86269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F3711A66-10AA-411F-9722-5A550C3882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945" y="3762674"/>
            <a:ext cx="778024" cy="862691"/>
          </a:xfrm>
          <a:prstGeom prst="rect">
            <a:avLst/>
          </a:prstGeom>
        </p:spPr>
      </p:pic>
      <p:pic>
        <p:nvPicPr>
          <p:cNvPr id="4102" name="Picture 6" descr="Afficher l’image source">
            <a:extLst>
              <a:ext uri="{FF2B5EF4-FFF2-40B4-BE49-F238E27FC236}">
                <a16:creationId xmlns:a16="http://schemas.microsoft.com/office/drawing/2014/main" id="{05706870-3647-84F8-4826-56D76B482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079" y="4914280"/>
            <a:ext cx="835612" cy="62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8B5D3D7-D11B-3EA3-544E-4D89AE4E81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39236" y="3871472"/>
            <a:ext cx="844486" cy="797695"/>
          </a:xfrm>
          <a:prstGeom prst="rect">
            <a:avLst/>
          </a:prstGeom>
        </p:spPr>
      </p:pic>
      <p:pic>
        <p:nvPicPr>
          <p:cNvPr id="15" name="Picture 20" descr="Résultat d’images pour dessinc'est les vacances d'hiver">
            <a:extLst>
              <a:ext uri="{FF2B5EF4-FFF2-40B4-BE49-F238E27FC236}">
                <a16:creationId xmlns:a16="http://schemas.microsoft.com/office/drawing/2014/main" id="{66089D26-B433-47B6-591F-43256E9E4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78" b="96667" l="1380" r="970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5606">
            <a:off x="7314239" y="5665429"/>
            <a:ext cx="2527033" cy="96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1855B32E-508D-04CE-0FD4-233B9ADC0E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426230" y="3881613"/>
            <a:ext cx="844486" cy="7976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9394B48-567A-411D-D9D3-0C6F5B6C59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76413" y="3893774"/>
            <a:ext cx="844486" cy="797695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D24DB8AA-5F6C-2097-087E-6AA6868AA456}"/>
              </a:ext>
            </a:extLst>
          </p:cNvPr>
          <p:cNvSpPr txBox="1"/>
          <p:nvPr/>
        </p:nvSpPr>
        <p:spPr>
          <a:xfrm>
            <a:off x="7317737" y="393748"/>
            <a:ext cx="3194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Arial Black" panose="020B0A04020102020204" pitchFamily="34" charset="0"/>
              </a:rPr>
              <a:t>Du 15 février au 2 mars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1EDD2A7-E98D-7324-13C0-373975622F0A}"/>
              </a:ext>
            </a:extLst>
          </p:cNvPr>
          <p:cNvSpPr txBox="1"/>
          <p:nvPr/>
        </p:nvSpPr>
        <p:spPr>
          <a:xfrm>
            <a:off x="7119332" y="2325920"/>
            <a:ext cx="3194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Arial Black" panose="020B0A04020102020204" pitchFamily="34" charset="0"/>
              </a:rPr>
              <a:t>Fête du CITRON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A685BBA-A042-4B2D-A9C4-58B2E7705F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858" y="3789541"/>
            <a:ext cx="914513" cy="91451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E7012D0-AA78-470C-AAF0-F3B487B54B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61152" y="3818537"/>
            <a:ext cx="844486" cy="79769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6512405-9BFF-BFF3-BDF5-6142497362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474" y="3815451"/>
            <a:ext cx="778024" cy="86269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5E7F41D-BEAC-BA54-8754-3A8BA7B8C1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336" y="3819414"/>
            <a:ext cx="778024" cy="862691"/>
          </a:xfrm>
          <a:prstGeom prst="rect">
            <a:avLst/>
          </a:prstGeom>
        </p:spPr>
      </p:pic>
      <p:pic>
        <p:nvPicPr>
          <p:cNvPr id="2050" name="Picture 2" descr="Love Birds | PNG All">
            <a:extLst>
              <a:ext uri="{FF2B5EF4-FFF2-40B4-BE49-F238E27FC236}">
                <a16:creationId xmlns:a16="http://schemas.microsoft.com/office/drawing/2014/main" id="{07F1FFA3-E85F-FCAD-D648-C22C02117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541" y="5540989"/>
            <a:ext cx="913150" cy="77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l Bloc Verd del Montsoriu: PLANTES DEL NOSTRE JARDÍ 16: ¡:MIMOSA">
            <a:extLst>
              <a:ext uri="{FF2B5EF4-FFF2-40B4-BE49-F238E27FC236}">
                <a16:creationId xmlns:a16="http://schemas.microsoft.com/office/drawing/2014/main" id="{296AD534-1BBD-1B5C-E242-A81854D51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52" y="316221"/>
            <a:ext cx="2735932" cy="1831529"/>
          </a:xfrm>
          <a:prstGeom prst="ellipse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enton: le thème de la fête du citron 2025 dévoilé">
            <a:extLst>
              <a:ext uri="{FF2B5EF4-FFF2-40B4-BE49-F238E27FC236}">
                <a16:creationId xmlns:a16="http://schemas.microsoft.com/office/drawing/2014/main" id="{266F6FB8-5923-1A02-B2FE-79FC14E38D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0" t="1172" r="17121" b="23919"/>
          <a:stretch/>
        </p:blipFill>
        <p:spPr bwMode="auto">
          <a:xfrm>
            <a:off x="7518782" y="732302"/>
            <a:ext cx="2366486" cy="159140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55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580443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Février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7D0E90A3-AE80-49D9-8370-9AD5FD106B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23385" y="3765955"/>
            <a:ext cx="844486" cy="7976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7E5B966-711D-43DC-9DE0-35E864FB15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258796" y="3823465"/>
            <a:ext cx="844486" cy="79769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6CAC5093-E72C-44A4-B418-D8DD48B738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313342" y="3799888"/>
            <a:ext cx="844486" cy="79769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24DF04C-9D4F-419A-915D-48DC54D17B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66919" y="3843592"/>
            <a:ext cx="844486" cy="79769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E9BE53F-DCE7-4AA1-BEFA-5CAEB2BF0F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05219" y="3765954"/>
            <a:ext cx="844486" cy="79769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7A54584-0100-4DC0-A4B1-257549F7EB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50866" y="3834535"/>
            <a:ext cx="844486" cy="7976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71F2F85-1C24-34D5-9476-04563F387A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13956" y="3789531"/>
            <a:ext cx="844486" cy="79769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B5E1A6C-ACE6-DF53-91BE-3AE86EA2BB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68502" y="3765954"/>
            <a:ext cx="844486" cy="79769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0174625-2A28-8997-46D5-67167E8480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422079" y="3809658"/>
            <a:ext cx="844486" cy="79769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8FC683F-6105-9552-9AED-E16F155A60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406026" y="3800601"/>
            <a:ext cx="844486" cy="797695"/>
          </a:xfrm>
          <a:prstGeom prst="rect">
            <a:avLst/>
          </a:prstGeom>
        </p:spPr>
      </p:pic>
      <p:pic>
        <p:nvPicPr>
          <p:cNvPr id="5124" name="Picture 4" descr="Crocus PNG Transparent Images - PNG All">
            <a:extLst>
              <a:ext uri="{FF2B5EF4-FFF2-40B4-BE49-F238E27FC236}">
                <a16:creationId xmlns:a16="http://schemas.microsoft.com/office/drawing/2014/main" id="{5BAAB092-855D-3464-7D1C-7DE7F3189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146" y="353749"/>
            <a:ext cx="2195786" cy="221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rocus PNG Transparent Images | PNG All">
            <a:extLst>
              <a:ext uri="{FF2B5EF4-FFF2-40B4-BE49-F238E27FC236}">
                <a16:creationId xmlns:a16="http://schemas.microsoft.com/office/drawing/2014/main" id="{E75C68A5-9E09-BD90-DA39-4AA98DE9C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39" y="238898"/>
            <a:ext cx="3633303" cy="208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228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876023"/>
              </p:ext>
            </p:extLst>
          </p:nvPr>
        </p:nvGraphicFramePr>
        <p:xfrm>
          <a:off x="143639" y="161754"/>
          <a:ext cx="10225142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</a:t>
                      </a: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Mars   2025</a:t>
                      </a: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Mars   2024</a:t>
                      </a: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Mars   2020</a:t>
                      </a: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D4A836DC-7683-451A-A65B-520CAC0681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572" y="3819758"/>
            <a:ext cx="778024" cy="86269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18517FD-148B-469D-9F9B-4DD23CEA2E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024" y="3798240"/>
            <a:ext cx="778024" cy="86269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E858F90-C60D-4CAB-9579-C49F8C933577}"/>
              </a:ext>
            </a:extLst>
          </p:cNvPr>
          <p:cNvSpPr txBox="1"/>
          <p:nvPr/>
        </p:nvSpPr>
        <p:spPr>
          <a:xfrm rot="16200000">
            <a:off x="1761399" y="5673092"/>
            <a:ext cx="1880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Comic Sans MS" panose="030F0702030302020204" pitchFamily="66" charset="0"/>
              </a:rPr>
              <a:t>Fête des grands-mères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E28F4196-BD7F-6271-D100-24CD168E09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94" y="3792159"/>
            <a:ext cx="778024" cy="862691"/>
          </a:xfrm>
          <a:prstGeom prst="rect">
            <a:avLst/>
          </a:prstGeom>
        </p:spPr>
      </p:pic>
      <p:pic>
        <p:nvPicPr>
          <p:cNvPr id="34" name="Picture 2" descr="Afficher l’image source">
            <a:extLst>
              <a:ext uri="{FF2B5EF4-FFF2-40B4-BE49-F238E27FC236}">
                <a16:creationId xmlns:a16="http://schemas.microsoft.com/office/drawing/2014/main" id="{D6F0FF6C-C423-C5D1-CD6F-57C04E79A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92" y="168537"/>
            <a:ext cx="1512090" cy="151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4B8AF6F7-CC84-7950-F6F7-DD708AF114DD}"/>
              </a:ext>
            </a:extLst>
          </p:cNvPr>
          <p:cNvSpPr txBox="1"/>
          <p:nvPr/>
        </p:nvSpPr>
        <p:spPr>
          <a:xfrm>
            <a:off x="1114696" y="1634847"/>
            <a:ext cx="2335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latin typeface="Delius Swash Caps" panose="02000603000000000000" pitchFamily="2" charset="0"/>
              </a:rPr>
              <a:t>LPO</a:t>
            </a:r>
          </a:p>
          <a:p>
            <a:pPr algn="ctr"/>
            <a:r>
              <a:rPr lang="fr-FR" sz="1800" b="1" dirty="0">
                <a:latin typeface="Delius Swash Caps" panose="02000603000000000000" pitchFamily="2" charset="0"/>
              </a:rPr>
              <a:t>La nuit de la chouette et ses amours.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EE0C35A2-8B69-967E-FCC6-358C726456AD}"/>
              </a:ext>
            </a:extLst>
          </p:cNvPr>
          <p:cNvSpPr txBox="1"/>
          <p:nvPr/>
        </p:nvSpPr>
        <p:spPr>
          <a:xfrm>
            <a:off x="8317627" y="4816300"/>
            <a:ext cx="1013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Delius Swash Caps" panose="02000603000000000000" pitchFamily="2" charset="0"/>
              </a:rPr>
              <a:t>Journée de la femme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812759F-1BDD-C4E3-9143-0A3BCEB7AA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594" y="3759662"/>
            <a:ext cx="914513" cy="91451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15618D5-2A3F-96FB-64CA-127431E58D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565" y="3812248"/>
            <a:ext cx="778024" cy="86269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AD4E07FF-1CAB-75CE-27ED-C55AF86101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39614" y="3811414"/>
            <a:ext cx="844486" cy="7976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44366AC-D437-727E-1BAC-88F7B8457A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67254" y="3824658"/>
            <a:ext cx="844486" cy="797695"/>
          </a:xfrm>
          <a:prstGeom prst="rect">
            <a:avLst/>
          </a:prstGeom>
        </p:spPr>
      </p:pic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31983000-B370-4E83-4EE7-CCE6AD47EBE4}"/>
              </a:ext>
            </a:extLst>
          </p:cNvPr>
          <p:cNvCxnSpPr>
            <a:cxnSpLocks/>
          </p:cNvCxnSpPr>
          <p:nvPr/>
        </p:nvCxnSpPr>
        <p:spPr>
          <a:xfrm flipH="1">
            <a:off x="1155415" y="1595669"/>
            <a:ext cx="2540" cy="108810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9495E13B-F76E-8A16-7D0A-C43A36BEA5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79407" y="3832831"/>
            <a:ext cx="844486" cy="79769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61DC779-319A-7B47-394E-8F9C0C3B98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02236" y="3798170"/>
            <a:ext cx="844486" cy="7976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BFAD488-560C-4460-57FD-9A59ABECCF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29876" y="3811414"/>
            <a:ext cx="844486" cy="797695"/>
          </a:xfrm>
          <a:prstGeom prst="rect">
            <a:avLst/>
          </a:prstGeom>
        </p:spPr>
      </p:pic>
      <p:pic>
        <p:nvPicPr>
          <p:cNvPr id="6146" name="Picture 2" descr="Journée internationale des droits des femmes ce 8 mars – Blog de Arnaud ...">
            <a:extLst>
              <a:ext uri="{FF2B5EF4-FFF2-40B4-BE49-F238E27FC236}">
                <a16:creationId xmlns:a16="http://schemas.microsoft.com/office/drawing/2014/main" id="{917A5566-A701-0CF6-F62A-7620F2979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048" y="323946"/>
            <a:ext cx="3074923" cy="1643383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fficher l’image source">
            <a:extLst>
              <a:ext uri="{FF2B5EF4-FFF2-40B4-BE49-F238E27FC236}">
                <a16:creationId xmlns:a16="http://schemas.microsoft.com/office/drawing/2014/main" id="{C4A50783-6B37-F76B-E808-AC94FF7FF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1938">
            <a:off x="4167338" y="5200635"/>
            <a:ext cx="1043913" cy="52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4884136E-ADAA-F264-5E4C-DCCFAD24243E}"/>
              </a:ext>
            </a:extLst>
          </p:cNvPr>
          <p:cNvSpPr txBox="1"/>
          <p:nvPr/>
        </p:nvSpPr>
        <p:spPr>
          <a:xfrm>
            <a:off x="4118905" y="4871340"/>
            <a:ext cx="1237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Delius Swash Caps" panose="02000603000000000000" pitchFamily="2" charset="0"/>
              </a:rPr>
              <a:t>Mardi Gras</a:t>
            </a:r>
          </a:p>
        </p:txBody>
      </p:sp>
    </p:spTree>
    <p:extLst>
      <p:ext uri="{BB962C8B-B14F-4D97-AF65-F5344CB8AC3E}">
        <p14:creationId xmlns:p14="http://schemas.microsoft.com/office/powerpoint/2010/main" val="3023655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126130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Mars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8"/>
          <p:cNvSpPr>
            <a:spLocks noChangeAspect="1" noChangeArrowheads="1"/>
          </p:cNvSpPr>
          <p:nvPr/>
        </p:nvSpPr>
        <p:spPr bwMode="auto">
          <a:xfrm>
            <a:off x="7309025" y="6048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10"/>
          <p:cNvSpPr>
            <a:spLocks noChangeAspect="1" noChangeArrowheads="1"/>
          </p:cNvSpPr>
          <p:nvPr/>
        </p:nvSpPr>
        <p:spPr bwMode="auto">
          <a:xfrm>
            <a:off x="7461425" y="21288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91542DFF-C222-4921-95E5-79F6501673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163" y="3812612"/>
            <a:ext cx="778024" cy="8626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2958A36-1D6D-4529-83A8-62ECA5105D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75" y="3761649"/>
            <a:ext cx="778024" cy="86269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6E8F20F-4936-48C3-912D-50742DE1DB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3807019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1587E244-5E0A-45D7-AF1F-8561D88F30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020" y="3806909"/>
            <a:ext cx="778024" cy="86269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04476A27-3A6A-4E18-8846-F17955B008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762" y="3806909"/>
            <a:ext cx="778024" cy="8626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1B8FF4C-E86F-4FA3-9038-82DC9F364D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04" y="3788959"/>
            <a:ext cx="785753" cy="94059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402EE5B-5422-46DB-9DEE-768577235B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45020" y="3848678"/>
            <a:ext cx="844486" cy="79769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B05EB0E8-59F1-7F80-3C5D-BA585DCF47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415840" y="3845171"/>
            <a:ext cx="844486" cy="797695"/>
          </a:xfrm>
          <a:prstGeom prst="rect">
            <a:avLst/>
          </a:prstGeom>
        </p:spPr>
      </p:pic>
      <p:pic>
        <p:nvPicPr>
          <p:cNvPr id="8" name="Picture 2" descr="Afficher l’image source">
            <a:extLst>
              <a:ext uri="{FF2B5EF4-FFF2-40B4-BE49-F238E27FC236}">
                <a16:creationId xmlns:a16="http://schemas.microsoft.com/office/drawing/2014/main" id="{CD0F5B12-8759-5BE0-1BCA-84CA734D1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236" y="282098"/>
            <a:ext cx="19050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Beauvaisis : petit bricolage, jardinage : avez-vous besoin d'aide ...">
            <a:extLst>
              <a:ext uri="{FF2B5EF4-FFF2-40B4-BE49-F238E27FC236}">
                <a16:creationId xmlns:a16="http://schemas.microsoft.com/office/drawing/2014/main" id="{10D65A23-3836-8223-44B9-CE6AD2D243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60" b="94953" l="21125" r="78000">
                        <a14:foregroundMark x1="22375" y1="19439" x2="22375" y2="19439"/>
                        <a14:foregroundMark x1="30375" y1="20935" x2="33875" y2="16636"/>
                        <a14:foregroundMark x1="41375" y1="9907" x2="41375" y2="9907"/>
                        <a14:foregroundMark x1="45750" y1="4860" x2="45750" y2="4860"/>
                        <a14:foregroundMark x1="78000" y1="33458" x2="78000" y2="33458"/>
                        <a14:foregroundMark x1="58000" y1="48411" x2="58000" y2="48411"/>
                        <a14:foregroundMark x1="56250" y1="45981" x2="56250" y2="45981"/>
                        <a14:foregroundMark x1="55875" y1="43364" x2="55875" y2="43364"/>
                        <a14:foregroundMark x1="58875" y1="41308" x2="58875" y2="41308"/>
                        <a14:foregroundMark x1="60750" y1="45047" x2="60750" y2="45047"/>
                        <a14:foregroundMark x1="57875" y1="39065" x2="57875" y2="39065"/>
                        <a14:foregroundMark x1="63750" y1="43738" x2="63500" y2="43178"/>
                        <a14:foregroundMark x1="63375" y1="43178" x2="63375" y2="43178"/>
                        <a14:foregroundMark x1="65500" y1="48224" x2="65500" y2="48224"/>
                        <a14:foregroundMark x1="62625" y1="48972" x2="62625" y2="48972"/>
                        <a14:foregroundMark x1="31750" y1="95140" x2="31750" y2="95140"/>
                        <a14:foregroundMark x1="21125" y1="57757" x2="21125" y2="577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71" r="18060"/>
          <a:stretch/>
        </p:blipFill>
        <p:spPr bwMode="auto">
          <a:xfrm>
            <a:off x="352949" y="237457"/>
            <a:ext cx="2648764" cy="276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16ED684C-4F77-4B04-B3C5-32DC05B62E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207" y="3756103"/>
            <a:ext cx="730249" cy="94530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78730DE-7AE1-24FE-9972-D5621E5E4C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974" y="3780175"/>
            <a:ext cx="778024" cy="86269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7DF2EBF-B71C-8EA7-C918-1FFF22404409}"/>
              </a:ext>
            </a:extLst>
          </p:cNvPr>
          <p:cNvSpPr txBox="1"/>
          <p:nvPr/>
        </p:nvSpPr>
        <p:spPr>
          <a:xfrm>
            <a:off x="8311579" y="282098"/>
            <a:ext cx="1984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KG Primary Italics" panose="02000506000000020003" pitchFamily="2" charset="0"/>
              </a:rPr>
              <a:t>Du 17 au 22 mars</a:t>
            </a:r>
          </a:p>
        </p:txBody>
      </p:sp>
    </p:spTree>
    <p:extLst>
      <p:ext uri="{BB962C8B-B14F-4D97-AF65-F5344CB8AC3E}">
        <p14:creationId xmlns:p14="http://schemas.microsoft.com/office/powerpoint/2010/main" val="4290330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160798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      Mars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964898" y="344833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9" name="Picture 6" descr="Résultat d’images pour clipart heure d'hiv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50774">
                        <a14:foregroundMark x1="15789" y1="17500" x2="30960" y2="9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624364" y="6706076"/>
            <a:ext cx="882181" cy="87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45E6A87-3123-4897-98A7-19CED2C3C452}"/>
              </a:ext>
            </a:extLst>
          </p:cNvPr>
          <p:cNvSpPr txBox="1"/>
          <p:nvPr/>
        </p:nvSpPr>
        <p:spPr>
          <a:xfrm>
            <a:off x="143639" y="5864020"/>
            <a:ext cx="1104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Printemps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EF84024-08BE-4995-BAA5-D71F354EBAF4}"/>
              </a:ext>
            </a:extLst>
          </p:cNvPr>
          <p:cNvSpPr txBox="1"/>
          <p:nvPr/>
        </p:nvSpPr>
        <p:spPr>
          <a:xfrm>
            <a:off x="2163422" y="5729077"/>
            <a:ext cx="10674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Journée mondiale de l’eau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8D6BB22-EE8B-4E7D-8FD0-9177B6C1ED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33" y="4847140"/>
            <a:ext cx="564465" cy="81283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4F118AFA-24BA-4C05-8176-DFF9E1431E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74882" y="3825513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17EBC51F-4714-4781-88E6-55FD5D118C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12" y="3779131"/>
            <a:ext cx="778024" cy="862691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BA8E87B1-F93E-4F69-8A81-35B338FF33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23" y="3760517"/>
            <a:ext cx="778024" cy="862691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64A665AB-C304-4206-9922-98F912A69D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990" y="3779132"/>
            <a:ext cx="778024" cy="862691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1D7B4FAD-BD53-47EA-A175-18A4EE7062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928" y="3806193"/>
            <a:ext cx="778024" cy="862691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C60F7176-FAB7-4F35-A8C0-0655919C95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942" y="3793014"/>
            <a:ext cx="778024" cy="862691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7C8CDE06-99C4-4D5A-9333-C58AFCD135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680" y="3806194"/>
            <a:ext cx="778024" cy="8626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49F551A-61E5-41A6-8949-5F113E11A9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18174" y="3848857"/>
            <a:ext cx="844486" cy="79769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EFB9C68-A960-4FA5-8D87-D5B3783A3F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23" y="3620362"/>
            <a:ext cx="1143000" cy="1143000"/>
          </a:xfrm>
          <a:prstGeom prst="rect">
            <a:avLst/>
          </a:prstGeom>
        </p:spPr>
      </p:pic>
      <p:pic>
        <p:nvPicPr>
          <p:cNvPr id="1028" name="Picture 4" descr="Afficher l’image source">
            <a:extLst>
              <a:ext uri="{FF2B5EF4-FFF2-40B4-BE49-F238E27FC236}">
                <a16:creationId xmlns:a16="http://schemas.microsoft.com/office/drawing/2014/main" id="{3405FCF2-ED1B-423E-8FAE-0A9EB49CDC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" t="27853" r="76775" b="27818"/>
          <a:stretch/>
        </p:blipFill>
        <p:spPr bwMode="auto">
          <a:xfrm>
            <a:off x="182895" y="4882547"/>
            <a:ext cx="1034462" cy="103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C8680CDA-6AE7-4D4E-8405-3F150A36B8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73663" y="3822739"/>
            <a:ext cx="844486" cy="797695"/>
          </a:xfrm>
          <a:prstGeom prst="rect">
            <a:avLst/>
          </a:prstGeom>
        </p:spPr>
      </p:pic>
      <p:pic>
        <p:nvPicPr>
          <p:cNvPr id="7170" name="Picture 2" descr="Вода, капли, волны, брызги - Морской клипарт - Кира - скрап - PNG / ПНГ ...">
            <a:extLst>
              <a:ext uri="{FF2B5EF4-FFF2-40B4-BE49-F238E27FC236}">
                <a16:creationId xmlns:a16="http://schemas.microsoft.com/office/drawing/2014/main" id="{22F8D435-3524-4EB2-B678-BC95E551F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75" y="420711"/>
            <a:ext cx="23812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eberapa Penting Cairan Rehidrasi bagi Atlet ? - Blog AhliGiziID">
            <a:extLst>
              <a:ext uri="{FF2B5EF4-FFF2-40B4-BE49-F238E27FC236}">
                <a16:creationId xmlns:a16="http://schemas.microsoft.com/office/drawing/2014/main" id="{F83EBBED-9C08-2F86-F77F-77202DC3A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393" y="310126"/>
            <a:ext cx="3174158" cy="1962150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353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556738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</a:t>
                      </a: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 Avril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 Avril   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Avril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4E4DBA75-3D62-4F2E-9852-9CB1E34892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338" y="3786057"/>
            <a:ext cx="778024" cy="862691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98E97711-9D55-4D43-B600-71723A6692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732" y="3779357"/>
            <a:ext cx="778024" cy="862691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9FCDB0F1-D19A-4A0C-B7E6-2178575381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932" y="3796716"/>
            <a:ext cx="778024" cy="86269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C26769EF-2AAF-4108-AD4F-99FF9CB6A6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162" y="3796716"/>
            <a:ext cx="778024" cy="86269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F86388C-F6FC-45C6-B87B-D62462E9BF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77" y="3753046"/>
            <a:ext cx="620932" cy="940593"/>
          </a:xfrm>
          <a:prstGeom prst="rect">
            <a:avLst/>
          </a:prstGeom>
        </p:spPr>
      </p:pic>
      <p:pic>
        <p:nvPicPr>
          <p:cNvPr id="3" name="Picture 2" descr="Afficher l’image source">
            <a:extLst>
              <a:ext uri="{FF2B5EF4-FFF2-40B4-BE49-F238E27FC236}">
                <a16:creationId xmlns:a16="http://schemas.microsoft.com/office/drawing/2014/main" id="{9AA6D3C0-2FF5-4C02-AAB5-D43F1F41D3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5" b="4045"/>
          <a:stretch/>
        </p:blipFill>
        <p:spPr bwMode="auto">
          <a:xfrm>
            <a:off x="2311816" y="4924372"/>
            <a:ext cx="778024" cy="98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5D10D1B-668B-B873-5991-94C1594CF2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55047" y="3861712"/>
            <a:ext cx="844486" cy="797695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2865F0A-B751-AC2F-F474-C4ECE21834B1}"/>
              </a:ext>
            </a:extLst>
          </p:cNvPr>
          <p:cNvCxnSpPr>
            <a:cxnSpLocks/>
          </p:cNvCxnSpPr>
          <p:nvPr/>
        </p:nvCxnSpPr>
        <p:spPr>
          <a:xfrm flipH="1">
            <a:off x="3210759" y="1590884"/>
            <a:ext cx="2540" cy="108810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B73802B2-15CF-01A9-8D0E-BC3971333B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00" b="99800" l="0" r="100000">
                        <a14:foregroundMark x1="11000" y1="80800" x2="23800" y2="97000"/>
                        <a14:foregroundMark x1="24400" y1="77800" x2="25000" y2="8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9" y="5414809"/>
            <a:ext cx="1354514" cy="135451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4BDF1F4-F4C9-B299-0356-A0DA8D39805F}"/>
              </a:ext>
            </a:extLst>
          </p:cNvPr>
          <p:cNvSpPr txBox="1"/>
          <p:nvPr/>
        </p:nvSpPr>
        <p:spPr>
          <a:xfrm>
            <a:off x="204625" y="4852390"/>
            <a:ext cx="917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HEURE D’ETE</a:t>
            </a:r>
          </a:p>
        </p:txBody>
      </p:sp>
      <p:pic>
        <p:nvPicPr>
          <p:cNvPr id="1026" name="Picture 2" descr="Changement D'heure D'été / Changement d'heure : passage à l'heure d'été ...">
            <a:extLst>
              <a:ext uri="{FF2B5EF4-FFF2-40B4-BE49-F238E27FC236}">
                <a16:creationId xmlns:a16="http://schemas.microsoft.com/office/drawing/2014/main" id="{8DC130C4-7769-911A-3FDF-C3409DCE6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92" y="264208"/>
            <a:ext cx="2048385" cy="2104328"/>
          </a:xfrm>
          <a:prstGeom prst="roundRect">
            <a:avLst>
              <a:gd name="adj" fmla="val 720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White Rabbit/Gallery - Disney Wiki - ClipArt Best - ClipArt Best ...">
            <a:extLst>
              <a:ext uri="{FF2B5EF4-FFF2-40B4-BE49-F238E27FC236}">
                <a16:creationId xmlns:a16="http://schemas.microsoft.com/office/drawing/2014/main" id="{855BC2CF-9260-4F8F-5CE8-8405F2C24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93524" y="264208"/>
            <a:ext cx="1827367" cy="21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16EA2D2-3039-7F28-CE3D-BFD62EB3F9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63777" y="3851053"/>
            <a:ext cx="844486" cy="79769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0DC1551-7FFE-42B5-8EEA-02FC1C5819B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40898" y="3811854"/>
            <a:ext cx="844486" cy="79769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8CD381B-B673-F1C3-F7D3-9500A0E9E2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704" y="3796715"/>
            <a:ext cx="778024" cy="86269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187E335-5187-161D-0A44-68136AAE59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840" y="3796090"/>
            <a:ext cx="778024" cy="86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434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3592</TotalTime>
  <Words>176</Words>
  <Application>Microsoft Office PowerPoint</Application>
  <PresentationFormat>Personnalisé</PresentationFormat>
  <Paragraphs>125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Calibri</vt:lpstr>
      <vt:lpstr>Comic Sans MS</vt:lpstr>
      <vt:lpstr>Delius Swash Caps</vt:lpstr>
      <vt:lpstr>KG Primary Italics</vt:lpstr>
      <vt:lpstr>Pictchou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BARBARA SR</dc:creator>
  <cp:lastModifiedBy>Barbara Robin</cp:lastModifiedBy>
  <cp:revision>302</cp:revision>
  <cp:lastPrinted>2018-12-22T20:19:41Z</cp:lastPrinted>
  <dcterms:created xsi:type="dcterms:W3CDTF">2015-08-24T11:07:16Z</dcterms:created>
  <dcterms:modified xsi:type="dcterms:W3CDTF">2024-08-13T21:01:04Z</dcterms:modified>
</cp:coreProperties>
</file>