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906000" type="A4"/>
  <p:notesSz cx="6858000" cy="9144000"/>
  <p:defaultTextStyle>
    <a:defPPr>
      <a:defRPr lang="fr-FR"/>
    </a:defPPr>
    <a:lvl1pPr marL="0" algn="l" defTabSz="914304" rtl="0" eaLnBrk="1" latinLnBrk="0" hangingPunct="1">
      <a:defRPr sz="1800" kern="1200">
        <a:solidFill>
          <a:schemeClr val="tx1"/>
        </a:solidFill>
        <a:latin typeface="+mn-lt"/>
        <a:ea typeface="+mn-ea"/>
        <a:cs typeface="+mn-cs"/>
      </a:defRPr>
    </a:lvl1pPr>
    <a:lvl2pPr marL="457153" algn="l" defTabSz="914304" rtl="0" eaLnBrk="1" latinLnBrk="0" hangingPunct="1">
      <a:defRPr sz="1800" kern="1200">
        <a:solidFill>
          <a:schemeClr val="tx1"/>
        </a:solidFill>
        <a:latin typeface="+mn-lt"/>
        <a:ea typeface="+mn-ea"/>
        <a:cs typeface="+mn-cs"/>
      </a:defRPr>
    </a:lvl2pPr>
    <a:lvl3pPr marL="914304" algn="l" defTabSz="914304" rtl="0" eaLnBrk="1" latinLnBrk="0" hangingPunct="1">
      <a:defRPr sz="1800" kern="1200">
        <a:solidFill>
          <a:schemeClr val="tx1"/>
        </a:solidFill>
        <a:latin typeface="+mn-lt"/>
        <a:ea typeface="+mn-ea"/>
        <a:cs typeface="+mn-cs"/>
      </a:defRPr>
    </a:lvl3pPr>
    <a:lvl4pPr marL="1371457" algn="l" defTabSz="914304" rtl="0" eaLnBrk="1" latinLnBrk="0" hangingPunct="1">
      <a:defRPr sz="1800" kern="1200">
        <a:solidFill>
          <a:schemeClr val="tx1"/>
        </a:solidFill>
        <a:latin typeface="+mn-lt"/>
        <a:ea typeface="+mn-ea"/>
        <a:cs typeface="+mn-cs"/>
      </a:defRPr>
    </a:lvl4pPr>
    <a:lvl5pPr marL="1828609" algn="l" defTabSz="914304" rtl="0" eaLnBrk="1" latinLnBrk="0" hangingPunct="1">
      <a:defRPr sz="1800" kern="1200">
        <a:solidFill>
          <a:schemeClr val="tx1"/>
        </a:solidFill>
        <a:latin typeface="+mn-lt"/>
        <a:ea typeface="+mn-ea"/>
        <a:cs typeface="+mn-cs"/>
      </a:defRPr>
    </a:lvl5pPr>
    <a:lvl6pPr marL="2285761" algn="l" defTabSz="914304" rtl="0" eaLnBrk="1" latinLnBrk="0" hangingPunct="1">
      <a:defRPr sz="1800" kern="1200">
        <a:solidFill>
          <a:schemeClr val="tx1"/>
        </a:solidFill>
        <a:latin typeface="+mn-lt"/>
        <a:ea typeface="+mn-ea"/>
        <a:cs typeface="+mn-cs"/>
      </a:defRPr>
    </a:lvl6pPr>
    <a:lvl7pPr marL="2742913" algn="l" defTabSz="914304" rtl="0" eaLnBrk="1" latinLnBrk="0" hangingPunct="1">
      <a:defRPr sz="1800" kern="1200">
        <a:solidFill>
          <a:schemeClr val="tx1"/>
        </a:solidFill>
        <a:latin typeface="+mn-lt"/>
        <a:ea typeface="+mn-ea"/>
        <a:cs typeface="+mn-cs"/>
      </a:defRPr>
    </a:lvl7pPr>
    <a:lvl8pPr marL="3200066" algn="l" defTabSz="914304" rtl="0" eaLnBrk="1" latinLnBrk="0" hangingPunct="1">
      <a:defRPr sz="1800" kern="1200">
        <a:solidFill>
          <a:schemeClr val="tx1"/>
        </a:solidFill>
        <a:latin typeface="+mn-lt"/>
        <a:ea typeface="+mn-ea"/>
        <a:cs typeface="+mn-cs"/>
      </a:defRPr>
    </a:lvl8pPr>
    <a:lvl9pPr marL="3657217" algn="l" defTabSz="914304"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03" autoAdjust="0"/>
    <p:restoredTop sz="94705" autoAdjust="0"/>
  </p:normalViewPr>
  <p:slideViewPr>
    <p:cSldViewPr>
      <p:cViewPr>
        <p:scale>
          <a:sx n="92" d="100"/>
          <a:sy n="92" d="100"/>
        </p:scale>
        <p:origin x="-2491" y="360"/>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1" y="3077284"/>
            <a:ext cx="5829300" cy="2123369"/>
          </a:xfrm>
        </p:spPr>
        <p:txBody>
          <a:bodyPr/>
          <a:lstStyle/>
          <a:p>
            <a:r>
              <a:rPr lang="fr-FR" smtClean="0"/>
              <a:t>Modifiez le style du titre</a:t>
            </a:r>
            <a:endParaRPr lang="fr-FR"/>
          </a:p>
        </p:txBody>
      </p:sp>
      <p:sp>
        <p:nvSpPr>
          <p:cNvPr id="3" name="Sous-titr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153" indent="0" algn="ctr">
              <a:buNone/>
              <a:defRPr>
                <a:solidFill>
                  <a:schemeClr val="tx1">
                    <a:tint val="75000"/>
                  </a:schemeClr>
                </a:solidFill>
              </a:defRPr>
            </a:lvl2pPr>
            <a:lvl3pPr marL="914304" indent="0" algn="ctr">
              <a:buNone/>
              <a:defRPr>
                <a:solidFill>
                  <a:schemeClr val="tx1">
                    <a:tint val="75000"/>
                  </a:schemeClr>
                </a:solidFill>
              </a:defRPr>
            </a:lvl3pPr>
            <a:lvl4pPr marL="1371457" indent="0" algn="ctr">
              <a:buNone/>
              <a:defRPr>
                <a:solidFill>
                  <a:schemeClr val="tx1">
                    <a:tint val="75000"/>
                  </a:schemeClr>
                </a:solidFill>
              </a:defRPr>
            </a:lvl4pPr>
            <a:lvl5pPr marL="1828609" indent="0" algn="ctr">
              <a:buNone/>
              <a:defRPr>
                <a:solidFill>
                  <a:schemeClr val="tx1">
                    <a:tint val="75000"/>
                  </a:schemeClr>
                </a:solidFill>
              </a:defRPr>
            </a:lvl5pPr>
            <a:lvl6pPr marL="2285761" indent="0" algn="ctr">
              <a:buNone/>
              <a:defRPr>
                <a:solidFill>
                  <a:schemeClr val="tx1">
                    <a:tint val="75000"/>
                  </a:schemeClr>
                </a:solidFill>
              </a:defRPr>
            </a:lvl6pPr>
            <a:lvl7pPr marL="2742913" indent="0" algn="ctr">
              <a:buNone/>
              <a:defRPr>
                <a:solidFill>
                  <a:schemeClr val="tx1">
                    <a:tint val="75000"/>
                  </a:schemeClr>
                </a:solidFill>
              </a:defRPr>
            </a:lvl7pPr>
            <a:lvl8pPr marL="3200066" indent="0" algn="ctr">
              <a:buNone/>
              <a:defRPr>
                <a:solidFill>
                  <a:schemeClr val="tx1">
                    <a:tint val="75000"/>
                  </a:schemeClr>
                </a:solidFill>
              </a:defRPr>
            </a:lvl8pPr>
            <a:lvl9pPr marL="3657217"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ADE4C13-E1B2-41EB-B8D1-18AAA691EBF6}" type="datetimeFigureOut">
              <a:rPr lang="fr-FR" smtClean="0"/>
              <a:t>03/01/2013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2605562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DE4C13-E1B2-41EB-B8D1-18AAA691EBF6}" type="datetimeFigureOut">
              <a:rPr lang="fr-FR" smtClean="0"/>
              <a:t>03/01/2013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337456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529698"/>
            <a:ext cx="1157288" cy="1126807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257177" y="529698"/>
            <a:ext cx="3357563" cy="1126807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DE4C13-E1B2-41EB-B8D1-18AAA691EBF6}" type="datetimeFigureOut">
              <a:rPr lang="fr-FR" smtClean="0"/>
              <a:t>03/01/2013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865513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DE4C13-E1B2-41EB-B8D1-18AAA691EBF6}" type="datetimeFigureOut">
              <a:rPr lang="fr-FR" smtClean="0"/>
              <a:t>03/01/2013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262756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6" y="6365522"/>
            <a:ext cx="5829300" cy="1967442"/>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6" y="4198588"/>
            <a:ext cx="5829300" cy="2166936"/>
          </a:xfrm>
        </p:spPr>
        <p:txBody>
          <a:bodyPr anchor="b"/>
          <a:lstStyle>
            <a:lvl1pPr marL="0" indent="0">
              <a:buNone/>
              <a:defRPr sz="2000">
                <a:solidFill>
                  <a:schemeClr val="tx1">
                    <a:tint val="75000"/>
                  </a:schemeClr>
                </a:solidFill>
              </a:defRPr>
            </a:lvl1pPr>
            <a:lvl2pPr marL="457153" indent="0">
              <a:buNone/>
              <a:defRPr sz="1800">
                <a:solidFill>
                  <a:schemeClr val="tx1">
                    <a:tint val="75000"/>
                  </a:schemeClr>
                </a:solidFill>
              </a:defRPr>
            </a:lvl2pPr>
            <a:lvl3pPr marL="914304" indent="0">
              <a:buNone/>
              <a:defRPr sz="1600">
                <a:solidFill>
                  <a:schemeClr val="tx1">
                    <a:tint val="75000"/>
                  </a:schemeClr>
                </a:solidFill>
              </a:defRPr>
            </a:lvl3pPr>
            <a:lvl4pPr marL="1371457" indent="0">
              <a:buNone/>
              <a:defRPr sz="1400">
                <a:solidFill>
                  <a:schemeClr val="tx1">
                    <a:tint val="75000"/>
                  </a:schemeClr>
                </a:solidFill>
              </a:defRPr>
            </a:lvl4pPr>
            <a:lvl5pPr marL="1828609" indent="0">
              <a:buNone/>
              <a:defRPr sz="1400">
                <a:solidFill>
                  <a:schemeClr val="tx1">
                    <a:tint val="75000"/>
                  </a:schemeClr>
                </a:solidFill>
              </a:defRPr>
            </a:lvl5pPr>
            <a:lvl6pPr marL="2285761" indent="0">
              <a:buNone/>
              <a:defRPr sz="1400">
                <a:solidFill>
                  <a:schemeClr val="tx1">
                    <a:tint val="75000"/>
                  </a:schemeClr>
                </a:solidFill>
              </a:defRPr>
            </a:lvl6pPr>
            <a:lvl7pPr marL="2742913" indent="0">
              <a:buNone/>
              <a:defRPr sz="1400">
                <a:solidFill>
                  <a:schemeClr val="tx1">
                    <a:tint val="75000"/>
                  </a:schemeClr>
                </a:solidFill>
              </a:defRPr>
            </a:lvl7pPr>
            <a:lvl8pPr marL="3200066" indent="0">
              <a:buNone/>
              <a:defRPr sz="1400">
                <a:solidFill>
                  <a:schemeClr val="tx1">
                    <a:tint val="75000"/>
                  </a:schemeClr>
                </a:solidFill>
              </a:defRPr>
            </a:lvl8pPr>
            <a:lvl9pPr marL="3657217"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ADE4C13-E1B2-41EB-B8D1-18AAA691EBF6}" type="datetimeFigureOut">
              <a:rPr lang="fr-FR" smtClean="0"/>
              <a:t>03/01/2013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337781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628902"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ADE4C13-E1B2-41EB-B8D1-18AAA691EBF6}" type="datetimeFigureOut">
              <a:rPr lang="fr-FR" smtClean="0"/>
              <a:t>03/01/2013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637956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1" y="2217386"/>
            <a:ext cx="3030141" cy="924101"/>
          </a:xfrm>
        </p:spPr>
        <p:txBody>
          <a:bodyPr anchor="b"/>
          <a:lstStyle>
            <a:lvl1pPr marL="0" indent="0">
              <a:buNone/>
              <a:defRPr sz="2400" b="1"/>
            </a:lvl1pPr>
            <a:lvl2pPr marL="457153" indent="0">
              <a:buNone/>
              <a:defRPr sz="2000" b="1"/>
            </a:lvl2pPr>
            <a:lvl3pPr marL="914304" indent="0">
              <a:buNone/>
              <a:defRPr sz="1800" b="1"/>
            </a:lvl3pPr>
            <a:lvl4pPr marL="1371457" indent="0">
              <a:buNone/>
              <a:defRPr sz="1600" b="1"/>
            </a:lvl4pPr>
            <a:lvl5pPr marL="1828609" indent="0">
              <a:buNone/>
              <a:defRPr sz="1600" b="1"/>
            </a:lvl5pPr>
            <a:lvl6pPr marL="2285761" indent="0">
              <a:buNone/>
              <a:defRPr sz="1600" b="1"/>
            </a:lvl6pPr>
            <a:lvl7pPr marL="2742913" indent="0">
              <a:buNone/>
              <a:defRPr sz="1600" b="1"/>
            </a:lvl7pPr>
            <a:lvl8pPr marL="3200066" indent="0">
              <a:buNone/>
              <a:defRPr sz="1600" b="1"/>
            </a:lvl8pPr>
            <a:lvl9pPr marL="3657217"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1" y="3141487"/>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71" y="2217386"/>
            <a:ext cx="3031331" cy="924101"/>
          </a:xfrm>
        </p:spPr>
        <p:txBody>
          <a:bodyPr anchor="b"/>
          <a:lstStyle>
            <a:lvl1pPr marL="0" indent="0">
              <a:buNone/>
              <a:defRPr sz="2400" b="1"/>
            </a:lvl1pPr>
            <a:lvl2pPr marL="457153" indent="0">
              <a:buNone/>
              <a:defRPr sz="2000" b="1"/>
            </a:lvl2pPr>
            <a:lvl3pPr marL="914304" indent="0">
              <a:buNone/>
              <a:defRPr sz="1800" b="1"/>
            </a:lvl3pPr>
            <a:lvl4pPr marL="1371457" indent="0">
              <a:buNone/>
              <a:defRPr sz="1600" b="1"/>
            </a:lvl4pPr>
            <a:lvl5pPr marL="1828609" indent="0">
              <a:buNone/>
              <a:defRPr sz="1600" b="1"/>
            </a:lvl5pPr>
            <a:lvl6pPr marL="2285761" indent="0">
              <a:buNone/>
              <a:defRPr sz="1600" b="1"/>
            </a:lvl6pPr>
            <a:lvl7pPr marL="2742913" indent="0">
              <a:buNone/>
              <a:defRPr sz="1600" b="1"/>
            </a:lvl7pPr>
            <a:lvl8pPr marL="3200066" indent="0">
              <a:buNone/>
              <a:defRPr sz="1600" b="1"/>
            </a:lvl8pPr>
            <a:lvl9pPr marL="3657217"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71" y="3141487"/>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ADE4C13-E1B2-41EB-B8D1-18AAA691EBF6}" type="datetimeFigureOut">
              <a:rPr lang="fr-FR" smtClean="0"/>
              <a:t>03/01/2013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3909009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ADE4C13-E1B2-41EB-B8D1-18AAA691EBF6}" type="datetimeFigureOut">
              <a:rPr lang="fr-FR" smtClean="0"/>
              <a:t>03/01/2013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1673823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DE4C13-E1B2-41EB-B8D1-18AAA691EBF6}" type="datetimeFigureOut">
              <a:rPr lang="fr-FR" smtClean="0"/>
              <a:t>03/01/2013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1854487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2" y="394407"/>
            <a:ext cx="2256235" cy="1678517"/>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9"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2" y="2072923"/>
            <a:ext cx="2256235" cy="6775980"/>
          </a:xfrm>
        </p:spPr>
        <p:txBody>
          <a:bodyPr/>
          <a:lstStyle>
            <a:lvl1pPr marL="0" indent="0">
              <a:buNone/>
              <a:defRPr sz="1400"/>
            </a:lvl1pPr>
            <a:lvl2pPr marL="457153" indent="0">
              <a:buNone/>
              <a:defRPr sz="1200"/>
            </a:lvl2pPr>
            <a:lvl3pPr marL="914304" indent="0">
              <a:buNone/>
              <a:defRPr sz="1000"/>
            </a:lvl3pPr>
            <a:lvl4pPr marL="1371457" indent="0">
              <a:buNone/>
              <a:defRPr sz="900"/>
            </a:lvl4pPr>
            <a:lvl5pPr marL="1828609" indent="0">
              <a:buNone/>
              <a:defRPr sz="900"/>
            </a:lvl5pPr>
            <a:lvl6pPr marL="2285761" indent="0">
              <a:buNone/>
              <a:defRPr sz="900"/>
            </a:lvl6pPr>
            <a:lvl7pPr marL="2742913" indent="0">
              <a:buNone/>
              <a:defRPr sz="900"/>
            </a:lvl7pPr>
            <a:lvl8pPr marL="3200066" indent="0">
              <a:buNone/>
              <a:defRPr sz="900"/>
            </a:lvl8pPr>
            <a:lvl9pPr marL="3657217"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ADE4C13-E1B2-41EB-B8D1-18AAA691EBF6}" type="datetimeFigureOut">
              <a:rPr lang="fr-FR" smtClean="0"/>
              <a:t>03/01/2013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3503858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2"/>
            <a:ext cx="4114800" cy="818622"/>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3200"/>
            </a:lvl1pPr>
            <a:lvl2pPr marL="457153" indent="0">
              <a:buNone/>
              <a:defRPr sz="2800"/>
            </a:lvl2pPr>
            <a:lvl3pPr marL="914304" indent="0">
              <a:buNone/>
              <a:defRPr sz="2400"/>
            </a:lvl3pPr>
            <a:lvl4pPr marL="1371457" indent="0">
              <a:buNone/>
              <a:defRPr sz="2000"/>
            </a:lvl4pPr>
            <a:lvl5pPr marL="1828609" indent="0">
              <a:buNone/>
              <a:defRPr sz="2000"/>
            </a:lvl5pPr>
            <a:lvl6pPr marL="2285761" indent="0">
              <a:buNone/>
              <a:defRPr sz="2000"/>
            </a:lvl6pPr>
            <a:lvl7pPr marL="2742913" indent="0">
              <a:buNone/>
              <a:defRPr sz="2000"/>
            </a:lvl7pPr>
            <a:lvl8pPr marL="3200066" indent="0">
              <a:buNone/>
              <a:defRPr sz="2000"/>
            </a:lvl8pPr>
            <a:lvl9pPr marL="3657217" indent="0">
              <a:buNone/>
              <a:defRPr sz="2000"/>
            </a:lvl9pPr>
          </a:lstStyle>
          <a:p>
            <a:endParaRPr lang="fr-FR"/>
          </a:p>
        </p:txBody>
      </p:sp>
      <p:sp>
        <p:nvSpPr>
          <p:cNvPr id="4" name="Espace réservé du texte 3"/>
          <p:cNvSpPr>
            <a:spLocks noGrp="1"/>
          </p:cNvSpPr>
          <p:nvPr>
            <p:ph type="body" sz="half" idx="2"/>
          </p:nvPr>
        </p:nvSpPr>
        <p:spPr>
          <a:xfrm>
            <a:off x="1344216" y="7752823"/>
            <a:ext cx="4114800" cy="1162578"/>
          </a:xfrm>
        </p:spPr>
        <p:txBody>
          <a:bodyPr/>
          <a:lstStyle>
            <a:lvl1pPr marL="0" indent="0">
              <a:buNone/>
              <a:defRPr sz="1400"/>
            </a:lvl1pPr>
            <a:lvl2pPr marL="457153" indent="0">
              <a:buNone/>
              <a:defRPr sz="1200"/>
            </a:lvl2pPr>
            <a:lvl3pPr marL="914304" indent="0">
              <a:buNone/>
              <a:defRPr sz="1000"/>
            </a:lvl3pPr>
            <a:lvl4pPr marL="1371457" indent="0">
              <a:buNone/>
              <a:defRPr sz="900"/>
            </a:lvl4pPr>
            <a:lvl5pPr marL="1828609" indent="0">
              <a:buNone/>
              <a:defRPr sz="900"/>
            </a:lvl5pPr>
            <a:lvl6pPr marL="2285761" indent="0">
              <a:buNone/>
              <a:defRPr sz="900"/>
            </a:lvl6pPr>
            <a:lvl7pPr marL="2742913" indent="0">
              <a:buNone/>
              <a:defRPr sz="900"/>
            </a:lvl7pPr>
            <a:lvl8pPr marL="3200066" indent="0">
              <a:buNone/>
              <a:defRPr sz="900"/>
            </a:lvl8pPr>
            <a:lvl9pPr marL="3657217"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ADE4C13-E1B2-41EB-B8D1-18AAA691EBF6}" type="datetimeFigureOut">
              <a:rPr lang="fr-FR" smtClean="0"/>
              <a:t>03/01/2013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397869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96699"/>
            <a:ext cx="6172200" cy="1651000"/>
          </a:xfrm>
          <a:prstGeom prst="rect">
            <a:avLst/>
          </a:prstGeom>
        </p:spPr>
        <p:txBody>
          <a:bodyPr vert="horz" lIns="91430" tIns="45715" rIns="91430" bIns="45715"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42900" y="2311403"/>
            <a:ext cx="6172200" cy="6537502"/>
          </a:xfrm>
          <a:prstGeom prst="rect">
            <a:avLst/>
          </a:prstGeom>
        </p:spPr>
        <p:txBody>
          <a:bodyPr vert="horz" lIns="91430" tIns="45715" rIns="91430" bIns="45715"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9181397"/>
            <a:ext cx="1600200" cy="527402"/>
          </a:xfrm>
          <a:prstGeom prst="rect">
            <a:avLst/>
          </a:prstGeom>
        </p:spPr>
        <p:txBody>
          <a:bodyPr vert="horz" lIns="91430" tIns="45715" rIns="91430" bIns="45715" rtlCol="0" anchor="ctr"/>
          <a:lstStyle>
            <a:lvl1pPr algn="l">
              <a:defRPr sz="1200">
                <a:solidFill>
                  <a:schemeClr val="tx1">
                    <a:tint val="75000"/>
                  </a:schemeClr>
                </a:solidFill>
              </a:defRPr>
            </a:lvl1pPr>
          </a:lstStyle>
          <a:p>
            <a:fld id="{4ADE4C13-E1B2-41EB-B8D1-18AAA691EBF6}" type="datetimeFigureOut">
              <a:rPr lang="fr-FR" smtClean="0"/>
              <a:t>03/01/2013</a:t>
            </a:fld>
            <a:endParaRPr lang="fr-FR"/>
          </a:p>
        </p:txBody>
      </p:sp>
      <p:sp>
        <p:nvSpPr>
          <p:cNvPr id="5" name="Espace réservé du pied de page 4"/>
          <p:cNvSpPr>
            <a:spLocks noGrp="1"/>
          </p:cNvSpPr>
          <p:nvPr>
            <p:ph type="ftr" sz="quarter" idx="3"/>
          </p:nvPr>
        </p:nvSpPr>
        <p:spPr>
          <a:xfrm>
            <a:off x="2343151" y="9181397"/>
            <a:ext cx="2171700" cy="527402"/>
          </a:xfrm>
          <a:prstGeom prst="rect">
            <a:avLst/>
          </a:prstGeom>
        </p:spPr>
        <p:txBody>
          <a:bodyPr vert="horz" lIns="91430" tIns="45715" rIns="91430" bIns="45715"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9181397"/>
            <a:ext cx="1600200" cy="527402"/>
          </a:xfrm>
          <a:prstGeom prst="rect">
            <a:avLst/>
          </a:prstGeom>
        </p:spPr>
        <p:txBody>
          <a:bodyPr vert="horz" lIns="91430" tIns="45715" rIns="91430" bIns="45715" rtlCol="0" anchor="ctr"/>
          <a:lstStyle>
            <a:lvl1pPr algn="r">
              <a:defRPr sz="1200">
                <a:solidFill>
                  <a:schemeClr val="tx1">
                    <a:tint val="75000"/>
                  </a:schemeClr>
                </a:solidFill>
              </a:defRPr>
            </a:lvl1pPr>
          </a:lstStyle>
          <a:p>
            <a:fld id="{C59D75F4-077F-4CE5-ACC5-27F563C5571E}" type="slidenum">
              <a:rPr lang="fr-FR" smtClean="0"/>
              <a:t>‹N°›</a:t>
            </a:fld>
            <a:endParaRPr lang="fr-FR"/>
          </a:p>
        </p:txBody>
      </p:sp>
    </p:spTree>
    <p:extLst>
      <p:ext uri="{BB962C8B-B14F-4D97-AF65-F5344CB8AC3E}">
        <p14:creationId xmlns:p14="http://schemas.microsoft.com/office/powerpoint/2010/main" val="1298207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04" rtl="0" eaLnBrk="1" latinLnBrk="0" hangingPunct="1">
        <a:spcBef>
          <a:spcPct val="0"/>
        </a:spcBef>
        <a:buNone/>
        <a:defRPr sz="4400" kern="1200">
          <a:solidFill>
            <a:schemeClr val="tx1"/>
          </a:solidFill>
          <a:latin typeface="+mj-lt"/>
          <a:ea typeface="+mj-ea"/>
          <a:cs typeface="+mj-cs"/>
        </a:defRPr>
      </a:lvl1pPr>
    </p:titleStyle>
    <p:bodyStyle>
      <a:lvl1pPr marL="342864" indent="-342864" algn="l" defTabSz="914304"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72" indent="-285720" algn="l" defTabSz="914304"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81" indent="-228576" algn="l" defTabSz="914304"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32" indent="-228576" algn="l" defTabSz="914304"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85" indent="-228576" algn="l" defTabSz="914304"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38" indent="-228576" algn="l" defTabSz="91430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89" indent="-228576" algn="l" defTabSz="91430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42" indent="-228576" algn="l" defTabSz="91430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93" indent="-228576" algn="l" defTabSz="91430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04" rtl="0" eaLnBrk="1" latinLnBrk="0" hangingPunct="1">
        <a:defRPr sz="1800" kern="1200">
          <a:solidFill>
            <a:schemeClr val="tx1"/>
          </a:solidFill>
          <a:latin typeface="+mn-lt"/>
          <a:ea typeface="+mn-ea"/>
          <a:cs typeface="+mn-cs"/>
        </a:defRPr>
      </a:lvl1pPr>
      <a:lvl2pPr marL="457153" algn="l" defTabSz="914304" rtl="0" eaLnBrk="1" latinLnBrk="0" hangingPunct="1">
        <a:defRPr sz="1800" kern="1200">
          <a:solidFill>
            <a:schemeClr val="tx1"/>
          </a:solidFill>
          <a:latin typeface="+mn-lt"/>
          <a:ea typeface="+mn-ea"/>
          <a:cs typeface="+mn-cs"/>
        </a:defRPr>
      </a:lvl2pPr>
      <a:lvl3pPr marL="914304" algn="l" defTabSz="914304" rtl="0" eaLnBrk="1" latinLnBrk="0" hangingPunct="1">
        <a:defRPr sz="1800" kern="1200">
          <a:solidFill>
            <a:schemeClr val="tx1"/>
          </a:solidFill>
          <a:latin typeface="+mn-lt"/>
          <a:ea typeface="+mn-ea"/>
          <a:cs typeface="+mn-cs"/>
        </a:defRPr>
      </a:lvl3pPr>
      <a:lvl4pPr marL="1371457" algn="l" defTabSz="914304" rtl="0" eaLnBrk="1" latinLnBrk="0" hangingPunct="1">
        <a:defRPr sz="1800" kern="1200">
          <a:solidFill>
            <a:schemeClr val="tx1"/>
          </a:solidFill>
          <a:latin typeface="+mn-lt"/>
          <a:ea typeface="+mn-ea"/>
          <a:cs typeface="+mn-cs"/>
        </a:defRPr>
      </a:lvl4pPr>
      <a:lvl5pPr marL="1828609" algn="l" defTabSz="914304" rtl="0" eaLnBrk="1" latinLnBrk="0" hangingPunct="1">
        <a:defRPr sz="1800" kern="1200">
          <a:solidFill>
            <a:schemeClr val="tx1"/>
          </a:solidFill>
          <a:latin typeface="+mn-lt"/>
          <a:ea typeface="+mn-ea"/>
          <a:cs typeface="+mn-cs"/>
        </a:defRPr>
      </a:lvl5pPr>
      <a:lvl6pPr marL="2285761" algn="l" defTabSz="914304" rtl="0" eaLnBrk="1" latinLnBrk="0" hangingPunct="1">
        <a:defRPr sz="1800" kern="1200">
          <a:solidFill>
            <a:schemeClr val="tx1"/>
          </a:solidFill>
          <a:latin typeface="+mn-lt"/>
          <a:ea typeface="+mn-ea"/>
          <a:cs typeface="+mn-cs"/>
        </a:defRPr>
      </a:lvl6pPr>
      <a:lvl7pPr marL="2742913" algn="l" defTabSz="914304" rtl="0" eaLnBrk="1" latinLnBrk="0" hangingPunct="1">
        <a:defRPr sz="1800" kern="1200">
          <a:solidFill>
            <a:schemeClr val="tx1"/>
          </a:solidFill>
          <a:latin typeface="+mn-lt"/>
          <a:ea typeface="+mn-ea"/>
          <a:cs typeface="+mn-cs"/>
        </a:defRPr>
      </a:lvl7pPr>
      <a:lvl8pPr marL="3200066" algn="l" defTabSz="914304" rtl="0" eaLnBrk="1" latinLnBrk="0" hangingPunct="1">
        <a:defRPr sz="1800" kern="1200">
          <a:solidFill>
            <a:schemeClr val="tx1"/>
          </a:solidFill>
          <a:latin typeface="+mn-lt"/>
          <a:ea typeface="+mn-ea"/>
          <a:cs typeface="+mn-cs"/>
        </a:defRPr>
      </a:lvl8pPr>
      <a:lvl9pPr marL="3657217" algn="l" defTabSz="91430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700808" y="0"/>
            <a:ext cx="5157192" cy="6791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0" y="0"/>
            <a:ext cx="2348880" cy="106456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à coins arrondis 3"/>
          <p:cNvSpPr/>
          <p:nvPr/>
        </p:nvSpPr>
        <p:spPr>
          <a:xfrm>
            <a:off x="1340768" y="135594"/>
            <a:ext cx="4807214" cy="694684"/>
          </a:xfrm>
          <a:prstGeom prst="round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lang="fr-FR" sz="2000" b="1" dirty="0" smtClean="0">
                <a:solidFill>
                  <a:schemeClr val="tx1"/>
                </a:solidFill>
                <a:latin typeface="Century Gothic" pitchFamily="34" charset="0"/>
              </a:rPr>
              <a:t>Conjuguer au passé composé</a:t>
            </a:r>
            <a:endParaRPr lang="fr-FR" sz="2000" b="1" dirty="0">
              <a:solidFill>
                <a:schemeClr val="tx1"/>
              </a:solidFill>
              <a:latin typeface="Century Gothic" pitchFamily="34" charset="0"/>
            </a:endParaRPr>
          </a:p>
        </p:txBody>
      </p:sp>
      <p:sp>
        <p:nvSpPr>
          <p:cNvPr id="7" name="Rectangle 6"/>
          <p:cNvSpPr/>
          <p:nvPr/>
        </p:nvSpPr>
        <p:spPr>
          <a:xfrm>
            <a:off x="1052736" y="920552"/>
            <a:ext cx="1512168" cy="2880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tx1"/>
                </a:solidFill>
                <a:latin typeface="Century Gothic" pitchFamily="34" charset="0"/>
              </a:rPr>
              <a:t>Conjugaison</a:t>
            </a:r>
            <a:endParaRPr lang="fr-FR" sz="1400" b="1" dirty="0">
              <a:solidFill>
                <a:schemeClr val="tx1"/>
              </a:solidFill>
              <a:latin typeface="Century Gothic" pitchFamily="34" charset="0"/>
            </a:endParaRPr>
          </a:p>
        </p:txBody>
      </p:sp>
      <p:sp>
        <p:nvSpPr>
          <p:cNvPr id="8" name="Rectangle à coins arrondis 7"/>
          <p:cNvSpPr/>
          <p:nvPr/>
        </p:nvSpPr>
        <p:spPr>
          <a:xfrm>
            <a:off x="260648" y="272480"/>
            <a:ext cx="792088" cy="40665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Cm2</a:t>
            </a:r>
            <a:endParaRPr lang="fr-FR" sz="2000" b="1" dirty="0">
              <a:solidFill>
                <a:schemeClr val="tx1"/>
              </a:solidFill>
            </a:endParaRPr>
          </a:p>
        </p:txBody>
      </p:sp>
      <p:sp>
        <p:nvSpPr>
          <p:cNvPr id="9" name="Rectangle à coins arrondis 8"/>
          <p:cNvSpPr/>
          <p:nvPr/>
        </p:nvSpPr>
        <p:spPr>
          <a:xfrm>
            <a:off x="5691086" y="572820"/>
            <a:ext cx="913792" cy="51491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tx1"/>
                </a:solidFill>
              </a:rPr>
              <a:t>Fiche 6</a:t>
            </a:r>
            <a:endParaRPr lang="fr-FR" sz="1400" b="1" dirty="0">
              <a:solidFill>
                <a:schemeClr val="tx1"/>
              </a:solidFill>
            </a:endParaRPr>
          </a:p>
        </p:txBody>
      </p:sp>
      <p:sp>
        <p:nvSpPr>
          <p:cNvPr id="11" name="Rogner un rectangle à un seul coin 10"/>
          <p:cNvSpPr/>
          <p:nvPr/>
        </p:nvSpPr>
        <p:spPr>
          <a:xfrm>
            <a:off x="8199395" y="2576736"/>
            <a:ext cx="504056" cy="288032"/>
          </a:xfrm>
          <a:prstGeom prst="snip1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C.1</a:t>
            </a:r>
            <a:endParaRPr lang="fr-FR" sz="1200" dirty="0">
              <a:solidFill>
                <a:schemeClr val="tx1"/>
              </a:solidFill>
            </a:endParaRPr>
          </a:p>
        </p:txBody>
      </p:sp>
      <p:sp>
        <p:nvSpPr>
          <p:cNvPr id="14" name="Rogner un rectangle à un seul coin 13"/>
          <p:cNvSpPr/>
          <p:nvPr/>
        </p:nvSpPr>
        <p:spPr>
          <a:xfrm>
            <a:off x="8359080" y="3080792"/>
            <a:ext cx="504056" cy="288032"/>
          </a:xfrm>
          <a:prstGeom prst="snip1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C.1</a:t>
            </a:r>
            <a:endParaRPr lang="fr-FR" sz="1200" dirty="0">
              <a:solidFill>
                <a:schemeClr val="tx1"/>
              </a:solidFill>
            </a:endParaRPr>
          </a:p>
        </p:txBody>
      </p:sp>
      <p:sp>
        <p:nvSpPr>
          <p:cNvPr id="15" name="Rogner un rectangle à un seul coin 14"/>
          <p:cNvSpPr/>
          <p:nvPr/>
        </p:nvSpPr>
        <p:spPr>
          <a:xfrm>
            <a:off x="7550224" y="1729408"/>
            <a:ext cx="504056" cy="288032"/>
          </a:xfrm>
          <a:prstGeom prst="snip1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C.1</a:t>
            </a:r>
            <a:endParaRPr lang="fr-FR" sz="1200" dirty="0">
              <a:solidFill>
                <a:schemeClr val="tx1"/>
              </a:solidFill>
            </a:endParaRPr>
          </a:p>
        </p:txBody>
      </p:sp>
      <p:sp>
        <p:nvSpPr>
          <p:cNvPr id="16" name="Rogner un rectangle à un seul coin 15"/>
          <p:cNvSpPr/>
          <p:nvPr/>
        </p:nvSpPr>
        <p:spPr>
          <a:xfrm>
            <a:off x="7702624" y="1881808"/>
            <a:ext cx="504056" cy="288032"/>
          </a:xfrm>
          <a:prstGeom prst="snip1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C.1</a:t>
            </a:r>
            <a:endParaRPr lang="fr-FR" sz="1200" dirty="0">
              <a:solidFill>
                <a:schemeClr val="tx1"/>
              </a:solidFill>
            </a:endParaRPr>
          </a:p>
        </p:txBody>
      </p:sp>
      <p:sp>
        <p:nvSpPr>
          <p:cNvPr id="17" name="Rogner un rectangle à un seul coin 16"/>
          <p:cNvSpPr/>
          <p:nvPr/>
        </p:nvSpPr>
        <p:spPr>
          <a:xfrm>
            <a:off x="7855024" y="2034208"/>
            <a:ext cx="504056" cy="288032"/>
          </a:xfrm>
          <a:prstGeom prst="snip1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C.1</a:t>
            </a:r>
            <a:endParaRPr lang="fr-FR" sz="1200" dirty="0">
              <a:solidFill>
                <a:schemeClr val="tx1"/>
              </a:solidFill>
            </a:endParaRPr>
          </a:p>
        </p:txBody>
      </p:sp>
      <p:sp>
        <p:nvSpPr>
          <p:cNvPr id="18" name="Rogner un rectangle à un seul coin 17"/>
          <p:cNvSpPr/>
          <p:nvPr/>
        </p:nvSpPr>
        <p:spPr>
          <a:xfrm>
            <a:off x="8007424" y="2186608"/>
            <a:ext cx="504056" cy="288032"/>
          </a:xfrm>
          <a:prstGeom prst="snip1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C.1</a:t>
            </a:r>
            <a:endParaRPr lang="fr-FR" sz="1200" dirty="0">
              <a:solidFill>
                <a:schemeClr val="tx1"/>
              </a:solidFill>
            </a:endParaRPr>
          </a:p>
        </p:txBody>
      </p:sp>
      <p:sp>
        <p:nvSpPr>
          <p:cNvPr id="21" name="Rectangle 20"/>
          <p:cNvSpPr/>
          <p:nvPr/>
        </p:nvSpPr>
        <p:spPr>
          <a:xfrm>
            <a:off x="116632" y="1352600"/>
            <a:ext cx="6624736" cy="8386911"/>
          </a:xfrm>
          <a:prstGeom prst="rect">
            <a:avLst/>
          </a:prstGeom>
        </p:spPr>
        <p:txBody>
          <a:bodyPr wrap="square">
            <a:spAutoFit/>
          </a:bodyPr>
          <a:lstStyle/>
          <a:p>
            <a:r>
              <a:rPr lang="fr-FR" sz="1100" b="1" dirty="0" smtClean="0">
                <a:latin typeface="Century Gothic" pitchFamily="34" charset="0"/>
              </a:rPr>
              <a:t>1- </a:t>
            </a:r>
            <a:r>
              <a:rPr lang="fr-FR" sz="1100" b="1" u="sng" dirty="0">
                <a:latin typeface="Century Gothic" pitchFamily="34" charset="0"/>
              </a:rPr>
              <a:t>Récris ce texte au Passé Composé : </a:t>
            </a:r>
          </a:p>
          <a:p>
            <a:r>
              <a:rPr lang="fr-FR" sz="1100" dirty="0">
                <a:latin typeface="Century Gothic" pitchFamily="34" charset="0"/>
              </a:rPr>
              <a:t>Le XIXe siècle a vu l’apparition de nouveaux moyens de production. James Watt révèle l’importance de la vapeur. Il fait chauffer de l’eau dans de grandes cuves et la vapeur d’eau dégage une énergie considérable. Des machines puissantes permettent à l’homme de développer l’industrie textile et la métallurgie. </a:t>
            </a:r>
          </a:p>
          <a:p>
            <a:r>
              <a:rPr lang="fr-FR" sz="1100" dirty="0">
                <a:latin typeface="Century Gothic" pitchFamily="34" charset="0"/>
              </a:rPr>
              <a:t>Les trains peuvent se développer et les locomotives deviennent de plus en plus puissantes. Dès 1808, les trains circulent en Angleterre et les gens les appellent les chemins de fer. Ils servent d’abord à tirer les wagonnets dans les mines de charbon, puis ils transportent des voyageurs. Une nouvelle époque commence. </a:t>
            </a:r>
            <a:endParaRPr lang="fr-FR" sz="1100" dirty="0" smtClean="0">
              <a:latin typeface="Century Gothic" pitchFamily="34" charset="0"/>
            </a:endParaRPr>
          </a:p>
          <a:p>
            <a:endParaRPr lang="fr-FR" sz="1100" dirty="0">
              <a:latin typeface="Century Gothic" pitchFamily="34" charset="0"/>
            </a:endParaRPr>
          </a:p>
          <a:p>
            <a:r>
              <a:rPr lang="fr-FR" sz="1100" b="1" dirty="0">
                <a:latin typeface="Century Gothic" pitchFamily="34" charset="0"/>
              </a:rPr>
              <a:t>2- </a:t>
            </a:r>
            <a:r>
              <a:rPr lang="fr-FR" sz="1100" b="1" u="sng" dirty="0">
                <a:latin typeface="Century Gothic" pitchFamily="34" charset="0"/>
              </a:rPr>
              <a:t>Récris ce texte au Passé Composé : </a:t>
            </a:r>
          </a:p>
          <a:p>
            <a:r>
              <a:rPr lang="fr-FR" sz="1100" dirty="0" smtClean="0">
                <a:latin typeface="Century Gothic" pitchFamily="34" charset="0"/>
              </a:rPr>
              <a:t>Les </a:t>
            </a:r>
            <a:r>
              <a:rPr lang="fr-FR" sz="1100" dirty="0">
                <a:latin typeface="Century Gothic" pitchFamily="34" charset="0"/>
              </a:rPr>
              <a:t>hommes déguisés en bisons grondèrent, grattèrent le sol avec fureur, pointèrent leurs cornes dans notre direction....Puis la charge vint, où se mêlèrent charges et esquives. Je fus le premier à atteindre mon but et je poussai un cri. Le bison que je touchai avec ma flèche s'écroula et resta inanimé... J'en eus beaucoup de fierté. D'autres cris éclatèrent et d'autres bêtes tombèrent. </a:t>
            </a:r>
            <a:endParaRPr lang="fr-FR" sz="1100" dirty="0" smtClean="0">
              <a:latin typeface="Century Gothic" pitchFamily="34" charset="0"/>
            </a:endParaRPr>
          </a:p>
          <a:p>
            <a:endParaRPr lang="fr-FR" sz="1100" dirty="0">
              <a:latin typeface="Century Gothic" pitchFamily="34" charset="0"/>
            </a:endParaRPr>
          </a:p>
          <a:p>
            <a:r>
              <a:rPr lang="fr-FR" sz="1100" b="1" dirty="0">
                <a:latin typeface="Century Gothic" pitchFamily="34" charset="0"/>
              </a:rPr>
              <a:t>3-</a:t>
            </a:r>
            <a:r>
              <a:rPr lang="fr-FR" sz="1100" dirty="0">
                <a:latin typeface="Century Gothic" pitchFamily="34" charset="0"/>
              </a:rPr>
              <a:t> </a:t>
            </a:r>
            <a:r>
              <a:rPr lang="fr-FR" sz="1100" b="1" u="sng" dirty="0">
                <a:latin typeface="Century Gothic" pitchFamily="34" charset="0"/>
              </a:rPr>
              <a:t>Transpose ce texte au Passé Composé (</a:t>
            </a:r>
            <a:r>
              <a:rPr lang="fr-FR" sz="1100" b="1" i="1" u="sng" dirty="0">
                <a:latin typeface="Century Gothic" pitchFamily="34" charset="0"/>
              </a:rPr>
              <a:t>je </a:t>
            </a:r>
            <a:r>
              <a:rPr lang="fr-FR" sz="1100" b="1" u="sng" dirty="0">
                <a:latin typeface="Century Gothic" pitchFamily="34" charset="0"/>
              </a:rPr>
              <a:t>est un garçon). Récris-le avec </a:t>
            </a:r>
            <a:r>
              <a:rPr lang="fr-FR" sz="1100" b="1" i="1" u="sng" dirty="0">
                <a:latin typeface="Century Gothic" pitchFamily="34" charset="0"/>
              </a:rPr>
              <a:t>je </a:t>
            </a:r>
            <a:r>
              <a:rPr lang="fr-FR" sz="1100" b="1" u="sng" dirty="0">
                <a:latin typeface="Century Gothic" pitchFamily="34" charset="0"/>
              </a:rPr>
              <a:t>qui est une </a:t>
            </a:r>
            <a:r>
              <a:rPr lang="fr-FR" sz="1100" b="1" u="sng" dirty="0" smtClean="0">
                <a:latin typeface="Century Gothic" pitchFamily="34" charset="0"/>
              </a:rPr>
              <a:t>fille : </a:t>
            </a:r>
            <a:endParaRPr lang="fr-FR" sz="1100" u="sng" dirty="0">
              <a:latin typeface="Century Gothic" pitchFamily="34" charset="0"/>
            </a:endParaRPr>
          </a:p>
          <a:p>
            <a:r>
              <a:rPr lang="fr-FR" sz="1100" dirty="0" smtClean="0">
                <a:latin typeface="Century Gothic" pitchFamily="34" charset="0"/>
              </a:rPr>
              <a:t>Ce </a:t>
            </a:r>
            <a:r>
              <a:rPr lang="fr-FR" sz="1100" dirty="0">
                <a:latin typeface="Century Gothic" pitchFamily="34" charset="0"/>
              </a:rPr>
              <a:t>soir-là, j'essuie la toile cirée et je mets la table. Puis je vais dans ma chambre avec ma chatte Bobine, je prends mon stylo et j'écris une lettre. La petite chatte monte alors sur mon bureau et s'allonge sur ma feuille. Nous écrivons tous les deux la lettre. </a:t>
            </a:r>
          </a:p>
          <a:p>
            <a:endParaRPr lang="fr-FR" sz="1100" dirty="0" smtClean="0">
              <a:latin typeface="Century Gothic" pitchFamily="34" charset="0"/>
            </a:endParaRPr>
          </a:p>
          <a:p>
            <a:r>
              <a:rPr lang="fr-FR" sz="1100" b="1" dirty="0" smtClean="0">
                <a:latin typeface="Century Gothic" pitchFamily="34" charset="0"/>
              </a:rPr>
              <a:t>4- </a:t>
            </a:r>
            <a:r>
              <a:rPr lang="fr-FR" sz="1100" b="1" u="sng" dirty="0">
                <a:latin typeface="Century Gothic" pitchFamily="34" charset="0"/>
              </a:rPr>
              <a:t>Transpose ce texte au passé composé : </a:t>
            </a:r>
          </a:p>
          <a:p>
            <a:r>
              <a:rPr lang="fr-FR" sz="1100" dirty="0" smtClean="0">
                <a:latin typeface="Century Gothic" pitchFamily="34" charset="0"/>
              </a:rPr>
              <a:t>François </a:t>
            </a:r>
            <a:r>
              <a:rPr lang="fr-FR" sz="1100" dirty="0">
                <a:latin typeface="Century Gothic" pitchFamily="34" charset="0"/>
              </a:rPr>
              <a:t>vint en tête du groupe de skieurs et appuya sur ses bâtons. Les skis glissèrent plus vite et il vit son concurrent à quelques mètres devant lui. Il prit une grande inspiration et alla à la hauteur de son adversaire. Celui-ci voulut résister, mais il ne put rien faire. François sortit du virage en tête et pénétra le premier sur le stade de neige. Il était champion olympique </a:t>
            </a:r>
          </a:p>
          <a:p>
            <a:endParaRPr lang="fr-FR" sz="1100" dirty="0" smtClean="0">
              <a:latin typeface="Century Gothic" pitchFamily="34" charset="0"/>
            </a:endParaRPr>
          </a:p>
          <a:p>
            <a:r>
              <a:rPr lang="fr-FR" sz="1100" b="1" dirty="0" smtClean="0">
                <a:latin typeface="Century Gothic" pitchFamily="34" charset="0"/>
              </a:rPr>
              <a:t>5- </a:t>
            </a:r>
            <a:r>
              <a:rPr lang="fr-FR" sz="1100" b="1" u="sng" dirty="0">
                <a:latin typeface="Century Gothic" pitchFamily="34" charset="0"/>
              </a:rPr>
              <a:t>Écris les verbes entre parenthèses au passé composé : </a:t>
            </a:r>
          </a:p>
          <a:p>
            <a:r>
              <a:rPr lang="fr-FR" sz="1100" dirty="0" smtClean="0">
                <a:latin typeface="Century Gothic" pitchFamily="34" charset="0"/>
              </a:rPr>
              <a:t>Ce </a:t>
            </a:r>
            <a:r>
              <a:rPr lang="fr-FR" sz="1100" dirty="0">
                <a:latin typeface="Century Gothic" pitchFamily="34" charset="0"/>
              </a:rPr>
              <a:t>matin, le directeur (</a:t>
            </a:r>
            <a:r>
              <a:rPr lang="fr-FR" sz="1100" b="1" i="1" dirty="0">
                <a:latin typeface="Century Gothic" pitchFamily="34" charset="0"/>
              </a:rPr>
              <a:t>entrer</a:t>
            </a:r>
            <a:r>
              <a:rPr lang="fr-FR" sz="1100" dirty="0">
                <a:latin typeface="Century Gothic" pitchFamily="34" charset="0"/>
              </a:rPr>
              <a:t>) dans la classe. Nous (</a:t>
            </a:r>
            <a:r>
              <a:rPr lang="fr-FR" sz="1100" b="1" i="1" dirty="0">
                <a:latin typeface="Century Gothic" pitchFamily="34" charset="0"/>
              </a:rPr>
              <a:t>voir</a:t>
            </a:r>
            <a:r>
              <a:rPr lang="fr-FR" sz="1100" dirty="0">
                <a:latin typeface="Century Gothic" pitchFamily="34" charset="0"/>
              </a:rPr>
              <a:t>) une élève que nous ne connaissions pas. Elle était américaine et s’appelait Jenny. Elle (</a:t>
            </a:r>
            <a:r>
              <a:rPr lang="fr-FR" sz="1100" b="1" i="1" dirty="0">
                <a:latin typeface="Century Gothic" pitchFamily="34" charset="0"/>
              </a:rPr>
              <a:t>ne pas répondre</a:t>
            </a:r>
            <a:r>
              <a:rPr lang="fr-FR" sz="1100" dirty="0">
                <a:latin typeface="Century Gothic" pitchFamily="34" charset="0"/>
              </a:rPr>
              <a:t>) aux questions de la maîtresse. Nous (</a:t>
            </a:r>
            <a:r>
              <a:rPr lang="fr-FR" sz="1100" b="1" i="1" dirty="0">
                <a:latin typeface="Century Gothic" pitchFamily="34" charset="0"/>
              </a:rPr>
              <a:t>attendre</a:t>
            </a:r>
            <a:r>
              <a:rPr lang="fr-FR" sz="1100" dirty="0">
                <a:latin typeface="Century Gothic" pitchFamily="34" charset="0"/>
              </a:rPr>
              <a:t>) la récréation et là nous lui (</a:t>
            </a:r>
            <a:r>
              <a:rPr lang="fr-FR" sz="1100" b="1" i="1" dirty="0">
                <a:latin typeface="Century Gothic" pitchFamily="34" charset="0"/>
              </a:rPr>
              <a:t>poser</a:t>
            </a:r>
            <a:r>
              <a:rPr lang="fr-FR" sz="1100" dirty="0">
                <a:latin typeface="Century Gothic" pitchFamily="34" charset="0"/>
              </a:rPr>
              <a:t>) de nombreuses questions. Elle (</a:t>
            </a:r>
            <a:r>
              <a:rPr lang="fr-FR" sz="1100" b="1" i="1" dirty="0">
                <a:latin typeface="Century Gothic" pitchFamily="34" charset="0"/>
              </a:rPr>
              <a:t>parler</a:t>
            </a:r>
            <a:r>
              <a:rPr lang="fr-FR" sz="1100" dirty="0">
                <a:latin typeface="Century Gothic" pitchFamily="34" charset="0"/>
              </a:rPr>
              <a:t>) dans une langue que nous ne comprenions pas. Elle (</a:t>
            </a:r>
            <a:r>
              <a:rPr lang="fr-FR" sz="1100" b="1" i="1" dirty="0">
                <a:latin typeface="Century Gothic" pitchFamily="34" charset="0"/>
              </a:rPr>
              <a:t>venir</a:t>
            </a:r>
            <a:r>
              <a:rPr lang="fr-FR" sz="1100" dirty="0">
                <a:latin typeface="Century Gothic" pitchFamily="34" charset="0"/>
              </a:rPr>
              <a:t>) avec nous à la bibliothèque et là, elle (</a:t>
            </a:r>
            <a:r>
              <a:rPr lang="fr-FR" sz="1100" b="1" i="1" dirty="0">
                <a:latin typeface="Century Gothic" pitchFamily="34" charset="0"/>
              </a:rPr>
              <a:t>engager</a:t>
            </a:r>
            <a:r>
              <a:rPr lang="fr-FR" sz="1100" dirty="0">
                <a:latin typeface="Century Gothic" pitchFamily="34" charset="0"/>
              </a:rPr>
              <a:t>) une grande discussion avec Sarah, la bibliothécaire qui nous (</a:t>
            </a:r>
            <a:r>
              <a:rPr lang="fr-FR" sz="1100" b="1" i="1" dirty="0">
                <a:latin typeface="Century Gothic" pitchFamily="34" charset="0"/>
              </a:rPr>
              <a:t>dire</a:t>
            </a:r>
            <a:r>
              <a:rPr lang="fr-FR" sz="1100" dirty="0">
                <a:latin typeface="Century Gothic" pitchFamily="34" charset="0"/>
              </a:rPr>
              <a:t>) de lui parler lentement. Nous (</a:t>
            </a:r>
            <a:r>
              <a:rPr lang="fr-FR" sz="1100" b="1" i="1" dirty="0">
                <a:latin typeface="Century Gothic" pitchFamily="34" charset="0"/>
              </a:rPr>
              <a:t>comprendre</a:t>
            </a:r>
            <a:r>
              <a:rPr lang="fr-FR" sz="1100" dirty="0">
                <a:latin typeface="Century Gothic" pitchFamily="34" charset="0"/>
              </a:rPr>
              <a:t>) que Jenny comprenait notre langue. Notre nouvelle amie (</a:t>
            </a:r>
            <a:r>
              <a:rPr lang="fr-FR" sz="1100" b="1" i="1" dirty="0">
                <a:latin typeface="Century Gothic" pitchFamily="34" charset="0"/>
              </a:rPr>
              <a:t>pouvoir</a:t>
            </a:r>
            <a:r>
              <a:rPr lang="fr-FR" sz="1100" dirty="0">
                <a:latin typeface="Century Gothic" pitchFamily="34" charset="0"/>
              </a:rPr>
              <a:t>) nous parler de son pays. </a:t>
            </a:r>
            <a:endParaRPr lang="fr-FR" sz="1100" dirty="0" smtClean="0">
              <a:latin typeface="Century Gothic" pitchFamily="34" charset="0"/>
            </a:endParaRPr>
          </a:p>
          <a:p>
            <a:endParaRPr lang="fr-FR" sz="1100" dirty="0">
              <a:latin typeface="Century Gothic" pitchFamily="34" charset="0"/>
            </a:endParaRPr>
          </a:p>
          <a:p>
            <a:r>
              <a:rPr lang="fr-FR" sz="1100" b="1" dirty="0">
                <a:latin typeface="Century Gothic" pitchFamily="34" charset="0"/>
              </a:rPr>
              <a:t>6-</a:t>
            </a:r>
            <a:r>
              <a:rPr lang="fr-FR" sz="1100" dirty="0">
                <a:latin typeface="Century Gothic" pitchFamily="34" charset="0"/>
              </a:rPr>
              <a:t> </a:t>
            </a:r>
            <a:r>
              <a:rPr lang="fr-FR" sz="1100" b="1" u="sng" dirty="0">
                <a:latin typeface="Century Gothic" pitchFamily="34" charset="0"/>
              </a:rPr>
              <a:t>Transpose ce texte avec </a:t>
            </a:r>
            <a:r>
              <a:rPr lang="fr-FR" sz="1100" b="1" i="1" u="sng" dirty="0">
                <a:latin typeface="Century Gothic" pitchFamily="34" charset="0"/>
              </a:rPr>
              <a:t>nous </a:t>
            </a:r>
            <a:r>
              <a:rPr lang="fr-FR" sz="1100" b="1" u="sng" dirty="0">
                <a:latin typeface="Century Gothic" pitchFamily="34" charset="0"/>
              </a:rPr>
              <a:t>désignant </a:t>
            </a:r>
            <a:r>
              <a:rPr lang="fr-FR" sz="1100" b="1" u="sng" dirty="0" smtClean="0">
                <a:latin typeface="Century Gothic" pitchFamily="34" charset="0"/>
              </a:rPr>
              <a:t>deux filles : </a:t>
            </a:r>
            <a:endParaRPr lang="fr-FR" sz="1100" u="sng" dirty="0">
              <a:latin typeface="Century Gothic" pitchFamily="34" charset="0"/>
            </a:endParaRPr>
          </a:p>
          <a:p>
            <a:r>
              <a:rPr lang="fr-FR" sz="1100" dirty="0" smtClean="0">
                <a:latin typeface="Century Gothic" pitchFamily="34" charset="0"/>
              </a:rPr>
              <a:t>Je </a:t>
            </a:r>
            <a:r>
              <a:rPr lang="fr-FR" sz="1100" dirty="0">
                <a:latin typeface="Century Gothic" pitchFamily="34" charset="0"/>
              </a:rPr>
              <a:t>suis entré dans l'école, j'ai gravi l'escalier en face de moi et j'ai pénétré dans la classe. Je suis monté sur l'estrade pour demander à la maitresse d'excuser mon retard. Elle a accepté mes excuses et a consenti à pardonner car ce n'était pas habituel. J'ai alors gagné ma place. </a:t>
            </a:r>
          </a:p>
          <a:p>
            <a:endParaRPr lang="fr-FR" sz="1100" dirty="0" smtClean="0">
              <a:latin typeface="Century Gothic" pitchFamily="34" charset="0"/>
            </a:endParaRPr>
          </a:p>
          <a:p>
            <a:r>
              <a:rPr lang="fr-FR" sz="1100" b="1" dirty="0" smtClean="0">
                <a:latin typeface="Century Gothic" pitchFamily="34" charset="0"/>
              </a:rPr>
              <a:t>7- </a:t>
            </a:r>
            <a:r>
              <a:rPr lang="fr-FR" sz="1100" b="1" u="sng" dirty="0">
                <a:latin typeface="Century Gothic" pitchFamily="34" charset="0"/>
              </a:rPr>
              <a:t>Recopie le texte en écrivant les verbes entre parenthèses au passé composé : </a:t>
            </a:r>
          </a:p>
          <a:p>
            <a:endParaRPr lang="fr-FR" sz="1100" dirty="0">
              <a:latin typeface="Century Gothic" pitchFamily="34" charset="0"/>
            </a:endParaRPr>
          </a:p>
          <a:p>
            <a:r>
              <a:rPr lang="fr-FR" sz="1100" dirty="0">
                <a:latin typeface="Century Gothic" pitchFamily="34" charset="0"/>
              </a:rPr>
              <a:t>Adrien (</a:t>
            </a:r>
            <a:r>
              <a:rPr lang="fr-FR" sz="1100" b="1" i="1" dirty="0">
                <a:latin typeface="Century Gothic" pitchFamily="34" charset="0"/>
              </a:rPr>
              <a:t>descendre</a:t>
            </a:r>
            <a:r>
              <a:rPr lang="fr-FR" sz="1100" dirty="0">
                <a:latin typeface="Century Gothic" pitchFamily="34" charset="0"/>
              </a:rPr>
              <a:t>) l’escalier de la maison, le cerceau à la main. Une fois dans la rue, il (</a:t>
            </a:r>
            <a:r>
              <a:rPr lang="fr-FR" sz="1100" b="1" i="1" dirty="0">
                <a:latin typeface="Century Gothic" pitchFamily="34" charset="0"/>
              </a:rPr>
              <a:t>se placer</a:t>
            </a:r>
            <a:r>
              <a:rPr lang="fr-FR" sz="1100" dirty="0">
                <a:latin typeface="Century Gothic" pitchFamily="34" charset="0"/>
              </a:rPr>
              <a:t>) au milieu du trottoir, (</a:t>
            </a:r>
            <a:r>
              <a:rPr lang="fr-FR" sz="1100" b="1" i="1" dirty="0">
                <a:latin typeface="Century Gothic" pitchFamily="34" charset="0"/>
              </a:rPr>
              <a:t>poser</a:t>
            </a:r>
            <a:r>
              <a:rPr lang="fr-FR" sz="1100" dirty="0">
                <a:latin typeface="Century Gothic" pitchFamily="34" charset="0"/>
              </a:rPr>
              <a:t>) le cerceau bien droit, en le retenant légèrement. Puis, il (</a:t>
            </a:r>
            <a:r>
              <a:rPr lang="fr-FR" sz="1100" b="1" i="1" dirty="0">
                <a:latin typeface="Century Gothic" pitchFamily="34" charset="0"/>
              </a:rPr>
              <a:t>donner</a:t>
            </a:r>
            <a:r>
              <a:rPr lang="fr-FR" sz="1100" dirty="0">
                <a:latin typeface="Century Gothic" pitchFamily="34" charset="0"/>
              </a:rPr>
              <a:t>) un coup sec. Le cerceau s’(</a:t>
            </a:r>
            <a:r>
              <a:rPr lang="fr-FR" sz="1100" b="1" i="1" dirty="0">
                <a:latin typeface="Century Gothic" pitchFamily="34" charset="0"/>
              </a:rPr>
              <a:t>échapper</a:t>
            </a:r>
            <a:r>
              <a:rPr lang="fr-FR" sz="1100" dirty="0">
                <a:latin typeface="Century Gothic" pitchFamily="34" charset="0"/>
              </a:rPr>
              <a:t>). Adrien le (</a:t>
            </a:r>
            <a:r>
              <a:rPr lang="fr-FR" sz="1100" b="1" i="1" dirty="0">
                <a:latin typeface="Century Gothic" pitchFamily="34" charset="0"/>
              </a:rPr>
              <a:t>rattraper</a:t>
            </a:r>
            <a:r>
              <a:rPr lang="fr-FR" sz="1100" dirty="0">
                <a:latin typeface="Century Gothic" pitchFamily="34" charset="0"/>
              </a:rPr>
              <a:t>) et l’(</a:t>
            </a:r>
            <a:r>
              <a:rPr lang="fr-FR" sz="1100" b="1" i="1" dirty="0">
                <a:latin typeface="Century Gothic" pitchFamily="34" charset="0"/>
              </a:rPr>
              <a:t>relancer</a:t>
            </a:r>
            <a:r>
              <a:rPr lang="fr-FR" sz="1100" dirty="0">
                <a:latin typeface="Century Gothic" pitchFamily="34" charset="0"/>
              </a:rPr>
              <a:t>) d’un petit coup de la pointe de son bâton. À partir de ce moment, Adrien et le cerceau (</a:t>
            </a:r>
            <a:r>
              <a:rPr lang="fr-FR" sz="1100" b="1" i="1" dirty="0">
                <a:latin typeface="Century Gothic" pitchFamily="34" charset="0"/>
              </a:rPr>
              <a:t>courir</a:t>
            </a:r>
            <a:r>
              <a:rPr lang="fr-FR" sz="1100" dirty="0">
                <a:latin typeface="Century Gothic" pitchFamily="34" charset="0"/>
              </a:rPr>
              <a:t>) l’un derrière l’autre. </a:t>
            </a:r>
            <a:endParaRPr lang="fr-FR" sz="1100" dirty="0">
              <a:latin typeface="Century Gothic" pitchFamily="34" charset="0"/>
            </a:endParaRPr>
          </a:p>
        </p:txBody>
      </p:sp>
    </p:spTree>
    <p:extLst>
      <p:ext uri="{BB962C8B-B14F-4D97-AF65-F5344CB8AC3E}">
        <p14:creationId xmlns:p14="http://schemas.microsoft.com/office/powerpoint/2010/main" val="408107662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976</TotalTime>
  <Words>687</Words>
  <Application>Microsoft Office PowerPoint</Application>
  <PresentationFormat>Format A4 (210 x 297 mm)</PresentationFormat>
  <Paragraphs>32</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Nathalie</dc:creator>
  <cp:lastModifiedBy>Nathalie</cp:lastModifiedBy>
  <cp:revision>70</cp:revision>
  <dcterms:created xsi:type="dcterms:W3CDTF">2012-10-29T16:06:26Z</dcterms:created>
  <dcterms:modified xsi:type="dcterms:W3CDTF">2013-01-03T17:26:52Z</dcterms:modified>
</cp:coreProperties>
</file>