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6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60649" y="251520"/>
          <a:ext cx="6336702" cy="864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2234"/>
                <a:gridCol w="2112234"/>
                <a:gridCol w="2112234"/>
              </a:tblGrid>
              <a:tr h="28803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8803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88032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827584"/>
            <a:ext cx="201622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8920" y="827584"/>
            <a:ext cx="1627619" cy="1436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81128" y="539552"/>
            <a:ext cx="1953567" cy="2207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2656" y="3635896"/>
            <a:ext cx="1953567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5075" y="3333750"/>
            <a:ext cx="18478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41168" y="3203848"/>
            <a:ext cx="136815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4664" y="6156176"/>
            <a:ext cx="18002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92897" y="6372200"/>
            <a:ext cx="1944216" cy="215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53136" y="6444208"/>
            <a:ext cx="18192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60649" y="251520"/>
          <a:ext cx="6336702" cy="864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2234"/>
                <a:gridCol w="2112234"/>
                <a:gridCol w="2112234"/>
              </a:tblGrid>
              <a:tr h="2880320"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r>
                        <a:rPr lang="fr-FR" sz="7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</a:rPr>
                        <a:t>tortue</a:t>
                      </a:r>
                      <a:endParaRPr lang="fr-FR" sz="7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r>
                        <a:rPr lang="fr-FR" sz="4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</a:rPr>
                        <a:t>parapluie</a:t>
                      </a:r>
                      <a:endParaRPr lang="fr-FR" sz="44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88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pie</a:t>
                      </a:r>
                      <a:endParaRPr lang="fr-FR" sz="88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80320">
                <a:tc>
                  <a:txBody>
                    <a:bodyPr/>
                    <a:lstStyle/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66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momie</a:t>
                      </a:r>
                      <a:endParaRPr lang="fr-FR" sz="66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7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statue</a:t>
                      </a:r>
                      <a:endParaRPr lang="fr-FR" sz="72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88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rue</a:t>
                      </a:r>
                      <a:endParaRPr lang="fr-FR" sz="88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80320">
                <a:tc>
                  <a:txBody>
                    <a:bodyPr/>
                    <a:lstStyle/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8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otarie</a:t>
                      </a:r>
                      <a:endParaRPr lang="fr-FR" sz="80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6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épicerie</a:t>
                      </a:r>
                      <a:endParaRPr lang="fr-FR" sz="60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8000" kern="120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carie</a:t>
                      </a:r>
                      <a:endParaRPr lang="fr-FR" sz="80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10</Words>
  <Application>Microsoft Office PowerPoint</Application>
  <PresentationFormat>Affichage à l'écran (4:3)</PresentationFormat>
  <Paragraphs>64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Cyril Le Petit</dc:creator>
  <cp:lastModifiedBy>Cyril Le Petit</cp:lastModifiedBy>
  <cp:revision>26</cp:revision>
  <dcterms:created xsi:type="dcterms:W3CDTF">2011-06-22T11:28:43Z</dcterms:created>
  <dcterms:modified xsi:type="dcterms:W3CDTF">2011-06-22T19:12:37Z</dcterms:modified>
</cp:coreProperties>
</file>