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827584"/>
            <a:ext cx="20162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8920" y="827584"/>
            <a:ext cx="1627619" cy="1436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1128" y="539552"/>
            <a:ext cx="1953567" cy="220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656" y="3635896"/>
            <a:ext cx="195356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5075" y="3333750"/>
            <a:ext cx="18478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41168" y="3203848"/>
            <a:ext cx="136815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4664" y="6156176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92897" y="6372200"/>
            <a:ext cx="1944216" cy="215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53136" y="6444208"/>
            <a:ext cx="18192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7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tortue</a:t>
                      </a:r>
                      <a:endParaRPr lang="fr-FR" sz="7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44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parapluie</a:t>
                      </a:r>
                      <a:endParaRPr lang="fr-FR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pie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66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momie</a:t>
                      </a:r>
                      <a:endParaRPr lang="fr-FR" sz="66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72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statue</a:t>
                      </a:r>
                      <a:endParaRPr lang="fr-FR" sz="72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rue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otarie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6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épicerie</a:t>
                      </a:r>
                      <a:endParaRPr lang="fr-FR" sz="6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000" kern="120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carie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</Words>
  <Application>Microsoft Office PowerPoint</Application>
  <PresentationFormat>Affichage à l'écran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Cyril Le Petit</dc:creator>
  <cp:lastModifiedBy>Cyril Le Petit</cp:lastModifiedBy>
  <cp:revision>26</cp:revision>
  <dcterms:created xsi:type="dcterms:W3CDTF">2011-06-22T11:28:43Z</dcterms:created>
  <dcterms:modified xsi:type="dcterms:W3CDTF">2011-06-22T19:12:37Z</dcterms:modified>
</cp:coreProperties>
</file>