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312" y="-13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780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2186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2373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363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06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2595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050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269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33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856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57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1F5B-3C3E-42D5-A7BC-F9235CA7B9E6}" type="datetimeFigureOut">
              <a:rPr lang="fr-FR" smtClean="0"/>
              <a:pPr/>
              <a:t>10/07/2015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5764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8023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301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22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44111" y="284867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11743" y="6001102"/>
            <a:ext cx="917588" cy="69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7454" y="113366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4812" y="1054818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elsa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35763" y="4828579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325094" y="2658222"/>
            <a:ext cx="47237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800" dirty="0" err="1" smtClean="0">
                <a:latin typeface="Mickey" panose="00000400000000000000" pitchFamily="2" charset="0"/>
              </a:rPr>
              <a:t>elsa</a:t>
            </a:r>
            <a:endParaRPr lang="fr-FR" sz="13800" dirty="0">
              <a:latin typeface="Mickey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284533" y="2802238"/>
            <a:ext cx="47237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800" dirty="0" smtClean="0">
                <a:latin typeface="Mickey" panose="00000400000000000000" pitchFamily="2" charset="0"/>
              </a:rPr>
              <a:t>jade</a:t>
            </a:r>
            <a:endParaRPr lang="fr-FR" sz="13800" dirty="0">
              <a:latin typeface="Mickey" panose="00000400000000000000" pitchFamily="2" charset="0"/>
            </a:endParaRP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Mickey" panose="00000400000000000000" pitchFamily="2" charset="0"/>
              </a:rPr>
              <a:t>jade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6146" name="Picture 2" descr="Big Blue Penc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2444" y="252239"/>
            <a:ext cx="1041125" cy="1477938"/>
          </a:xfrm>
          <a:prstGeom prst="rect">
            <a:avLst/>
          </a:prstGeom>
          <a:noFill/>
        </p:spPr>
      </p:pic>
      <p:pic>
        <p:nvPicPr>
          <p:cNvPr id="6148" name="Picture 4" descr="Dark Green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55012" y="252239"/>
            <a:ext cx="1091851" cy="1549946"/>
          </a:xfrm>
          <a:prstGeom prst="rect">
            <a:avLst/>
          </a:prstGeom>
          <a:noFill/>
        </p:spPr>
      </p:pic>
      <p:pic>
        <p:nvPicPr>
          <p:cNvPr id="38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4149651" y="564874"/>
            <a:ext cx="790207" cy="1362427"/>
          </a:xfrm>
          <a:prstGeom prst="rect">
            <a:avLst/>
          </a:prstGeom>
          <a:noFill/>
        </p:spPr>
      </p:pic>
      <p:pic>
        <p:nvPicPr>
          <p:cNvPr id="39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9334227" y="564875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459027" y="3793643"/>
            <a:ext cx="713272" cy="833262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643603" y="4009667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3209617" y="6200658"/>
            <a:ext cx="905297" cy="1117651"/>
          </a:xfrm>
          <a:prstGeom prst="rect">
            <a:avLst/>
          </a:prstGeom>
          <a:noFill/>
        </p:spPr>
      </p:pic>
      <p:pic>
        <p:nvPicPr>
          <p:cNvPr id="51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8250177" y="5984635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7939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72758"/>
            <a:ext cx="2593042" cy="72587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64820" y="158737"/>
            <a:ext cx="2566455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31520" y="269627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1507" y="6443077"/>
            <a:ext cx="913362" cy="69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0767" y="1162793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2672" y="106852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louane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68403" y="4834299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55843" y="6535584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10694" y="2756597"/>
            <a:ext cx="54471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err="1" smtClean="0">
                <a:latin typeface="Mickey" panose="00000400000000000000" pitchFamily="2" charset="0"/>
              </a:rPr>
              <a:t>louane</a:t>
            </a:r>
            <a:endParaRPr lang="fr-FR" sz="8800" dirty="0">
              <a:latin typeface="Mickey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250521" y="2946232"/>
            <a:ext cx="472370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err="1" smtClean="0">
                <a:latin typeface="Mickey" panose="00000400000000000000" pitchFamily="2" charset="0"/>
              </a:rPr>
              <a:t>evan</a:t>
            </a:r>
            <a:endParaRPr lang="fr-FR" sz="11500" dirty="0">
              <a:latin typeface="Mickey" panose="00000400000000000000" pitchFamily="2" charset="0"/>
            </a:endParaRP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evan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5122" name="Picture 2" descr="Red Penc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8428" y="396255"/>
            <a:ext cx="1102184" cy="1549946"/>
          </a:xfrm>
          <a:prstGeom prst="rect">
            <a:avLst/>
          </a:prstGeom>
          <a:noFill/>
        </p:spPr>
      </p:pic>
      <p:pic>
        <p:nvPicPr>
          <p:cNvPr id="5124" name="Picture 4" descr="Purple and Pink Polka Dot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928459">
            <a:off x="8488378" y="285725"/>
            <a:ext cx="529782" cy="1558182"/>
          </a:xfrm>
          <a:prstGeom prst="rect">
            <a:avLst/>
          </a:prstGeom>
          <a:noFill/>
        </p:spPr>
      </p:pic>
      <p:pic>
        <p:nvPicPr>
          <p:cNvPr id="38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209617" y="6200658"/>
            <a:ext cx="905297" cy="1117651"/>
          </a:xfrm>
          <a:prstGeom prst="rect">
            <a:avLst/>
          </a:prstGeom>
          <a:noFill/>
        </p:spPr>
      </p:pic>
      <p:pic>
        <p:nvPicPr>
          <p:cNvPr id="39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178169" y="6128650"/>
            <a:ext cx="905297" cy="1117651"/>
          </a:xfrm>
          <a:prstGeom prst="rect">
            <a:avLst/>
          </a:prstGeom>
          <a:noFill/>
        </p:spPr>
      </p:pic>
      <p:pic>
        <p:nvPicPr>
          <p:cNvPr id="40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387018" y="3937659"/>
            <a:ext cx="713272" cy="833262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499587" y="3865652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51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132827"/>
            <a:ext cx="790207" cy="1362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351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47953" y="172758"/>
            <a:ext cx="2593042" cy="72587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0363" y="269627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73807" y="6060593"/>
            <a:ext cx="978348" cy="74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5745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4704" y="106852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5358" y="3189849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eloise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80800" y="4828579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85066" y="2730700"/>
            <a:ext cx="5447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err="1" smtClean="0">
                <a:latin typeface="Mickey" panose="00000400000000000000" pitchFamily="2" charset="0"/>
              </a:rPr>
              <a:t>eloise</a:t>
            </a:r>
            <a:endParaRPr lang="fr-FR" sz="9600" dirty="0">
              <a:latin typeface="Mickey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092218" y="3211119"/>
            <a:ext cx="5040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latin typeface="Mickey" panose="00000400000000000000" pitchFamily="2" charset="0"/>
              </a:rPr>
              <a:t>abdelnour</a:t>
            </a:r>
            <a:endParaRPr lang="fr-FR" sz="6000" dirty="0">
              <a:latin typeface="Mickey" panose="00000400000000000000" pitchFamily="2" charset="0"/>
            </a:endParaRP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Mickey" panose="00000400000000000000" pitchFamily="2" charset="0"/>
              </a:rPr>
              <a:t>abdelnour</a:t>
            </a:r>
            <a:endParaRPr lang="fr-FR" sz="3200" dirty="0">
              <a:latin typeface="Mickey" panose="00000400000000000000" pitchFamily="2" charset="0"/>
            </a:endParaRPr>
          </a:p>
        </p:txBody>
      </p:sp>
      <p:pic>
        <p:nvPicPr>
          <p:cNvPr id="4098" name="Picture 2" descr="Yellow Pencil with Blue Star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64926">
            <a:off x="3260499" y="263583"/>
            <a:ext cx="394367" cy="1159904"/>
          </a:xfrm>
          <a:prstGeom prst="rect">
            <a:avLst/>
          </a:prstGeom>
          <a:noFill/>
        </p:spPr>
      </p:pic>
      <p:pic>
        <p:nvPicPr>
          <p:cNvPr id="38" name="Picture 2" descr="Red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10996" y="324247"/>
            <a:ext cx="948567" cy="1333922"/>
          </a:xfrm>
          <a:prstGeom prst="rect">
            <a:avLst/>
          </a:prstGeom>
          <a:noFill/>
        </p:spPr>
      </p:pic>
      <p:pic>
        <p:nvPicPr>
          <p:cNvPr id="39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9334228" y="204835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315011" y="3721636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3721635"/>
            <a:ext cx="713272" cy="833262"/>
          </a:xfrm>
          <a:prstGeom prst="rect">
            <a:avLst/>
          </a:prstGeom>
          <a:noFill/>
        </p:spPr>
      </p:pic>
      <p:pic>
        <p:nvPicPr>
          <p:cNvPr id="51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3209617" y="6200658"/>
            <a:ext cx="905297" cy="1117651"/>
          </a:xfrm>
          <a:prstGeom prst="rect">
            <a:avLst/>
          </a:prstGeom>
          <a:noFill/>
        </p:spPr>
      </p:pic>
      <p:pic>
        <p:nvPicPr>
          <p:cNvPr id="52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8466201" y="6200658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9626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isaac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21902" y="2784978"/>
            <a:ext cx="544715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err="1" smtClean="0">
                <a:latin typeface="Mickey" panose="00000400000000000000" pitchFamily="2" charset="0"/>
              </a:rPr>
              <a:t>isaac</a:t>
            </a:r>
            <a:endParaRPr lang="fr-FR" sz="11500" dirty="0">
              <a:latin typeface="Mickey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168753" y="3071865"/>
            <a:ext cx="50403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err="1" smtClean="0">
                <a:latin typeface="Mickey" panose="00000400000000000000" pitchFamily="2" charset="0"/>
              </a:rPr>
              <a:t>nolhan</a:t>
            </a:r>
            <a:endParaRPr lang="fr-FR" sz="8800" dirty="0">
              <a:latin typeface="Mickey" panose="00000400000000000000" pitchFamily="2" charset="0"/>
            </a:endParaRP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nolhan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4" descr="Dark Green Penc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0436" y="252239"/>
            <a:ext cx="990400" cy="1405930"/>
          </a:xfrm>
          <a:prstGeom prst="rect">
            <a:avLst/>
          </a:prstGeom>
          <a:noFill/>
        </p:spPr>
      </p:pic>
      <p:pic>
        <p:nvPicPr>
          <p:cNvPr id="39" name="Picture 2" descr="Big Blue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55012" y="252239"/>
            <a:ext cx="939674" cy="1333922"/>
          </a:xfrm>
          <a:prstGeom prst="rect">
            <a:avLst/>
          </a:prstGeom>
          <a:noFill/>
        </p:spPr>
      </p:pic>
      <p:pic>
        <p:nvPicPr>
          <p:cNvPr id="40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209617" y="6200658"/>
            <a:ext cx="905297" cy="1117651"/>
          </a:xfrm>
          <a:prstGeom prst="rect">
            <a:avLst/>
          </a:prstGeom>
          <a:noFill/>
        </p:spPr>
      </p:pic>
      <p:pic>
        <p:nvPicPr>
          <p:cNvPr id="41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250177" y="6128650"/>
            <a:ext cx="905297" cy="1117651"/>
          </a:xfrm>
          <a:prstGeom prst="rect">
            <a:avLst/>
          </a:prstGeom>
          <a:noFill/>
        </p:spPr>
      </p:pic>
      <p:pic>
        <p:nvPicPr>
          <p:cNvPr id="49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459026" y="3793643"/>
            <a:ext cx="713272" cy="833262"/>
          </a:xfrm>
          <a:prstGeom prst="rect">
            <a:avLst/>
          </a:prstGeom>
          <a:noFill/>
        </p:spPr>
      </p:pic>
      <p:pic>
        <p:nvPicPr>
          <p:cNvPr id="5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4081675"/>
            <a:ext cx="713272" cy="833262"/>
          </a:xfrm>
          <a:prstGeom prst="rect">
            <a:avLst/>
          </a:prstGeom>
          <a:noFill/>
        </p:spPr>
      </p:pic>
      <p:pic>
        <p:nvPicPr>
          <p:cNvPr id="52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149651" y="204834"/>
            <a:ext cx="790207" cy="1362427"/>
          </a:xfrm>
          <a:prstGeom prst="rect">
            <a:avLst/>
          </a:prstGeom>
          <a:noFill/>
        </p:spPr>
      </p:pic>
      <p:pic>
        <p:nvPicPr>
          <p:cNvPr id="53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276842"/>
            <a:ext cx="790207" cy="1362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210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elias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21902" y="2784978"/>
            <a:ext cx="544715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err="1" smtClean="0">
                <a:latin typeface="Mickey" panose="00000400000000000000" pitchFamily="2" charset="0"/>
              </a:rPr>
              <a:t>elias</a:t>
            </a:r>
            <a:endParaRPr lang="fr-FR" sz="11500" dirty="0">
              <a:latin typeface="Mickey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168753" y="3071865"/>
            <a:ext cx="50403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err="1" smtClean="0">
                <a:latin typeface="Mickey" panose="00000400000000000000" pitchFamily="2" charset="0"/>
              </a:rPr>
              <a:t>maelly</a:t>
            </a:r>
            <a:endParaRPr lang="fr-FR" sz="8800" dirty="0">
              <a:latin typeface="Mickey" panose="00000400000000000000" pitchFamily="2" charset="0"/>
            </a:endParaRP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maelly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4" descr="Purple and Pink Polka Dot Penc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928459">
            <a:off x="3260931" y="281418"/>
            <a:ext cx="461651" cy="1357796"/>
          </a:xfrm>
          <a:prstGeom prst="rect">
            <a:avLst/>
          </a:prstGeom>
          <a:noFill/>
        </p:spPr>
      </p:pic>
      <p:pic>
        <p:nvPicPr>
          <p:cNvPr id="39" name="Picture 2" descr="Red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27020" y="324247"/>
            <a:ext cx="999773" cy="1405930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9334227" y="132825"/>
            <a:ext cx="790207" cy="1362427"/>
          </a:xfrm>
          <a:prstGeom prst="rect">
            <a:avLst/>
          </a:prstGeom>
          <a:noFill/>
        </p:spPr>
      </p:pic>
      <p:pic>
        <p:nvPicPr>
          <p:cNvPr id="49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459026" y="3793643"/>
            <a:ext cx="713272" cy="833262"/>
          </a:xfrm>
          <a:prstGeom prst="rect">
            <a:avLst/>
          </a:prstGeom>
          <a:noFill/>
        </p:spPr>
      </p:pic>
      <p:pic>
        <p:nvPicPr>
          <p:cNvPr id="5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499588" y="3937659"/>
            <a:ext cx="713272" cy="833262"/>
          </a:xfrm>
          <a:prstGeom prst="rect">
            <a:avLst/>
          </a:prstGeom>
          <a:noFill/>
        </p:spPr>
      </p:pic>
      <p:pic>
        <p:nvPicPr>
          <p:cNvPr id="52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3209617" y="5984634"/>
            <a:ext cx="905297" cy="1117651"/>
          </a:xfrm>
          <a:prstGeom prst="rect">
            <a:avLst/>
          </a:prstGeom>
          <a:noFill/>
        </p:spPr>
      </p:pic>
      <p:pic>
        <p:nvPicPr>
          <p:cNvPr id="53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8322185" y="5984634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210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thelio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 smtClean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</a:t>
            </a:r>
            <a:r>
              <a:rPr lang="fr-FR" dirty="0" smtClean="0">
                <a:latin typeface="laCartoonerie" panose="020B0603050302020204" pitchFamily="34" charset="0"/>
              </a:rPr>
              <a:t>2015/2016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21902" y="2931172"/>
            <a:ext cx="5447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err="1" smtClean="0">
                <a:latin typeface="Mickey" panose="00000400000000000000" pitchFamily="2" charset="0"/>
              </a:rPr>
              <a:t>thelio</a:t>
            </a:r>
            <a:endParaRPr lang="fr-FR" sz="9600" dirty="0">
              <a:latin typeface="Mickey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168753" y="2864116"/>
            <a:ext cx="504030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err="1" smtClean="0">
                <a:latin typeface="Mickey" panose="00000400000000000000" pitchFamily="2" charset="0"/>
              </a:rPr>
              <a:t>lena</a:t>
            </a:r>
            <a:endParaRPr lang="fr-FR" sz="11500" dirty="0">
              <a:latin typeface="Mickey" panose="00000400000000000000" pitchFamily="2" charset="0"/>
            </a:endParaRP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Mickey" panose="00000400000000000000" pitchFamily="2" charset="0"/>
              </a:rPr>
              <a:t>lena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2" descr="Yellow Pencil with Blue Star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64926">
            <a:off x="3236078" y="268261"/>
            <a:ext cx="556968" cy="1638143"/>
          </a:xfrm>
          <a:prstGeom prst="rect">
            <a:avLst/>
          </a:prstGeom>
          <a:noFill/>
        </p:spPr>
      </p:pic>
      <p:pic>
        <p:nvPicPr>
          <p:cNvPr id="39" name="Picture 2" descr="Red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99028" y="324247"/>
            <a:ext cx="820403" cy="1153691"/>
          </a:xfrm>
          <a:prstGeom prst="rect">
            <a:avLst/>
          </a:prstGeom>
          <a:noFill/>
        </p:spPr>
      </p:pic>
      <p:pic>
        <p:nvPicPr>
          <p:cNvPr id="2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137609" y="5840618"/>
            <a:ext cx="905297" cy="1117651"/>
          </a:xfrm>
          <a:prstGeom prst="rect">
            <a:avLst/>
          </a:prstGeom>
          <a:noFill/>
        </p:spPr>
      </p:pic>
      <p:pic>
        <p:nvPicPr>
          <p:cNvPr id="3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531035" y="3793643"/>
            <a:ext cx="713272" cy="833262"/>
          </a:xfrm>
          <a:prstGeom prst="rect">
            <a:avLst/>
          </a:prstGeom>
          <a:noFill/>
        </p:spPr>
      </p:pic>
      <p:pic>
        <p:nvPicPr>
          <p:cNvPr id="5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60819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4153683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322185" y="5912626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21022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96</Words>
  <Application>Microsoft Office PowerPoint</Application>
  <PresentationFormat>Personnalisé</PresentationFormat>
  <Paragraphs>60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8</cp:revision>
  <dcterms:created xsi:type="dcterms:W3CDTF">2014-08-04T07:39:19Z</dcterms:created>
  <dcterms:modified xsi:type="dcterms:W3CDTF">2015-07-10T07:04:12Z</dcterms:modified>
</cp:coreProperties>
</file>