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0693400" cy="7561263"/>
  <p:notesSz cx="6858000" cy="9144000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312" y="-13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0780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21865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2373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7363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0684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2595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4050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92698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7833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6856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95786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C1F5B-3C3E-42D5-A7BC-F9235CA7B9E6}" type="datetimeFigureOut">
              <a:rPr lang="fr-FR" smtClean="0"/>
              <a:pPr/>
              <a:t>10/07/2015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5F1A8-CD4A-4EB2-90AD-BFEEB90D85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5764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61370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701" y="1195215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643" y="31226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19" y="1260351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-414694" y="4679258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754412" y="18023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3011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2243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44111" y="2848671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9411743" y="6001102"/>
            <a:ext cx="917588" cy="699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47454" y="1133661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54812" y="1054818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6863" y="32750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5347454" y="43801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elsa</a:t>
            </a:r>
            <a:endParaRPr lang="fr-FR" sz="4000" dirty="0">
              <a:latin typeface="Mickey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35763" y="4828579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6325094" y="2658222"/>
            <a:ext cx="472370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800" dirty="0" err="1" smtClean="0">
                <a:latin typeface="Mickey" panose="00000400000000000000" pitchFamily="2" charset="0"/>
              </a:rPr>
              <a:t>elsa</a:t>
            </a:r>
            <a:endParaRPr lang="fr-FR" sz="13800" dirty="0">
              <a:latin typeface="Mickey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 rot="16200000">
            <a:off x="1284533" y="2802238"/>
            <a:ext cx="472370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800" dirty="0" smtClean="0">
                <a:latin typeface="Mickey" panose="00000400000000000000" pitchFamily="2" charset="0"/>
              </a:rPr>
              <a:t>jade</a:t>
            </a:r>
            <a:endParaRPr lang="fr-FR" sz="13800" dirty="0">
              <a:latin typeface="Mickey" panose="00000400000000000000" pitchFamily="2" charset="0"/>
            </a:endParaRPr>
          </a:p>
        </p:txBody>
      </p:sp>
      <p:pic>
        <p:nvPicPr>
          <p:cNvPr id="45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4118651" y="6115949"/>
            <a:ext cx="1081720" cy="82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0512" y="2738706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ZoneTexte 49"/>
          <p:cNvSpPr txBox="1"/>
          <p:nvPr/>
        </p:nvSpPr>
        <p:spPr>
          <a:xfrm>
            <a:off x="18108" y="476791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latin typeface="Mickey" panose="00000400000000000000" pitchFamily="2" charset="0"/>
              </a:rPr>
              <a:t>jade</a:t>
            </a:r>
            <a:endParaRPr lang="fr-FR" sz="4000" dirty="0">
              <a:latin typeface="Mickey" panose="00000400000000000000" pitchFamily="2" charset="0"/>
            </a:endParaRPr>
          </a:p>
        </p:txBody>
      </p:sp>
      <p:pic>
        <p:nvPicPr>
          <p:cNvPr id="6146" name="Picture 2" descr="Big Blue Penci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042444" y="252239"/>
            <a:ext cx="1041125" cy="1477938"/>
          </a:xfrm>
          <a:prstGeom prst="rect">
            <a:avLst/>
          </a:prstGeom>
          <a:noFill/>
        </p:spPr>
      </p:pic>
      <p:pic>
        <p:nvPicPr>
          <p:cNvPr id="6148" name="Picture 4" descr="Dark Green Penci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55012" y="252239"/>
            <a:ext cx="1091851" cy="1549946"/>
          </a:xfrm>
          <a:prstGeom prst="rect">
            <a:avLst/>
          </a:prstGeom>
          <a:noFill/>
        </p:spPr>
      </p:pic>
      <p:pic>
        <p:nvPicPr>
          <p:cNvPr id="38" name="Picture 6" descr="Cartoon Number Thre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7608837">
            <a:off x="4149651" y="564874"/>
            <a:ext cx="790207" cy="1362427"/>
          </a:xfrm>
          <a:prstGeom prst="rect">
            <a:avLst/>
          </a:prstGeom>
          <a:noFill/>
        </p:spPr>
      </p:pic>
      <p:pic>
        <p:nvPicPr>
          <p:cNvPr id="39" name="Picture 6" descr="Cartoon Number Thre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7608837">
            <a:off x="9334227" y="564875"/>
            <a:ext cx="790207" cy="1362427"/>
          </a:xfrm>
          <a:prstGeom prst="rect">
            <a:avLst/>
          </a:prstGeom>
          <a:noFill/>
        </p:spPr>
      </p:pic>
      <p:pic>
        <p:nvPicPr>
          <p:cNvPr id="40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4459027" y="3793643"/>
            <a:ext cx="713272" cy="833262"/>
          </a:xfrm>
          <a:prstGeom prst="rect">
            <a:avLst/>
          </a:prstGeom>
          <a:noFill/>
        </p:spPr>
      </p:pic>
      <p:pic>
        <p:nvPicPr>
          <p:cNvPr id="41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9643603" y="4009667"/>
            <a:ext cx="713272" cy="833262"/>
          </a:xfrm>
          <a:prstGeom prst="rect">
            <a:avLst/>
          </a:prstGeom>
          <a:noFill/>
        </p:spPr>
      </p:pic>
      <p:pic>
        <p:nvPicPr>
          <p:cNvPr id="49" name="Picture 2" descr="Cartoon Number On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5687848">
            <a:off x="3209617" y="6200658"/>
            <a:ext cx="905297" cy="1117651"/>
          </a:xfrm>
          <a:prstGeom prst="rect">
            <a:avLst/>
          </a:prstGeom>
          <a:noFill/>
        </p:spPr>
      </p:pic>
      <p:pic>
        <p:nvPicPr>
          <p:cNvPr id="51" name="Picture 2" descr="Cartoon Number On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5687848">
            <a:off x="8250177" y="5984635"/>
            <a:ext cx="905297" cy="1117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7939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61370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701" y="1195215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643" y="31226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19" y="1260351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-414694" y="4679258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754412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72758"/>
            <a:ext cx="2593042" cy="72587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64820" y="158737"/>
            <a:ext cx="2566455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31520" y="2696271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9401507" y="6443077"/>
            <a:ext cx="913362" cy="696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0767" y="1162793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02672" y="1068525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6863" y="32750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5347454" y="43801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louane</a:t>
            </a:r>
            <a:endParaRPr lang="fr-FR" sz="4000" dirty="0">
              <a:latin typeface="Mickey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68403" y="4834299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455843" y="6535584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6010694" y="2756597"/>
            <a:ext cx="54471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800" dirty="0" err="1" smtClean="0">
                <a:latin typeface="Mickey" panose="00000400000000000000" pitchFamily="2" charset="0"/>
              </a:rPr>
              <a:t>louane</a:t>
            </a:r>
            <a:endParaRPr lang="fr-FR" sz="8800" dirty="0">
              <a:latin typeface="Mickey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 rot="16200000">
            <a:off x="1250521" y="2946232"/>
            <a:ext cx="4723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err="1" smtClean="0">
                <a:latin typeface="Mickey" panose="00000400000000000000" pitchFamily="2" charset="0"/>
              </a:rPr>
              <a:t>evan</a:t>
            </a:r>
            <a:endParaRPr lang="fr-FR" sz="11500" dirty="0">
              <a:latin typeface="Mickey" panose="00000400000000000000" pitchFamily="2" charset="0"/>
            </a:endParaRPr>
          </a:p>
        </p:txBody>
      </p:sp>
      <p:pic>
        <p:nvPicPr>
          <p:cNvPr id="45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4118651" y="6115949"/>
            <a:ext cx="1081720" cy="82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0512" y="2738706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ZoneTexte 49"/>
          <p:cNvSpPr txBox="1"/>
          <p:nvPr/>
        </p:nvSpPr>
        <p:spPr>
          <a:xfrm>
            <a:off x="18108" y="476791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evan</a:t>
            </a:r>
            <a:endParaRPr lang="fr-FR" sz="4000" dirty="0">
              <a:latin typeface="Mickey" panose="00000400000000000000" pitchFamily="2" charset="0"/>
            </a:endParaRPr>
          </a:p>
        </p:txBody>
      </p:sp>
      <p:pic>
        <p:nvPicPr>
          <p:cNvPr id="5122" name="Picture 2" descr="Red Penci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98428" y="396255"/>
            <a:ext cx="1102184" cy="1549946"/>
          </a:xfrm>
          <a:prstGeom prst="rect">
            <a:avLst/>
          </a:prstGeom>
          <a:noFill/>
        </p:spPr>
      </p:pic>
      <p:pic>
        <p:nvPicPr>
          <p:cNvPr id="5124" name="Picture 4" descr="Purple and Pink Polka Dot Penci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9928459">
            <a:off x="8488378" y="285725"/>
            <a:ext cx="529782" cy="1558182"/>
          </a:xfrm>
          <a:prstGeom prst="rect">
            <a:avLst/>
          </a:prstGeom>
          <a:noFill/>
        </p:spPr>
      </p:pic>
      <p:pic>
        <p:nvPicPr>
          <p:cNvPr id="38" name="Picture 2" descr="Cartoon Number On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687848">
            <a:off x="3209617" y="6200658"/>
            <a:ext cx="905297" cy="1117651"/>
          </a:xfrm>
          <a:prstGeom prst="rect">
            <a:avLst/>
          </a:prstGeom>
          <a:noFill/>
        </p:spPr>
      </p:pic>
      <p:pic>
        <p:nvPicPr>
          <p:cNvPr id="39" name="Picture 2" descr="Cartoon Number On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687848">
            <a:off x="8178169" y="6128650"/>
            <a:ext cx="905297" cy="1117651"/>
          </a:xfrm>
          <a:prstGeom prst="rect">
            <a:avLst/>
          </a:prstGeom>
          <a:noFill/>
        </p:spPr>
      </p:pic>
      <p:pic>
        <p:nvPicPr>
          <p:cNvPr id="40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4387018" y="3937659"/>
            <a:ext cx="713272" cy="833262"/>
          </a:xfrm>
          <a:prstGeom prst="rect">
            <a:avLst/>
          </a:prstGeom>
          <a:noFill/>
        </p:spPr>
      </p:pic>
      <p:pic>
        <p:nvPicPr>
          <p:cNvPr id="41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9499587" y="3865652"/>
            <a:ext cx="713272" cy="833262"/>
          </a:xfrm>
          <a:prstGeom prst="rect">
            <a:avLst/>
          </a:prstGeom>
          <a:noFill/>
        </p:spPr>
      </p:pic>
      <p:pic>
        <p:nvPicPr>
          <p:cNvPr id="49" name="Picture 6" descr="Cartoon Number Thre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7608837">
            <a:off x="4077642" y="204834"/>
            <a:ext cx="790207" cy="1362427"/>
          </a:xfrm>
          <a:prstGeom prst="rect">
            <a:avLst/>
          </a:prstGeom>
          <a:noFill/>
        </p:spPr>
      </p:pic>
      <p:pic>
        <p:nvPicPr>
          <p:cNvPr id="51" name="Picture 6" descr="Cartoon Number Thre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7608837">
            <a:off x="9334227" y="132827"/>
            <a:ext cx="790207" cy="13624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83513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61370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701" y="1195215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643" y="31226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19" y="1260351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-414694" y="4679258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754412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47953" y="172758"/>
            <a:ext cx="2593042" cy="725878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70363" y="2696271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9473807" y="6060593"/>
            <a:ext cx="978348" cy="74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05745" y="1198797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4704" y="1068526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5358" y="3189849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5347454" y="43801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eloise</a:t>
            </a:r>
            <a:endParaRPr lang="fr-FR" sz="4000" dirty="0">
              <a:latin typeface="Mickey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80800" y="4828579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455843" y="6556636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6085066" y="2730700"/>
            <a:ext cx="54471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600" dirty="0" err="1" smtClean="0">
                <a:latin typeface="Mickey" panose="00000400000000000000" pitchFamily="2" charset="0"/>
              </a:rPr>
              <a:t>eloise</a:t>
            </a:r>
            <a:endParaRPr lang="fr-FR" sz="9600" dirty="0">
              <a:latin typeface="Mickey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 rot="16200000">
            <a:off x="1092218" y="3211119"/>
            <a:ext cx="50403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 err="1" smtClean="0">
                <a:latin typeface="Mickey" panose="00000400000000000000" pitchFamily="2" charset="0"/>
              </a:rPr>
              <a:t>abdelnour</a:t>
            </a:r>
            <a:endParaRPr lang="fr-FR" sz="6000" dirty="0">
              <a:latin typeface="Mickey" panose="00000400000000000000" pitchFamily="2" charset="0"/>
            </a:endParaRPr>
          </a:p>
        </p:txBody>
      </p:sp>
      <p:pic>
        <p:nvPicPr>
          <p:cNvPr id="45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4118651" y="6115949"/>
            <a:ext cx="1081720" cy="82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0512" y="2738706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ZoneTexte 49"/>
          <p:cNvSpPr txBox="1"/>
          <p:nvPr/>
        </p:nvSpPr>
        <p:spPr>
          <a:xfrm>
            <a:off x="18108" y="476791"/>
            <a:ext cx="273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 smtClean="0">
                <a:latin typeface="Mickey" panose="00000400000000000000" pitchFamily="2" charset="0"/>
              </a:rPr>
              <a:t>abdelnour</a:t>
            </a:r>
            <a:endParaRPr lang="fr-FR" sz="3200" dirty="0">
              <a:latin typeface="Mickey" panose="00000400000000000000" pitchFamily="2" charset="0"/>
            </a:endParaRPr>
          </a:p>
        </p:txBody>
      </p:sp>
      <p:pic>
        <p:nvPicPr>
          <p:cNvPr id="4098" name="Picture 2" descr="Yellow Pencil with Blue Star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564926">
            <a:off x="3260499" y="263583"/>
            <a:ext cx="394367" cy="1159904"/>
          </a:xfrm>
          <a:prstGeom prst="rect">
            <a:avLst/>
          </a:prstGeom>
          <a:noFill/>
        </p:spPr>
      </p:pic>
      <p:pic>
        <p:nvPicPr>
          <p:cNvPr id="38" name="Picture 2" descr="Red Penci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010996" y="324247"/>
            <a:ext cx="948567" cy="1333922"/>
          </a:xfrm>
          <a:prstGeom prst="rect">
            <a:avLst/>
          </a:prstGeom>
          <a:noFill/>
        </p:spPr>
      </p:pic>
      <p:pic>
        <p:nvPicPr>
          <p:cNvPr id="39" name="Picture 6" descr="Cartoon Number Thre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7608837">
            <a:off x="4077642" y="204834"/>
            <a:ext cx="790207" cy="1362427"/>
          </a:xfrm>
          <a:prstGeom prst="rect">
            <a:avLst/>
          </a:prstGeom>
          <a:noFill/>
        </p:spPr>
      </p:pic>
      <p:pic>
        <p:nvPicPr>
          <p:cNvPr id="40" name="Picture 6" descr="Cartoon Number Thre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7608837">
            <a:off x="9334228" y="204835"/>
            <a:ext cx="790207" cy="1362427"/>
          </a:xfrm>
          <a:prstGeom prst="rect">
            <a:avLst/>
          </a:prstGeom>
          <a:noFill/>
        </p:spPr>
      </p:pic>
      <p:pic>
        <p:nvPicPr>
          <p:cNvPr id="41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4315011" y="3721636"/>
            <a:ext cx="713272" cy="833262"/>
          </a:xfrm>
          <a:prstGeom prst="rect">
            <a:avLst/>
          </a:prstGeom>
          <a:noFill/>
        </p:spPr>
      </p:pic>
      <p:pic>
        <p:nvPicPr>
          <p:cNvPr id="49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9571595" y="3721635"/>
            <a:ext cx="713272" cy="833262"/>
          </a:xfrm>
          <a:prstGeom prst="rect">
            <a:avLst/>
          </a:prstGeom>
          <a:noFill/>
        </p:spPr>
      </p:pic>
      <p:pic>
        <p:nvPicPr>
          <p:cNvPr id="51" name="Picture 2" descr="Cartoon Number On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5687848">
            <a:off x="3209617" y="6200658"/>
            <a:ext cx="905297" cy="1117651"/>
          </a:xfrm>
          <a:prstGeom prst="rect">
            <a:avLst/>
          </a:prstGeom>
          <a:noFill/>
        </p:spPr>
      </p:pic>
      <p:pic>
        <p:nvPicPr>
          <p:cNvPr id="52" name="Picture 2" descr="Cartoon Number On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5687848">
            <a:off x="8466201" y="6200658"/>
            <a:ext cx="905297" cy="1117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96262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61370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701" y="1195215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643" y="31226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19" y="1260351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-414694" y="4679258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754412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8512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464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60904" y="2962641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9407335" y="5985999"/>
            <a:ext cx="943938" cy="71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1040" y="1198797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8828" y="1064766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6863" y="32750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5347454" y="43801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isaac</a:t>
            </a:r>
            <a:endParaRPr lang="fr-FR" sz="4000" dirty="0">
              <a:latin typeface="Mickey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808898" y="4826621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491040" y="6568093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6021902" y="2784978"/>
            <a:ext cx="544715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err="1" smtClean="0">
                <a:latin typeface="Mickey" panose="00000400000000000000" pitchFamily="2" charset="0"/>
              </a:rPr>
              <a:t>isaac</a:t>
            </a:r>
            <a:endParaRPr lang="fr-FR" sz="11500" dirty="0">
              <a:latin typeface="Mickey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 rot="16200000">
            <a:off x="1168753" y="3071865"/>
            <a:ext cx="50403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dirty="0" err="1" smtClean="0">
                <a:latin typeface="Mickey" panose="00000400000000000000" pitchFamily="2" charset="0"/>
              </a:rPr>
              <a:t>nolhan</a:t>
            </a:r>
            <a:endParaRPr lang="fr-FR" sz="8800" dirty="0">
              <a:latin typeface="Mickey" panose="00000400000000000000" pitchFamily="2" charset="0"/>
            </a:endParaRPr>
          </a:p>
        </p:txBody>
      </p:sp>
      <p:pic>
        <p:nvPicPr>
          <p:cNvPr id="45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4118651" y="6115949"/>
            <a:ext cx="1081720" cy="82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0512" y="2738706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ZoneTexte 49"/>
          <p:cNvSpPr txBox="1"/>
          <p:nvPr/>
        </p:nvSpPr>
        <p:spPr>
          <a:xfrm>
            <a:off x="18108" y="476791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nolhan</a:t>
            </a:r>
            <a:endParaRPr lang="fr-FR" sz="4000" dirty="0">
              <a:latin typeface="Mickey" panose="00000400000000000000" pitchFamily="2" charset="0"/>
            </a:endParaRPr>
          </a:p>
        </p:txBody>
      </p:sp>
      <p:pic>
        <p:nvPicPr>
          <p:cNvPr id="38" name="Picture 4" descr="Dark Green Penci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70436" y="252239"/>
            <a:ext cx="990400" cy="1405930"/>
          </a:xfrm>
          <a:prstGeom prst="rect">
            <a:avLst/>
          </a:prstGeom>
          <a:noFill/>
        </p:spPr>
      </p:pic>
      <p:pic>
        <p:nvPicPr>
          <p:cNvPr id="39" name="Picture 2" descr="Big Blue Penci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55012" y="252239"/>
            <a:ext cx="939674" cy="1333922"/>
          </a:xfrm>
          <a:prstGeom prst="rect">
            <a:avLst/>
          </a:prstGeom>
          <a:noFill/>
        </p:spPr>
      </p:pic>
      <p:pic>
        <p:nvPicPr>
          <p:cNvPr id="40" name="Picture 2" descr="Cartoon Number On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687848">
            <a:off x="3209617" y="6200658"/>
            <a:ext cx="905297" cy="1117651"/>
          </a:xfrm>
          <a:prstGeom prst="rect">
            <a:avLst/>
          </a:prstGeom>
          <a:noFill/>
        </p:spPr>
      </p:pic>
      <p:pic>
        <p:nvPicPr>
          <p:cNvPr id="41" name="Picture 2" descr="Cartoon Number On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687848">
            <a:off x="8250177" y="6128650"/>
            <a:ext cx="905297" cy="1117651"/>
          </a:xfrm>
          <a:prstGeom prst="rect">
            <a:avLst/>
          </a:prstGeom>
          <a:noFill/>
        </p:spPr>
      </p:pic>
      <p:pic>
        <p:nvPicPr>
          <p:cNvPr id="49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4459026" y="3793643"/>
            <a:ext cx="713272" cy="833262"/>
          </a:xfrm>
          <a:prstGeom prst="rect">
            <a:avLst/>
          </a:prstGeom>
          <a:noFill/>
        </p:spPr>
      </p:pic>
      <p:pic>
        <p:nvPicPr>
          <p:cNvPr id="51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9571595" y="4081675"/>
            <a:ext cx="713272" cy="833262"/>
          </a:xfrm>
          <a:prstGeom prst="rect">
            <a:avLst/>
          </a:prstGeom>
          <a:noFill/>
        </p:spPr>
      </p:pic>
      <p:pic>
        <p:nvPicPr>
          <p:cNvPr id="52" name="Picture 6" descr="Cartoon Number Thre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7608837">
            <a:off x="4149651" y="204834"/>
            <a:ext cx="790207" cy="1362427"/>
          </a:xfrm>
          <a:prstGeom prst="rect">
            <a:avLst/>
          </a:prstGeom>
          <a:noFill/>
        </p:spPr>
      </p:pic>
      <p:pic>
        <p:nvPicPr>
          <p:cNvPr id="53" name="Picture 6" descr="Cartoon Number Thre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7608837">
            <a:off x="9334227" y="276842"/>
            <a:ext cx="790207" cy="13624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9210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61370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701" y="1195215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643" y="31226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19" y="1260351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-414694" y="4679258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754412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8512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464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60904" y="2962641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9407335" y="5985999"/>
            <a:ext cx="943938" cy="71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1040" y="1198797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8828" y="1064766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6863" y="32750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5347454" y="43801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elias</a:t>
            </a:r>
            <a:endParaRPr lang="fr-FR" sz="4000" dirty="0">
              <a:latin typeface="Mickey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808898" y="4826621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491040" y="6568093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6021902" y="2784978"/>
            <a:ext cx="544715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err="1" smtClean="0">
                <a:latin typeface="Mickey" panose="00000400000000000000" pitchFamily="2" charset="0"/>
              </a:rPr>
              <a:t>elias</a:t>
            </a:r>
            <a:endParaRPr lang="fr-FR" sz="11500" dirty="0">
              <a:latin typeface="Mickey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 rot="16200000">
            <a:off x="1168753" y="3071865"/>
            <a:ext cx="50403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dirty="0" err="1" smtClean="0">
                <a:latin typeface="Mickey" panose="00000400000000000000" pitchFamily="2" charset="0"/>
              </a:rPr>
              <a:t>maelly</a:t>
            </a:r>
            <a:endParaRPr lang="fr-FR" sz="8800" dirty="0">
              <a:latin typeface="Mickey" panose="00000400000000000000" pitchFamily="2" charset="0"/>
            </a:endParaRPr>
          </a:p>
        </p:txBody>
      </p:sp>
      <p:pic>
        <p:nvPicPr>
          <p:cNvPr id="45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4118651" y="6115949"/>
            <a:ext cx="1081720" cy="82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0512" y="2738706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ZoneTexte 49"/>
          <p:cNvSpPr txBox="1"/>
          <p:nvPr/>
        </p:nvSpPr>
        <p:spPr>
          <a:xfrm>
            <a:off x="18108" y="476791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maelly</a:t>
            </a:r>
            <a:endParaRPr lang="fr-FR" sz="4000" dirty="0">
              <a:latin typeface="Mickey" panose="00000400000000000000" pitchFamily="2" charset="0"/>
            </a:endParaRPr>
          </a:p>
        </p:txBody>
      </p:sp>
      <p:pic>
        <p:nvPicPr>
          <p:cNvPr id="38" name="Picture 4" descr="Purple and Pink Polka Dot Penci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928459">
            <a:off x="3260931" y="281418"/>
            <a:ext cx="461651" cy="1357796"/>
          </a:xfrm>
          <a:prstGeom prst="rect">
            <a:avLst/>
          </a:prstGeom>
          <a:noFill/>
        </p:spPr>
      </p:pic>
      <p:pic>
        <p:nvPicPr>
          <p:cNvPr id="39" name="Picture 2" descr="Red Penci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27020" y="324247"/>
            <a:ext cx="999773" cy="1405930"/>
          </a:xfrm>
          <a:prstGeom prst="rect">
            <a:avLst/>
          </a:prstGeom>
          <a:noFill/>
        </p:spPr>
      </p:pic>
      <p:pic>
        <p:nvPicPr>
          <p:cNvPr id="40" name="Picture 6" descr="Cartoon Number Thre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7608837">
            <a:off x="4077642" y="204834"/>
            <a:ext cx="790207" cy="1362427"/>
          </a:xfrm>
          <a:prstGeom prst="rect">
            <a:avLst/>
          </a:prstGeom>
          <a:noFill/>
        </p:spPr>
      </p:pic>
      <p:pic>
        <p:nvPicPr>
          <p:cNvPr id="41" name="Picture 6" descr="Cartoon Number Thre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7608837">
            <a:off x="9334227" y="132825"/>
            <a:ext cx="790207" cy="1362427"/>
          </a:xfrm>
          <a:prstGeom prst="rect">
            <a:avLst/>
          </a:prstGeom>
          <a:noFill/>
        </p:spPr>
      </p:pic>
      <p:pic>
        <p:nvPicPr>
          <p:cNvPr id="49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4459026" y="3793643"/>
            <a:ext cx="713272" cy="833262"/>
          </a:xfrm>
          <a:prstGeom prst="rect">
            <a:avLst/>
          </a:prstGeom>
          <a:noFill/>
        </p:spPr>
      </p:pic>
      <p:pic>
        <p:nvPicPr>
          <p:cNvPr id="51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9499588" y="3937659"/>
            <a:ext cx="713272" cy="833262"/>
          </a:xfrm>
          <a:prstGeom prst="rect">
            <a:avLst/>
          </a:prstGeom>
          <a:noFill/>
        </p:spPr>
      </p:pic>
      <p:pic>
        <p:nvPicPr>
          <p:cNvPr id="52" name="Picture 2" descr="Cartoon Number On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5687848">
            <a:off x="3209617" y="5984634"/>
            <a:ext cx="905297" cy="1117651"/>
          </a:xfrm>
          <a:prstGeom prst="rect">
            <a:avLst/>
          </a:prstGeom>
          <a:noFill/>
        </p:spPr>
      </p:pic>
      <p:pic>
        <p:nvPicPr>
          <p:cNvPr id="53" name="Picture 2" descr="Cartoon Number On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5687848">
            <a:off x="8322185" y="5984634"/>
            <a:ext cx="905297" cy="1117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92102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61370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14701" y="1195215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643" y="31226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019" y="1260351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-414694" y="4679258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13" name="ZoneTexte 12"/>
          <p:cNvSpPr txBox="1"/>
          <p:nvPr/>
        </p:nvSpPr>
        <p:spPr>
          <a:xfrm>
            <a:off x="378148" y="6692881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29" name="Rectangle à coins arrondis 28"/>
          <p:cNvSpPr/>
          <p:nvPr/>
        </p:nvSpPr>
        <p:spPr>
          <a:xfrm>
            <a:off x="2754412" y="15873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5347454" y="185127"/>
            <a:ext cx="2593042" cy="727280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à coins arrondis 30"/>
          <p:cNvSpPr/>
          <p:nvPr/>
        </p:nvSpPr>
        <p:spPr>
          <a:xfrm>
            <a:off x="7938988" y="180231"/>
            <a:ext cx="2593042" cy="724641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50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460904" y="2962641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9407335" y="5985999"/>
            <a:ext cx="943938" cy="71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http://ekladata.com/_cU-EuRD5bazxphdKMizmI3Q3L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91040" y="1198797"/>
            <a:ext cx="1429544" cy="212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ekladata.com/UmBVaG6PIm22EbPobQiCPNLfoAU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98828" y="1064766"/>
            <a:ext cx="1366647" cy="22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ekladata.com/m8x2DcQubyNXoROCoUEzH_n7P3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6863" y="3275097"/>
            <a:ext cx="1780495" cy="1509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ZoneTexte 34"/>
          <p:cNvSpPr txBox="1"/>
          <p:nvPr/>
        </p:nvSpPr>
        <p:spPr>
          <a:xfrm>
            <a:off x="5347454" y="438010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thelio</a:t>
            </a:r>
            <a:endParaRPr lang="fr-FR" sz="4000" dirty="0">
              <a:latin typeface="Mickey" panose="00000400000000000000" pitchFamily="2" charset="0"/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808898" y="4826621"/>
            <a:ext cx="381642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Bienvenue </a:t>
            </a:r>
          </a:p>
          <a:p>
            <a:pPr algn="ctr"/>
            <a:r>
              <a:rPr lang="fr-FR" sz="4400" dirty="0" smtClean="0">
                <a:latin typeface="laCartoonerie" panose="020B0603050302020204" pitchFamily="34" charset="0"/>
              </a:rPr>
              <a:t>au CP</a:t>
            </a:r>
          </a:p>
          <a:p>
            <a:endParaRPr lang="fr-FR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5491040" y="6568093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laCartoonerie" panose="020B0603050302020204" pitchFamily="34" charset="0"/>
              </a:rPr>
              <a:t>Année scolaire </a:t>
            </a:r>
            <a:r>
              <a:rPr lang="fr-FR" dirty="0" smtClean="0">
                <a:latin typeface="laCartoonerie" panose="020B0603050302020204" pitchFamily="34" charset="0"/>
              </a:rPr>
              <a:t>2015/2016</a:t>
            </a:r>
            <a:endParaRPr lang="fr-FR" dirty="0">
              <a:latin typeface="laCartoonerie" panose="020B0603050302020204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 rot="16200000">
            <a:off x="6021902" y="2931172"/>
            <a:ext cx="54471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600" dirty="0" err="1" smtClean="0">
                <a:latin typeface="Mickey" panose="00000400000000000000" pitchFamily="2" charset="0"/>
              </a:rPr>
              <a:t>thelio</a:t>
            </a:r>
            <a:endParaRPr lang="fr-FR" sz="9600" dirty="0">
              <a:latin typeface="Mickey" panose="00000400000000000000" pitchFamily="2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 rot="16200000">
            <a:off x="1168753" y="2864116"/>
            <a:ext cx="504030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500" dirty="0" err="1" smtClean="0">
                <a:latin typeface="Mickey" panose="00000400000000000000" pitchFamily="2" charset="0"/>
              </a:rPr>
              <a:t>lena</a:t>
            </a:r>
            <a:endParaRPr lang="fr-FR" sz="11500" dirty="0">
              <a:latin typeface="Mickey" panose="00000400000000000000" pitchFamily="2" charset="0"/>
            </a:endParaRPr>
          </a:p>
        </p:txBody>
      </p:sp>
      <p:pic>
        <p:nvPicPr>
          <p:cNvPr id="45" name="Picture 4" descr="http://www.art4apps.org/images/downloadable/ruler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159830">
            <a:off x="4118651" y="6115949"/>
            <a:ext cx="1081720" cy="82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http://www.art4apps.org/images/downloadable/eras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0512" y="2738706"/>
            <a:ext cx="852852" cy="852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ZoneTexte 49"/>
          <p:cNvSpPr txBox="1"/>
          <p:nvPr/>
        </p:nvSpPr>
        <p:spPr>
          <a:xfrm>
            <a:off x="18108" y="476791"/>
            <a:ext cx="2736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 err="1" smtClean="0">
                <a:latin typeface="Mickey" panose="00000400000000000000" pitchFamily="2" charset="0"/>
              </a:rPr>
              <a:t>lena</a:t>
            </a:r>
            <a:endParaRPr lang="fr-FR" sz="4000" dirty="0">
              <a:latin typeface="Mickey" panose="00000400000000000000" pitchFamily="2" charset="0"/>
            </a:endParaRPr>
          </a:p>
        </p:txBody>
      </p:sp>
      <p:pic>
        <p:nvPicPr>
          <p:cNvPr id="38" name="Picture 2" descr="Yellow Pencil with Blue Star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9564926">
            <a:off x="3236078" y="268261"/>
            <a:ext cx="556968" cy="1638143"/>
          </a:xfrm>
          <a:prstGeom prst="rect">
            <a:avLst/>
          </a:prstGeom>
          <a:noFill/>
        </p:spPr>
      </p:pic>
      <p:pic>
        <p:nvPicPr>
          <p:cNvPr id="39" name="Picture 2" descr="Red Penci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299028" y="324247"/>
            <a:ext cx="820403" cy="1153691"/>
          </a:xfrm>
          <a:prstGeom prst="rect">
            <a:avLst/>
          </a:prstGeom>
          <a:noFill/>
        </p:spPr>
      </p:pic>
      <p:pic>
        <p:nvPicPr>
          <p:cNvPr id="2" name="Picture 2" descr="Cartoon Number On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687848">
            <a:off x="3137609" y="5840618"/>
            <a:ext cx="905297" cy="1117651"/>
          </a:xfrm>
          <a:prstGeom prst="rect">
            <a:avLst/>
          </a:prstGeom>
          <a:noFill/>
        </p:spPr>
      </p:pic>
      <p:pic>
        <p:nvPicPr>
          <p:cNvPr id="3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4531035" y="3793643"/>
            <a:ext cx="713272" cy="833262"/>
          </a:xfrm>
          <a:prstGeom prst="rect">
            <a:avLst/>
          </a:prstGeom>
          <a:noFill/>
        </p:spPr>
      </p:pic>
      <p:pic>
        <p:nvPicPr>
          <p:cNvPr id="5" name="Picture 6" descr="Cartoon Number Thre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7608837">
            <a:off x="4077642" y="204834"/>
            <a:ext cx="790207" cy="1362427"/>
          </a:xfrm>
          <a:prstGeom prst="rect">
            <a:avLst/>
          </a:prstGeom>
          <a:noFill/>
        </p:spPr>
      </p:pic>
      <p:pic>
        <p:nvPicPr>
          <p:cNvPr id="40" name="Picture 6" descr="Cartoon Number Three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17608837">
            <a:off x="9334227" y="60819"/>
            <a:ext cx="790207" cy="1362427"/>
          </a:xfrm>
          <a:prstGeom prst="rect">
            <a:avLst/>
          </a:prstGeom>
          <a:noFill/>
        </p:spPr>
      </p:pic>
      <p:pic>
        <p:nvPicPr>
          <p:cNvPr id="41" name="Picture 4" descr="Cartoon Number Two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5539370">
            <a:off x="9571595" y="4153683"/>
            <a:ext cx="713272" cy="833262"/>
          </a:xfrm>
          <a:prstGeom prst="rect">
            <a:avLst/>
          </a:prstGeom>
          <a:noFill/>
        </p:spPr>
      </p:pic>
      <p:pic>
        <p:nvPicPr>
          <p:cNvPr id="49" name="Picture 2" descr="Cartoon Number One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5687848">
            <a:off x="8322185" y="5912626"/>
            <a:ext cx="905297" cy="11176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921022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96</Words>
  <Application>Microsoft Office PowerPoint</Application>
  <PresentationFormat>Personnalisé</PresentationFormat>
  <Paragraphs>60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</dc:creator>
  <cp:lastModifiedBy>David</cp:lastModifiedBy>
  <cp:revision>8</cp:revision>
  <dcterms:created xsi:type="dcterms:W3CDTF">2014-08-04T07:39:19Z</dcterms:created>
  <dcterms:modified xsi:type="dcterms:W3CDTF">2015-07-10T07:04:12Z</dcterms:modified>
</cp:coreProperties>
</file>