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ABA-2768-482D-B42F-5621E895F9D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B900-5FC1-4645-89EE-70D8F8D6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1634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ABA-2768-482D-B42F-5621E895F9D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B900-5FC1-4645-89EE-70D8F8D6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15981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ABA-2768-482D-B42F-5621E895F9D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B900-5FC1-4645-89EE-70D8F8D6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3463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ABA-2768-482D-B42F-5621E895F9D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B900-5FC1-4645-89EE-70D8F8D6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44358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ABA-2768-482D-B42F-5621E895F9D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B900-5FC1-4645-89EE-70D8F8D6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82660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ABA-2768-482D-B42F-5621E895F9D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B900-5FC1-4645-89EE-70D8F8D6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06972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ABA-2768-482D-B42F-5621E895F9D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B900-5FC1-4645-89EE-70D8F8D6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23463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ABA-2768-482D-B42F-5621E895F9D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B900-5FC1-4645-89EE-70D8F8D6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12106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ABA-2768-482D-B42F-5621E895F9D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B900-5FC1-4645-89EE-70D8F8D6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85838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ABA-2768-482D-B42F-5621E895F9D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B900-5FC1-4645-89EE-70D8F8D6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74310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ABA-2768-482D-B42F-5621E895F9D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B900-5FC1-4645-89EE-70D8F8D6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87022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9ABA-2768-482D-B42F-5621E895F9D7}" type="datetimeFigureOut">
              <a:rPr lang="fr-FR" smtClean="0"/>
              <a:t>21/09/2014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B900-5FC1-4645-89EE-70D8F8D66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1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Les artistes de </a:t>
            </a:r>
            <a:r>
              <a:rPr lang="fr-FR" sz="5400" b="1" dirty="0" smtClean="0"/>
              <a:t>Land Art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Au cours de leurs voyages, ces artistes créent des œuvres dans le paysage en utilisant les éléments naturels qu’ils récoltent sur place.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462356" y="393305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Leurs œuvres non figuratives </a:t>
            </a:r>
          </a:p>
          <a:p>
            <a:r>
              <a:rPr lang="fr-FR" dirty="0" smtClean="0"/>
              <a:t>jouent avec les formes, les couleurs, les matières de la nature.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6174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laire-gastaud.com/public/selection/nils-udo/01-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4" y="692696"/>
            <a:ext cx="8686228" cy="594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27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ichaelarobinson.files.wordpress.com/2012/04/nils-udo-arrel-escultur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6586339" cy="65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09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tvmag.lefigaro.fr/ImCon/Prog/20120527/ms_65984715_nils-udo-le-plasticien-de-la-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7" y="1628800"/>
            <a:ext cx="8645785" cy="48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926" y="548680"/>
            <a:ext cx="8645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Dessiner avec les fleurs, peindre avec les nuages, écrire avec l'eau : telle est la formule de Nils- Udo.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94602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Andy </a:t>
            </a:r>
            <a:r>
              <a:rPr lang="fr-FR" sz="2400" b="1" dirty="0" err="1" smtClean="0"/>
              <a:t>Goldsworthy</a:t>
            </a:r>
            <a:r>
              <a:rPr lang="fr-FR" sz="2400" b="1" dirty="0" smtClean="0"/>
              <a:t> </a:t>
            </a:r>
            <a:r>
              <a:rPr lang="fr-FR" sz="2400" dirty="0" smtClean="0"/>
              <a:t>est un artiste britannique, né dans le Cheshire le 26 juillet 1956, qui produit des sculptures intégrées à des sites spécifiques urbains ou naturels.</a:t>
            </a:r>
            <a:endParaRPr lang="fr-FR" sz="2400" dirty="0"/>
          </a:p>
        </p:txBody>
      </p:sp>
      <p:pic>
        <p:nvPicPr>
          <p:cNvPr id="12290" name="Picture 2" descr="http://2.bp.blogspot.com/-XgIdd5WZJuQ/UEsWzQcZxFI/AAAAAAAAAjg/1tJMgY3YQFk/s1600/07_Andy_Goldsworthy_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54959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76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mazingstuff.co.uk/wp-content/uploads/2011/01/andy-goldsworth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878"/>
            <a:ext cx="7128792" cy="64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oldsworthy Ice Scul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6278231" cy="6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22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logs.uoregon.edu/artofnature/files/2013/12/andy_goldsworthy-pebble-spiral-1780v7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828"/>
            <a:ext cx="63367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46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ndy Goldsworthy rowan leaves with h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3" y="260648"/>
            <a:ext cx="6978510" cy="627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91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ulturawplot.pl/wp-content/uploads/2014/06/landart-andy-goldsworthy-riverst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55646" cy="55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39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Richard Long</a:t>
            </a:r>
            <a:r>
              <a:rPr lang="fr-FR" sz="2400" dirty="0" smtClean="0"/>
              <a:t>, né le 2 juin 1945 à Bristol, est un sculpteur, photographe et peintre anglais. C'est l'un des principaux artistes du Land art.</a:t>
            </a:r>
            <a:endParaRPr lang="fr-FR" sz="2400" dirty="0"/>
          </a:p>
        </p:txBody>
      </p:sp>
      <p:pic>
        <p:nvPicPr>
          <p:cNvPr id="18434" name="Picture 2" descr="http://upload.wikimedia.org/wikipedia/commons/b/b8/Richard_Long_-_Kleve_31_april_2013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89" y="979218"/>
            <a:ext cx="5095875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96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6264696" cy="1080120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/>
              <a:t>Nils-Udo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est un artiste plasticien allemand né en 1937. 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1026" name="Picture 2" descr="http://upload.wikimedia.org/wikipedia/commons/thumb/9/9e/Nils-Udo_2011.jpg/800px-Nils-Udo_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66" y="1340768"/>
            <a:ext cx="66865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608653"/>
            <a:ext cx="202978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Pionnier en Europe de « l'</a:t>
            </a:r>
            <a:r>
              <a:rPr lang="fr-FR" dirty="0" smtClean="0">
                <a:effectLst/>
              </a:rPr>
              <a:t>art dans la nature</a:t>
            </a:r>
            <a:r>
              <a:rPr lang="fr-FR" dirty="0" smtClean="0"/>
              <a:t> », il est souvent assimilé au mouvement du land art mais lui-même s'en démarque en affirmant vouloir faire ressortir la vivacité de la nature au lieu de l'utiliser. </a:t>
            </a:r>
            <a:br>
              <a:rPr lang="fr-FR" dirty="0" smtClean="0"/>
            </a:br>
            <a:r>
              <a:rPr lang="fr-FR" dirty="0" smtClean="0"/>
              <a:t>Ses installations, peintures et photographies sont présentes dans de nombreux musées, parcs, fondations et centres d'art internationaux.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6577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madjack.files.wordpress.com/2012/05/foto_popart_005_richard_l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650"/>
            <a:ext cx="8472264" cy="635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735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ichardlong.org/Images/2011webimages/slides/scotline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13916" cy="57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13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landarts.fr/wp-content/uploads/2011/09/Richard_L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9792"/>
            <a:ext cx="8424936" cy="435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4868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Long choisit de faire entrer les éléments naturels dans les galeries d’art en réalisant des motifs simples à même le sol, par exemple à l’aide de pierres trouvées dans des sites précis.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80309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rtfacts.net/artworkpics/2530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1"/>
            <a:ext cx="8467284" cy="56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576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-PlGDyVKMYGY/TyiBXIVcr5I/AAAAAAAAAFo/Y_cDHugU-VY/s1600/1989_l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77632" cy="55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02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ne360.eu/blog/wp-content/uploads/2012/05/Nils-Udo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6730355" cy="518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791" y="332656"/>
            <a:ext cx="8296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Nils-Udo travaille avec la nature en utilisant des baies, des feuilles, des branches, le mouvement de l’eau, la croissance des plantes.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56284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laire-gastaud.com/public/artists/nils-udo/10.Nils-Udo__sans_titre__1993__hetre__sorbes__Langeland__Danemark__Ilfochrome_sur_aluminium__98x98c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60" y="260648"/>
            <a:ext cx="6343553" cy="63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660" y="4872817"/>
            <a:ext cx="2138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smtClean="0"/>
              <a:t>Nils-Udo, sans titre, 1993, hêtre, sorbes, Langeland, Danemark, </a:t>
            </a:r>
            <a:r>
              <a:rPr lang="fr-FR" dirty="0" err="1" smtClean="0"/>
              <a:t>Ilfochrome</a:t>
            </a:r>
            <a:r>
              <a:rPr lang="fr-FR" dirty="0" smtClean="0"/>
              <a:t> sur aluminium, 98x98cm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75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andart1erel.e-monsite.com/medias/album/images/Nils-ud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" y="260648"/>
            <a:ext cx="8410905" cy="63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72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ojetcoal.org/coal/wp-content/uploads/2011/06/Image-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01907"/>
            <a:ext cx="7593310" cy="558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260648"/>
            <a:ext cx="852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Nils Udo ,1998 Fissure dans la lave, fleurs appelées « lanternes »</a:t>
            </a:r>
            <a:r>
              <a:rPr lang="fr-FR" dirty="0" err="1" smtClean="0"/>
              <a:t>Fujiflex</a:t>
            </a:r>
            <a:r>
              <a:rPr lang="fr-FR" dirty="0" smtClean="0"/>
              <a:t> sur aluminium,</a:t>
            </a:r>
            <a:br>
              <a:rPr lang="fr-FR" dirty="0" smtClean="0"/>
            </a:br>
            <a:r>
              <a:rPr lang="fr-FR" dirty="0" smtClean="0"/>
              <a:t>96 x 124 cm. Ile de la Réunion, océan Indien,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3089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acteurcheval.com/files/contenu/presse/photos5/nils-ud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0" y="764705"/>
            <a:ext cx="8670838" cy="57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80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ichaelarobinson.files.wordpress.com/2012/04/6a00d83451c46169e2012877897fa5970c-50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41" y="188640"/>
            <a:ext cx="6737403" cy="638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22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ichaelarobinson.files.wordpress.com/2012/04/nils-udo-sculpture-chaumont-site-630x4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94" y="260648"/>
            <a:ext cx="8499672" cy="63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584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231</Words>
  <Application>Microsoft Office PowerPoint</Application>
  <PresentationFormat>Affichage à l'écran (4:3)</PresentationFormat>
  <Paragraphs>13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Les artistes de Land Art</vt:lpstr>
      <vt:lpstr>Nils-Udo  est un artiste plasticien allemand né en 1937.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artistes de Land Art</dc:title>
  <dc:creator>Véronique</dc:creator>
  <cp:lastModifiedBy>Véronique</cp:lastModifiedBy>
  <cp:revision>5</cp:revision>
  <dcterms:created xsi:type="dcterms:W3CDTF">2014-09-21T15:50:50Z</dcterms:created>
  <dcterms:modified xsi:type="dcterms:W3CDTF">2014-09-21T16:31:44Z</dcterms:modified>
</cp:coreProperties>
</file>