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704" y="40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AE6B-72B4-4760-A4C3-DB54C683917E}" type="datetimeFigureOut">
              <a:rPr lang="fr-FR" smtClean="0"/>
              <a:t>05/08/2020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8588-8778-42CB-B6BF-92D9334489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AE6B-72B4-4760-A4C3-DB54C683917E}" type="datetimeFigureOut">
              <a:rPr lang="fr-FR" smtClean="0"/>
              <a:t>05/08/2020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8588-8778-42CB-B6BF-92D9334489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AE6B-72B4-4760-A4C3-DB54C683917E}" type="datetimeFigureOut">
              <a:rPr lang="fr-FR" smtClean="0"/>
              <a:t>05/08/2020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8588-8778-42CB-B6BF-92D9334489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AE6B-72B4-4760-A4C3-DB54C683917E}" type="datetimeFigureOut">
              <a:rPr lang="fr-FR" smtClean="0"/>
              <a:t>05/08/2020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8588-8778-42CB-B6BF-92D9334489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AE6B-72B4-4760-A4C3-DB54C683917E}" type="datetimeFigureOut">
              <a:rPr lang="fr-FR" smtClean="0"/>
              <a:t>05/08/2020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8588-8778-42CB-B6BF-92D9334489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AE6B-72B4-4760-A4C3-DB54C683917E}" type="datetimeFigureOut">
              <a:rPr lang="fr-FR" smtClean="0"/>
              <a:t>05/08/2020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8588-8778-42CB-B6BF-92D9334489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AE6B-72B4-4760-A4C3-DB54C683917E}" type="datetimeFigureOut">
              <a:rPr lang="fr-FR" smtClean="0"/>
              <a:t>05/08/2020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8588-8778-42CB-B6BF-92D9334489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AE6B-72B4-4760-A4C3-DB54C683917E}" type="datetimeFigureOut">
              <a:rPr lang="fr-FR" smtClean="0"/>
              <a:t>05/08/2020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8588-8778-42CB-B6BF-92D9334489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AE6B-72B4-4760-A4C3-DB54C683917E}" type="datetimeFigureOut">
              <a:rPr lang="fr-FR" smtClean="0"/>
              <a:t>05/08/2020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8588-8778-42CB-B6BF-92D9334489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AE6B-72B4-4760-A4C3-DB54C683917E}" type="datetimeFigureOut">
              <a:rPr lang="fr-FR" smtClean="0"/>
              <a:t>05/08/2020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8588-8778-42CB-B6BF-92D9334489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AE6B-72B4-4760-A4C3-DB54C683917E}" type="datetimeFigureOut">
              <a:rPr lang="fr-FR" smtClean="0"/>
              <a:t>05/08/2020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8588-8778-42CB-B6BF-92D93344896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CAE6B-72B4-4760-A4C3-DB54C683917E}" type="datetimeFigureOut">
              <a:rPr lang="fr-FR" smtClean="0"/>
              <a:t>05/08/2020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08588-8778-42CB-B6BF-92D93344896B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Picture 13" descr="C:\Users\admin-1\Pictures\Image1.png"/>
          <p:cNvPicPr>
            <a:picLocks noChangeAspect="1" noChangeArrowheads="1"/>
          </p:cNvPicPr>
          <p:nvPr/>
        </p:nvPicPr>
        <p:blipFill>
          <a:blip r:embed="rId3" cstate="print"/>
          <a:srcRect b="43395"/>
          <a:stretch>
            <a:fillRect/>
          </a:stretch>
        </p:blipFill>
        <p:spPr bwMode="auto">
          <a:xfrm>
            <a:off x="620688" y="5457056"/>
            <a:ext cx="5576887" cy="1080120"/>
          </a:xfrm>
          <a:prstGeom prst="rect">
            <a:avLst/>
          </a:prstGeom>
          <a:noFill/>
        </p:spPr>
      </p:pic>
      <p:pic>
        <p:nvPicPr>
          <p:cNvPr id="3085" name="Picture 13" descr="C:\Users\admin-1\Pictures\Image1.png"/>
          <p:cNvPicPr>
            <a:picLocks noChangeAspect="1" noChangeArrowheads="1"/>
          </p:cNvPicPr>
          <p:nvPr/>
        </p:nvPicPr>
        <p:blipFill>
          <a:blip r:embed="rId3" cstate="print"/>
          <a:srcRect b="43395"/>
          <a:stretch>
            <a:fillRect/>
          </a:stretch>
        </p:blipFill>
        <p:spPr bwMode="auto">
          <a:xfrm>
            <a:off x="764704" y="3368824"/>
            <a:ext cx="5576887" cy="1080120"/>
          </a:xfrm>
          <a:prstGeom prst="rect">
            <a:avLst/>
          </a:prstGeom>
          <a:noFill/>
        </p:spPr>
      </p:pic>
      <p:pic>
        <p:nvPicPr>
          <p:cNvPr id="3084" name="Picture 12" descr="C:\Users\admin-1\Pictures\Image1.png"/>
          <p:cNvPicPr>
            <a:picLocks noChangeAspect="1" noChangeArrowheads="1"/>
          </p:cNvPicPr>
          <p:nvPr/>
        </p:nvPicPr>
        <p:blipFill>
          <a:blip r:embed="rId3" cstate="print"/>
          <a:srcRect b="50000"/>
          <a:stretch>
            <a:fillRect/>
          </a:stretch>
        </p:blipFill>
        <p:spPr bwMode="auto">
          <a:xfrm>
            <a:off x="620688" y="1568624"/>
            <a:ext cx="5576887" cy="954087"/>
          </a:xfrm>
          <a:prstGeom prst="rect">
            <a:avLst/>
          </a:prstGeom>
          <a:noFill/>
        </p:spPr>
      </p:pic>
      <p:sp>
        <p:nvSpPr>
          <p:cNvPr id="66" name="ZoneTexte 65"/>
          <p:cNvSpPr txBox="1"/>
          <p:nvPr/>
        </p:nvSpPr>
        <p:spPr>
          <a:xfrm>
            <a:off x="1772816" y="3512840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.............</a:t>
            </a:r>
            <a:endParaRPr lang="fr-FR" sz="20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1700808" y="5601072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...............................</a:t>
            </a:r>
            <a:endParaRPr lang="fr-FR" sz="20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1700808" y="1568624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......................</a:t>
            </a:r>
            <a:endParaRPr lang="fr-FR" sz="20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6" name="ZoneTexte 95"/>
          <p:cNvSpPr txBox="1"/>
          <p:nvPr/>
        </p:nvSpPr>
        <p:spPr>
          <a:xfrm>
            <a:off x="476672" y="7905328"/>
            <a:ext cx="3456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...........................</a:t>
            </a:r>
            <a:endParaRPr lang="fr-FR" sz="20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" name="Picture 8" descr="Lierre Banque D'Images Et Photos Libres De Droits - 123R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040172" flipH="1">
            <a:off x="5381590" y="7816097"/>
            <a:ext cx="1652135" cy="2360712"/>
          </a:xfrm>
          <a:prstGeom prst="rect">
            <a:avLst/>
          </a:prstGeom>
          <a:noFill/>
        </p:spPr>
      </p:pic>
      <p:pic>
        <p:nvPicPr>
          <p:cNvPr id="3087" name="Picture 15" descr="C:\Users\admin-1\Pictures\toi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6870700" cy="1579563"/>
          </a:xfrm>
          <a:prstGeom prst="rect">
            <a:avLst/>
          </a:prstGeom>
          <a:noFill/>
        </p:spPr>
      </p:pic>
      <p:sp>
        <p:nvSpPr>
          <p:cNvPr id="141" name="Rectangle 140"/>
          <p:cNvSpPr/>
          <p:nvPr/>
        </p:nvSpPr>
        <p:spPr>
          <a:xfrm>
            <a:off x="620688" y="2072680"/>
            <a:ext cx="3456384" cy="11521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Rectangle 142"/>
          <p:cNvSpPr/>
          <p:nvPr/>
        </p:nvSpPr>
        <p:spPr>
          <a:xfrm>
            <a:off x="620688" y="4022379"/>
            <a:ext cx="3456384" cy="1146645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81"/>
          <p:cNvGrpSpPr/>
          <p:nvPr/>
        </p:nvGrpSpPr>
        <p:grpSpPr>
          <a:xfrm>
            <a:off x="764704" y="6254627"/>
            <a:ext cx="1204375" cy="1165655"/>
            <a:chOff x="737816" y="833671"/>
            <a:chExt cx="1663311" cy="1612576"/>
          </a:xfrm>
        </p:grpSpPr>
        <p:pic>
          <p:nvPicPr>
            <p:cNvPr id="80" name="Picture 26" descr="https://s-media-cache-ak0.pinimg.com/236x/3d/01/db/3d01dbfc27ec6812cf31ad30f5f0edd9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7816" y="833671"/>
              <a:ext cx="653695" cy="1591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Picture 28" descr="https://s-media-cache-ak0.pinimg.com/564x/75/6e/a9/756ea9ba7a748a1e5eecd7a4a9488861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69992" y="905596"/>
              <a:ext cx="931135" cy="15406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5" name="Rectangle 144"/>
          <p:cNvSpPr/>
          <p:nvPr/>
        </p:nvSpPr>
        <p:spPr>
          <a:xfrm>
            <a:off x="0" y="6182619"/>
            <a:ext cx="3068960" cy="1146645"/>
          </a:xfrm>
          <a:prstGeom prst="rect">
            <a:avLst/>
          </a:prstGeom>
          <a:solidFill>
            <a:srgbClr val="E8F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3" name="Picture 10" descr="Sticker mural dessin fenêtres ouvertes - TenStickers"/>
          <p:cNvPicPr>
            <a:picLocks noChangeAspect="1" noChangeArrowheads="1"/>
          </p:cNvPicPr>
          <p:nvPr/>
        </p:nvPicPr>
        <p:blipFill>
          <a:blip r:embed="rId8" cstate="print"/>
          <a:srcRect r="20588"/>
          <a:stretch>
            <a:fillRect/>
          </a:stretch>
        </p:blipFill>
        <p:spPr bwMode="auto">
          <a:xfrm>
            <a:off x="116632" y="1928664"/>
            <a:ext cx="2060848" cy="1512168"/>
          </a:xfrm>
          <a:prstGeom prst="rect">
            <a:avLst/>
          </a:prstGeom>
          <a:noFill/>
        </p:spPr>
      </p:pic>
      <p:pic>
        <p:nvPicPr>
          <p:cNvPr id="158" name="Picture 10" descr="Sticker mural dessin fenêtres ouvertes - TenSticker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16832" y="3800872"/>
            <a:ext cx="2520280" cy="1512168"/>
          </a:xfrm>
          <a:prstGeom prst="rect">
            <a:avLst/>
          </a:prstGeom>
          <a:noFill/>
        </p:spPr>
      </p:pic>
      <p:pic>
        <p:nvPicPr>
          <p:cNvPr id="159" name="Picture 10" descr="Sticker mural dessin fenêtres ouvertes - TenStickers"/>
          <p:cNvPicPr>
            <a:picLocks noChangeAspect="1" noChangeArrowheads="1"/>
          </p:cNvPicPr>
          <p:nvPr/>
        </p:nvPicPr>
        <p:blipFill>
          <a:blip r:embed="rId8" cstate="print"/>
          <a:srcRect l="21143" r="20588"/>
          <a:stretch>
            <a:fillRect/>
          </a:stretch>
        </p:blipFill>
        <p:spPr bwMode="auto">
          <a:xfrm>
            <a:off x="0" y="5961112"/>
            <a:ext cx="1512168" cy="1584176"/>
          </a:xfrm>
          <a:prstGeom prst="rect">
            <a:avLst/>
          </a:prstGeom>
          <a:noFill/>
        </p:spPr>
      </p:pic>
      <p:pic>
        <p:nvPicPr>
          <p:cNvPr id="41" name="Picture 8" descr="Lierre Banque D'Images Et Photos Libres De Droits - 123R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463"/>
          <a:stretch>
            <a:fillRect/>
          </a:stretch>
        </p:blipFill>
        <p:spPr bwMode="auto">
          <a:xfrm rot="17536074">
            <a:off x="5608929" y="3088552"/>
            <a:ext cx="1225451" cy="873464"/>
          </a:xfrm>
          <a:prstGeom prst="rect">
            <a:avLst/>
          </a:prstGeom>
          <a:noFill/>
        </p:spPr>
      </p:pic>
      <p:pic>
        <p:nvPicPr>
          <p:cNvPr id="156" name="Picture 10" descr="Sticker mural dessin fenêtres ouvertes - TenStickers"/>
          <p:cNvPicPr>
            <a:picLocks noChangeAspect="1" noChangeArrowheads="1"/>
          </p:cNvPicPr>
          <p:nvPr/>
        </p:nvPicPr>
        <p:blipFill>
          <a:blip r:embed="rId8" cstate="print"/>
          <a:srcRect r="20588"/>
          <a:stretch>
            <a:fillRect/>
          </a:stretch>
        </p:blipFill>
        <p:spPr bwMode="auto">
          <a:xfrm>
            <a:off x="0" y="3800872"/>
            <a:ext cx="2060848" cy="1512168"/>
          </a:xfrm>
          <a:prstGeom prst="rect">
            <a:avLst/>
          </a:prstGeom>
          <a:noFill/>
        </p:spPr>
      </p:pic>
      <p:pic>
        <p:nvPicPr>
          <p:cNvPr id="42" name="Picture 8" descr="Lierre Banque D'Images Et Photos Libres De Droits - 123R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463"/>
          <a:stretch>
            <a:fillRect/>
          </a:stretch>
        </p:blipFill>
        <p:spPr bwMode="auto">
          <a:xfrm rot="330163">
            <a:off x="4708240" y="6545228"/>
            <a:ext cx="1728990" cy="1232371"/>
          </a:xfrm>
          <a:prstGeom prst="rect">
            <a:avLst/>
          </a:prstGeom>
          <a:noFill/>
        </p:spPr>
      </p:pic>
      <p:sp>
        <p:nvSpPr>
          <p:cNvPr id="146" name="Rectangle 145"/>
          <p:cNvSpPr/>
          <p:nvPr/>
        </p:nvSpPr>
        <p:spPr>
          <a:xfrm>
            <a:off x="3284984" y="6177136"/>
            <a:ext cx="1584176" cy="1146645"/>
          </a:xfrm>
          <a:prstGeom prst="rect">
            <a:avLst/>
          </a:prstGeom>
          <a:solidFill>
            <a:srgbClr val="E8F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3" name="Picture 8" descr="Lierre Banque D'Images Et Photos Libres De Droits - 123R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463"/>
          <a:stretch>
            <a:fillRect/>
          </a:stretch>
        </p:blipFill>
        <p:spPr bwMode="auto">
          <a:xfrm rot="19015123">
            <a:off x="5406992" y="4947533"/>
            <a:ext cx="1469890" cy="1047693"/>
          </a:xfrm>
          <a:prstGeom prst="rect">
            <a:avLst/>
          </a:prstGeom>
          <a:noFill/>
        </p:spPr>
      </p:pic>
      <p:sp>
        <p:nvSpPr>
          <p:cNvPr id="144" name="Rectangle 143"/>
          <p:cNvSpPr/>
          <p:nvPr/>
        </p:nvSpPr>
        <p:spPr>
          <a:xfrm>
            <a:off x="4725144" y="4022379"/>
            <a:ext cx="1728192" cy="1074637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4" name="Picture 8" descr="Lierre Banque D'Images Et Photos Libres De Droits - 123R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463"/>
          <a:stretch>
            <a:fillRect/>
          </a:stretch>
        </p:blipFill>
        <p:spPr bwMode="auto">
          <a:xfrm rot="330163">
            <a:off x="5052232" y="3065527"/>
            <a:ext cx="1225451" cy="873464"/>
          </a:xfrm>
          <a:prstGeom prst="rect">
            <a:avLst/>
          </a:prstGeom>
          <a:noFill/>
        </p:spPr>
      </p:pic>
      <p:pic>
        <p:nvPicPr>
          <p:cNvPr id="157" name="Picture 10" descr="Sticker mural dessin fenêtres ouvertes - TenSticker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65104" y="3800872"/>
            <a:ext cx="2492896" cy="1512168"/>
          </a:xfrm>
          <a:prstGeom prst="rect">
            <a:avLst/>
          </a:prstGeom>
          <a:noFill/>
        </p:spPr>
      </p:pic>
      <p:pic>
        <p:nvPicPr>
          <p:cNvPr id="45" name="Picture 8" descr="Lierre Banque D'Images Et Photos Libres De Droits - 123R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463"/>
          <a:stretch>
            <a:fillRect/>
          </a:stretch>
        </p:blipFill>
        <p:spPr bwMode="auto">
          <a:xfrm rot="330163">
            <a:off x="4332153" y="2849503"/>
            <a:ext cx="1225451" cy="873464"/>
          </a:xfrm>
          <a:prstGeom prst="rect">
            <a:avLst/>
          </a:prstGeom>
          <a:noFill/>
        </p:spPr>
      </p:pic>
      <p:sp>
        <p:nvSpPr>
          <p:cNvPr id="142" name="Rectangle 141"/>
          <p:cNvSpPr/>
          <p:nvPr/>
        </p:nvSpPr>
        <p:spPr>
          <a:xfrm>
            <a:off x="4941168" y="2072680"/>
            <a:ext cx="1440160" cy="11521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8" name="Picture 8" descr="Lierre Banque D'Images Et Photos Libres De Droits - 123R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463"/>
          <a:stretch>
            <a:fillRect/>
          </a:stretch>
        </p:blipFill>
        <p:spPr bwMode="auto">
          <a:xfrm rot="19015123">
            <a:off x="3372630" y="2433436"/>
            <a:ext cx="1469890" cy="1047693"/>
          </a:xfrm>
          <a:prstGeom prst="rect">
            <a:avLst/>
          </a:prstGeom>
          <a:noFill/>
        </p:spPr>
      </p:pic>
      <p:pic>
        <p:nvPicPr>
          <p:cNvPr id="154" name="Picture 10" descr="Sticker mural dessin fenêtres ouvertes - TenSticker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65104" y="1856656"/>
            <a:ext cx="2492896" cy="1512168"/>
          </a:xfrm>
          <a:prstGeom prst="rect">
            <a:avLst/>
          </a:prstGeom>
          <a:noFill/>
        </p:spPr>
      </p:pic>
      <p:pic>
        <p:nvPicPr>
          <p:cNvPr id="155" name="Picture 10" descr="Sticker mural dessin fenêtres ouvertes - TenSticker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16832" y="1928664"/>
            <a:ext cx="2520280" cy="1512168"/>
          </a:xfrm>
          <a:prstGeom prst="rect">
            <a:avLst/>
          </a:prstGeom>
          <a:noFill/>
        </p:spPr>
      </p:pic>
      <p:pic>
        <p:nvPicPr>
          <p:cNvPr id="49" name="Picture 8" descr="Lierre Banque D'Images Et Photos Libres De Droits - 123R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463"/>
          <a:stretch>
            <a:fillRect/>
          </a:stretch>
        </p:blipFill>
        <p:spPr bwMode="auto">
          <a:xfrm rot="20540225">
            <a:off x="5416242" y="7584311"/>
            <a:ext cx="1410740" cy="1289373"/>
          </a:xfrm>
          <a:prstGeom prst="rect">
            <a:avLst/>
          </a:prstGeom>
          <a:noFill/>
        </p:spPr>
      </p:pic>
      <p:pic>
        <p:nvPicPr>
          <p:cNvPr id="3080" name="Picture 8" descr="Lierre Banque D'Images Et Photos Libres De Droits - 123R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670167">
            <a:off x="4134755" y="7471013"/>
            <a:ext cx="1919015" cy="2554902"/>
          </a:xfrm>
          <a:prstGeom prst="rect">
            <a:avLst/>
          </a:prstGeom>
          <a:noFill/>
        </p:spPr>
      </p:pic>
      <p:pic>
        <p:nvPicPr>
          <p:cNvPr id="161" name="Picture 10" descr="Sticker mural dessin fenêtres ouvertes - TenStickers"/>
          <p:cNvPicPr>
            <a:picLocks noChangeAspect="1" noChangeArrowheads="1"/>
          </p:cNvPicPr>
          <p:nvPr/>
        </p:nvPicPr>
        <p:blipFill>
          <a:blip r:embed="rId8" cstate="print"/>
          <a:srcRect r="6250"/>
          <a:stretch>
            <a:fillRect/>
          </a:stretch>
        </p:blipFill>
        <p:spPr bwMode="auto">
          <a:xfrm>
            <a:off x="1340768" y="5961112"/>
            <a:ext cx="1800200" cy="1584176"/>
          </a:xfrm>
          <a:prstGeom prst="rect">
            <a:avLst/>
          </a:prstGeom>
          <a:noFill/>
        </p:spPr>
      </p:pic>
      <p:pic>
        <p:nvPicPr>
          <p:cNvPr id="50" name="Picture 10" descr="Sticker mural dessin fenêtres ouvertes - TenStickers"/>
          <p:cNvPicPr>
            <a:picLocks noChangeAspect="1" noChangeArrowheads="1"/>
          </p:cNvPicPr>
          <p:nvPr/>
        </p:nvPicPr>
        <p:blipFill>
          <a:blip r:embed="rId8" cstate="print"/>
          <a:srcRect r="6250"/>
          <a:stretch>
            <a:fillRect/>
          </a:stretch>
        </p:blipFill>
        <p:spPr bwMode="auto">
          <a:xfrm>
            <a:off x="3068960" y="5961112"/>
            <a:ext cx="1800200" cy="1584176"/>
          </a:xfrm>
          <a:prstGeom prst="rect">
            <a:avLst/>
          </a:prstGeom>
          <a:noFill/>
        </p:spPr>
      </p:pic>
      <p:sp>
        <p:nvSpPr>
          <p:cNvPr id="52" name="Rectangle 51"/>
          <p:cNvSpPr/>
          <p:nvPr/>
        </p:nvSpPr>
        <p:spPr>
          <a:xfrm>
            <a:off x="5085184" y="6177136"/>
            <a:ext cx="1539552" cy="1146645"/>
          </a:xfrm>
          <a:prstGeom prst="rect">
            <a:avLst/>
          </a:prstGeom>
          <a:solidFill>
            <a:srgbClr val="E8F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3" name="Picture 8" descr="Lierre Banque D'Images Et Photos Libres De Droits - 123R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463"/>
          <a:stretch>
            <a:fillRect/>
          </a:stretch>
        </p:blipFill>
        <p:spPr bwMode="auto">
          <a:xfrm rot="19015123">
            <a:off x="5677925" y="7159805"/>
            <a:ext cx="1469890" cy="412108"/>
          </a:xfrm>
          <a:prstGeom prst="rect">
            <a:avLst/>
          </a:prstGeom>
          <a:noFill/>
        </p:spPr>
      </p:pic>
      <p:pic>
        <p:nvPicPr>
          <p:cNvPr id="54" name="Picture 8" descr="Lierre Banque D'Images Et Photos Libres De Droits - 123R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463"/>
          <a:stretch>
            <a:fillRect/>
          </a:stretch>
        </p:blipFill>
        <p:spPr bwMode="auto">
          <a:xfrm rot="16200000">
            <a:off x="5812711" y="6169689"/>
            <a:ext cx="1469890" cy="620688"/>
          </a:xfrm>
          <a:prstGeom prst="rect">
            <a:avLst/>
          </a:prstGeom>
          <a:noFill/>
        </p:spPr>
      </p:pic>
      <p:pic>
        <p:nvPicPr>
          <p:cNvPr id="51" name="Picture 10" descr="Sticker mural dessin fenêtres ouvertes - TenSticker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97152" y="5961112"/>
            <a:ext cx="1920213" cy="1584176"/>
          </a:xfrm>
          <a:prstGeom prst="rect">
            <a:avLst/>
          </a:prstGeom>
          <a:noFill/>
        </p:spPr>
      </p:pic>
      <p:pic>
        <p:nvPicPr>
          <p:cNvPr id="55" name="Picture 8" descr="Lierre Banque D'Images Et Photos Libres De Droits - 123R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463"/>
          <a:stretch>
            <a:fillRect/>
          </a:stretch>
        </p:blipFill>
        <p:spPr bwMode="auto">
          <a:xfrm rot="21367425">
            <a:off x="5314392" y="8114337"/>
            <a:ext cx="1767740" cy="1259991"/>
          </a:xfrm>
          <a:prstGeom prst="rect">
            <a:avLst/>
          </a:prstGeom>
          <a:noFill/>
        </p:spPr>
      </p:pic>
      <p:pic>
        <p:nvPicPr>
          <p:cNvPr id="63" name="Picture 8" descr="Lierre Banque D'Images Et Photos Libres De Droits - 123R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463"/>
          <a:stretch>
            <a:fillRect/>
          </a:stretch>
        </p:blipFill>
        <p:spPr bwMode="auto">
          <a:xfrm rot="14046174">
            <a:off x="5961499" y="8281603"/>
            <a:ext cx="1037051" cy="559743"/>
          </a:xfrm>
          <a:prstGeom prst="rect">
            <a:avLst/>
          </a:prstGeom>
          <a:noFill/>
        </p:spPr>
      </p:pic>
      <p:pic>
        <p:nvPicPr>
          <p:cNvPr id="62" name="Picture 13" descr="C:\Users\admin-1\Pictures\Image1.png"/>
          <p:cNvPicPr>
            <a:picLocks noChangeAspect="1" noChangeArrowheads="1"/>
          </p:cNvPicPr>
          <p:nvPr/>
        </p:nvPicPr>
        <p:blipFill>
          <a:blip r:embed="rId3" cstate="print"/>
          <a:srcRect b="43395"/>
          <a:stretch>
            <a:fillRect/>
          </a:stretch>
        </p:blipFill>
        <p:spPr bwMode="auto">
          <a:xfrm>
            <a:off x="548680" y="7401272"/>
            <a:ext cx="5576887" cy="1080120"/>
          </a:xfrm>
          <a:prstGeom prst="rect">
            <a:avLst/>
          </a:prstGeom>
          <a:noFill/>
        </p:spPr>
      </p:pic>
      <p:sp>
        <p:nvSpPr>
          <p:cNvPr id="147" name="Rectangle 146"/>
          <p:cNvSpPr/>
          <p:nvPr/>
        </p:nvSpPr>
        <p:spPr>
          <a:xfrm>
            <a:off x="620688" y="8481392"/>
            <a:ext cx="3456384" cy="1080120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2" name="Picture 10" descr="Sticker mural dessin fenêtres ouvertes - TenStickers"/>
          <p:cNvPicPr>
            <a:picLocks noChangeAspect="1" noChangeArrowheads="1"/>
          </p:cNvPicPr>
          <p:nvPr/>
        </p:nvPicPr>
        <p:blipFill>
          <a:blip r:embed="rId8" cstate="print"/>
          <a:srcRect r="20588"/>
          <a:stretch>
            <a:fillRect/>
          </a:stretch>
        </p:blipFill>
        <p:spPr bwMode="auto">
          <a:xfrm>
            <a:off x="0" y="8265368"/>
            <a:ext cx="2060848" cy="1512168"/>
          </a:xfrm>
          <a:prstGeom prst="rect">
            <a:avLst/>
          </a:prstGeom>
          <a:noFill/>
        </p:spPr>
      </p:pic>
      <p:pic>
        <p:nvPicPr>
          <p:cNvPr id="164" name="Picture 10" descr="Sticker mural dessin fenêtres ouvertes - TenSticker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72816" y="8265368"/>
            <a:ext cx="2520280" cy="1512168"/>
          </a:xfrm>
          <a:prstGeom prst="rect">
            <a:avLst/>
          </a:prstGeom>
          <a:noFill/>
        </p:spPr>
      </p:pic>
      <p:sp>
        <p:nvSpPr>
          <p:cNvPr id="61" name="Rectangle 60"/>
          <p:cNvSpPr/>
          <p:nvPr/>
        </p:nvSpPr>
        <p:spPr>
          <a:xfrm>
            <a:off x="4653136" y="8481392"/>
            <a:ext cx="1592560" cy="1080120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7" name="Picture 10" descr="Sticker mural dessin fenêtres ouvertes - TenSticker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21088" y="8265368"/>
            <a:ext cx="2492896" cy="1455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ur mai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18181"/>
              </a:clrFrom>
              <a:clrTo>
                <a:srgbClr val="818181">
                  <a:alpha val="0"/>
                </a:srgbClr>
              </a:clrTo>
            </a:clrChange>
          </a:blip>
          <a:srcRect b="47585"/>
          <a:stretch>
            <a:fillRect/>
          </a:stretch>
        </p:blipFill>
        <p:spPr bwMode="auto">
          <a:xfrm>
            <a:off x="620688" y="0"/>
            <a:ext cx="6006455" cy="107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48680" y="632520"/>
            <a:ext cx="338437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18181"/>
              </a:clrFrom>
              <a:clrTo>
                <a:srgbClr val="818181">
                  <a:alpha val="0"/>
                </a:srgbClr>
              </a:clrTo>
            </a:clrChange>
          </a:blip>
          <a:srcRect b="47585"/>
          <a:stretch>
            <a:fillRect/>
          </a:stretch>
        </p:blipFill>
        <p:spPr bwMode="auto">
          <a:xfrm>
            <a:off x="620688" y="1944216"/>
            <a:ext cx="6006455" cy="107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20688" y="2648743"/>
            <a:ext cx="3456384" cy="108012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700808" y="207268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.....................................</a:t>
            </a:r>
            <a:endParaRPr lang="fr-FR" sz="20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628800" y="8839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.....................................</a:t>
            </a:r>
            <a:endParaRPr lang="fr-FR" sz="20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18181"/>
              </a:clrFrom>
              <a:clrTo>
                <a:srgbClr val="818181">
                  <a:alpha val="0"/>
                </a:srgbClr>
              </a:clrTo>
            </a:clrChange>
          </a:blip>
          <a:srcRect b="47585"/>
          <a:stretch>
            <a:fillRect/>
          </a:stretch>
        </p:blipFill>
        <p:spPr bwMode="auto">
          <a:xfrm>
            <a:off x="620688" y="3960440"/>
            <a:ext cx="6006455" cy="107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548680" y="4592960"/>
            <a:ext cx="3672408" cy="10801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1844824" y="4016896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.....................................</a:t>
            </a:r>
            <a:endParaRPr lang="fr-FR" sz="20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18181"/>
              </a:clrFrom>
              <a:clrTo>
                <a:srgbClr val="818181">
                  <a:alpha val="0"/>
                </a:srgbClr>
              </a:clrTo>
            </a:clrChange>
          </a:blip>
          <a:srcRect b="47585"/>
          <a:stretch>
            <a:fillRect/>
          </a:stretch>
        </p:blipFill>
        <p:spPr bwMode="auto">
          <a:xfrm>
            <a:off x="620688" y="5976664"/>
            <a:ext cx="6006455" cy="107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548680" y="6609184"/>
            <a:ext cx="3672408" cy="1071119"/>
          </a:xfrm>
          <a:prstGeom prst="rect">
            <a:avLst/>
          </a:prstGeom>
          <a:solidFill>
            <a:srgbClr val="FA6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1844824" y="6033120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.....................................</a:t>
            </a:r>
            <a:endParaRPr lang="fr-FR" sz="20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18181"/>
              </a:clrFrom>
              <a:clrTo>
                <a:srgbClr val="818181">
                  <a:alpha val="0"/>
                </a:srgbClr>
              </a:clrTo>
            </a:clrChange>
          </a:blip>
          <a:srcRect b="47585"/>
          <a:stretch>
            <a:fillRect/>
          </a:stretch>
        </p:blipFill>
        <p:spPr bwMode="auto">
          <a:xfrm>
            <a:off x="620688" y="7838803"/>
            <a:ext cx="6006455" cy="107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ZoneTexte 35"/>
          <p:cNvSpPr txBox="1"/>
          <p:nvPr/>
        </p:nvSpPr>
        <p:spPr>
          <a:xfrm>
            <a:off x="1844824" y="7905328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.....................................</a:t>
            </a:r>
            <a:endParaRPr lang="fr-FR" sz="20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1" name="Picture 10" descr="Sticker mural dessin fenêtres ouvertes - TenStickers"/>
          <p:cNvPicPr>
            <a:picLocks noChangeAspect="1" noChangeArrowheads="1"/>
          </p:cNvPicPr>
          <p:nvPr/>
        </p:nvPicPr>
        <p:blipFill>
          <a:blip r:embed="rId4" cstate="print"/>
          <a:srcRect r="20588"/>
          <a:stretch>
            <a:fillRect/>
          </a:stretch>
        </p:blipFill>
        <p:spPr bwMode="auto">
          <a:xfrm>
            <a:off x="0" y="416496"/>
            <a:ext cx="2060848" cy="1512168"/>
          </a:xfrm>
          <a:prstGeom prst="rect">
            <a:avLst/>
          </a:prstGeom>
          <a:noFill/>
        </p:spPr>
      </p:pic>
      <p:pic>
        <p:nvPicPr>
          <p:cNvPr id="44" name="Picture 10" descr="Sticker mural dessin fenêtres ouvertes - TenStick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4824" y="416496"/>
            <a:ext cx="2592288" cy="1512168"/>
          </a:xfrm>
          <a:prstGeom prst="rect">
            <a:avLst/>
          </a:prstGeom>
          <a:noFill/>
        </p:spPr>
      </p:pic>
      <p:pic>
        <p:nvPicPr>
          <p:cNvPr id="50" name="Picture 10" descr="Sticker mural dessin fenêtres ouvertes - TenStickers"/>
          <p:cNvPicPr>
            <a:picLocks noChangeAspect="1" noChangeArrowheads="1"/>
          </p:cNvPicPr>
          <p:nvPr/>
        </p:nvPicPr>
        <p:blipFill>
          <a:blip r:embed="rId4" cstate="print"/>
          <a:srcRect r="20588"/>
          <a:stretch>
            <a:fillRect/>
          </a:stretch>
        </p:blipFill>
        <p:spPr bwMode="auto">
          <a:xfrm>
            <a:off x="0" y="2432720"/>
            <a:ext cx="2060848" cy="1512168"/>
          </a:xfrm>
          <a:prstGeom prst="rect">
            <a:avLst/>
          </a:prstGeom>
          <a:noFill/>
        </p:spPr>
      </p:pic>
      <p:pic>
        <p:nvPicPr>
          <p:cNvPr id="52" name="Picture 10" descr="Sticker mural dessin fenêtres ouvertes - TenStick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4824" y="2432720"/>
            <a:ext cx="2520280" cy="1512168"/>
          </a:xfrm>
          <a:prstGeom prst="rect">
            <a:avLst/>
          </a:prstGeom>
          <a:noFill/>
        </p:spPr>
      </p:pic>
      <p:pic>
        <p:nvPicPr>
          <p:cNvPr id="53" name="Picture 10" descr="Sticker mural dessin fenêtres ouvertes - TenStickers"/>
          <p:cNvPicPr>
            <a:picLocks noChangeAspect="1" noChangeArrowheads="1"/>
          </p:cNvPicPr>
          <p:nvPr/>
        </p:nvPicPr>
        <p:blipFill>
          <a:blip r:embed="rId4" cstate="print"/>
          <a:srcRect r="20588"/>
          <a:stretch>
            <a:fillRect/>
          </a:stretch>
        </p:blipFill>
        <p:spPr bwMode="auto">
          <a:xfrm>
            <a:off x="0" y="4376936"/>
            <a:ext cx="2060848" cy="1512168"/>
          </a:xfrm>
          <a:prstGeom prst="rect">
            <a:avLst/>
          </a:prstGeom>
          <a:noFill/>
        </p:spPr>
      </p:pic>
      <p:pic>
        <p:nvPicPr>
          <p:cNvPr id="54" name="Picture 10" descr="Sticker mural dessin fenêtres ouvertes - TenStick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6832" y="4376936"/>
            <a:ext cx="2492896" cy="1512168"/>
          </a:xfrm>
          <a:prstGeom prst="rect">
            <a:avLst/>
          </a:prstGeom>
          <a:noFill/>
        </p:spPr>
      </p:pic>
      <p:pic>
        <p:nvPicPr>
          <p:cNvPr id="56" name="Picture 10" descr="Sticker mural dessin fenêtres ouvertes - TenStickers"/>
          <p:cNvPicPr>
            <a:picLocks noChangeAspect="1" noChangeArrowheads="1"/>
          </p:cNvPicPr>
          <p:nvPr/>
        </p:nvPicPr>
        <p:blipFill>
          <a:blip r:embed="rId4" cstate="print"/>
          <a:srcRect r="20588"/>
          <a:stretch>
            <a:fillRect/>
          </a:stretch>
        </p:blipFill>
        <p:spPr bwMode="auto">
          <a:xfrm>
            <a:off x="0" y="6393160"/>
            <a:ext cx="2060848" cy="1512168"/>
          </a:xfrm>
          <a:prstGeom prst="rect">
            <a:avLst/>
          </a:prstGeom>
          <a:noFill/>
        </p:spPr>
      </p:pic>
      <p:pic>
        <p:nvPicPr>
          <p:cNvPr id="57" name="Picture 10" descr="Sticker mural dessin fenêtres ouvertes - TenStick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0848" y="6393160"/>
            <a:ext cx="2492896" cy="1512168"/>
          </a:xfrm>
          <a:prstGeom prst="rect">
            <a:avLst/>
          </a:prstGeom>
          <a:noFill/>
        </p:spPr>
      </p:pic>
      <p:pic>
        <p:nvPicPr>
          <p:cNvPr id="38" name="Picture 8" descr="Lierre Banque D'Images Et Photos Libres De Droits - 123R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463"/>
          <a:stretch>
            <a:fillRect/>
          </a:stretch>
        </p:blipFill>
        <p:spPr bwMode="auto">
          <a:xfrm rot="11061254" flipH="1">
            <a:off x="5788555" y="9224141"/>
            <a:ext cx="1196372" cy="871087"/>
          </a:xfrm>
          <a:prstGeom prst="rect">
            <a:avLst/>
          </a:prstGeom>
          <a:noFill/>
        </p:spPr>
      </p:pic>
      <p:pic>
        <p:nvPicPr>
          <p:cNvPr id="39" name="Picture 8" descr="Lierre Banque D'Images Et Photos Libres De Droits - 123R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463"/>
          <a:stretch>
            <a:fillRect/>
          </a:stretch>
        </p:blipFill>
        <p:spPr bwMode="auto">
          <a:xfrm rot="1745367" flipH="1">
            <a:off x="5362044" y="7251746"/>
            <a:ext cx="1798131" cy="1309232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4869160" y="6609184"/>
            <a:ext cx="1584176" cy="1080120"/>
          </a:xfrm>
          <a:prstGeom prst="rect">
            <a:avLst/>
          </a:prstGeom>
          <a:solidFill>
            <a:srgbClr val="FA6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8" name="Picture 10" descr="Sticker mural dessin fenêtres ouvertes - TenStick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7112" y="6393160"/>
            <a:ext cx="2520280" cy="1512168"/>
          </a:xfrm>
          <a:prstGeom prst="rect">
            <a:avLst/>
          </a:prstGeom>
          <a:noFill/>
        </p:spPr>
      </p:pic>
      <p:pic>
        <p:nvPicPr>
          <p:cNvPr id="40" name="Picture 8" descr="Lierre Banque D'Images Et Photos Libres De Droits - 123R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463"/>
          <a:stretch>
            <a:fillRect/>
          </a:stretch>
        </p:blipFill>
        <p:spPr bwMode="auto">
          <a:xfrm rot="5629682" flipH="1">
            <a:off x="4611264" y="5743202"/>
            <a:ext cx="1798131" cy="1309232"/>
          </a:xfrm>
          <a:prstGeom prst="rect">
            <a:avLst/>
          </a:prstGeom>
          <a:noFill/>
        </p:spPr>
      </p:pic>
      <p:pic>
        <p:nvPicPr>
          <p:cNvPr id="42" name="Picture 8" descr="Lierre Banque D'Images Et Photos Libres De Droits - 123R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463"/>
          <a:stretch>
            <a:fillRect/>
          </a:stretch>
        </p:blipFill>
        <p:spPr bwMode="auto">
          <a:xfrm rot="5629682" flipH="1">
            <a:off x="5475362" y="5671195"/>
            <a:ext cx="1798131" cy="1309232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4869160" y="4592960"/>
            <a:ext cx="1584176" cy="10801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5" name="Picture 10" descr="Sticker mural dessin fenêtres ouvertes - TenStick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7720" y="4376936"/>
            <a:ext cx="2520280" cy="1512168"/>
          </a:xfrm>
          <a:prstGeom prst="rect">
            <a:avLst/>
          </a:prstGeom>
          <a:noFill/>
        </p:spPr>
      </p:pic>
      <p:pic>
        <p:nvPicPr>
          <p:cNvPr id="45" name="Picture 8" descr="Lierre Banque D'Images Et Photos Libres De Droits - 123R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463"/>
          <a:stretch>
            <a:fillRect/>
          </a:stretch>
        </p:blipFill>
        <p:spPr bwMode="auto">
          <a:xfrm rot="14230262" flipH="1">
            <a:off x="5079585" y="3464534"/>
            <a:ext cx="1798131" cy="1309232"/>
          </a:xfrm>
          <a:prstGeom prst="rect">
            <a:avLst/>
          </a:prstGeom>
          <a:noFill/>
        </p:spPr>
      </p:pic>
      <p:pic>
        <p:nvPicPr>
          <p:cNvPr id="46" name="Picture 8" descr="Lierre Banque D'Images Et Photos Libres De Droits - 123R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463"/>
          <a:stretch>
            <a:fillRect/>
          </a:stretch>
        </p:blipFill>
        <p:spPr bwMode="auto">
          <a:xfrm rot="17825460" flipH="1">
            <a:off x="4890320" y="1436484"/>
            <a:ext cx="1798131" cy="1309232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4869160" y="2648743"/>
            <a:ext cx="1584176" cy="108012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" name="Picture 10" descr="Sticker mural dessin fenêtres ouvertes - TenStick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5104" y="2432720"/>
            <a:ext cx="2492896" cy="1512168"/>
          </a:xfrm>
          <a:prstGeom prst="rect">
            <a:avLst/>
          </a:prstGeom>
          <a:noFill/>
        </p:spPr>
      </p:pic>
      <p:pic>
        <p:nvPicPr>
          <p:cNvPr id="47" name="Picture 8" descr="Lierre Banque D'Images Et Photos Libres De Droits - 123R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463"/>
          <a:stretch>
            <a:fillRect/>
          </a:stretch>
        </p:blipFill>
        <p:spPr bwMode="auto">
          <a:xfrm rot="5629682" flipH="1">
            <a:off x="6126079" y="1943136"/>
            <a:ext cx="946573" cy="518054"/>
          </a:xfrm>
          <a:prstGeom prst="rect">
            <a:avLst/>
          </a:prstGeom>
          <a:noFill/>
        </p:spPr>
      </p:pic>
      <p:pic>
        <p:nvPicPr>
          <p:cNvPr id="48" name="Picture 8" descr="Lierre Banque D'Images Et Photos Libres De Droits - 123R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463"/>
          <a:stretch>
            <a:fillRect/>
          </a:stretch>
        </p:blipFill>
        <p:spPr bwMode="auto">
          <a:xfrm rot="19015123">
            <a:off x="5522014" y="-43113"/>
            <a:ext cx="1369959" cy="976465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4797152" y="632520"/>
            <a:ext cx="165618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9" name="Picture 8" descr="Lierre Banque D'Images Et Photos Libres De Droits - 123R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463"/>
          <a:stretch>
            <a:fillRect/>
          </a:stretch>
        </p:blipFill>
        <p:spPr bwMode="auto">
          <a:xfrm rot="20540225">
            <a:off x="5338977" y="-26388"/>
            <a:ext cx="1048855" cy="608618"/>
          </a:xfrm>
          <a:prstGeom prst="rect">
            <a:avLst/>
          </a:prstGeom>
          <a:noFill/>
        </p:spPr>
      </p:pic>
      <p:pic>
        <p:nvPicPr>
          <p:cNvPr id="43" name="Picture 10" descr="Sticker mural dessin fenêtres ouvertes - TenStick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5104" y="416496"/>
            <a:ext cx="2492896" cy="1512168"/>
          </a:xfrm>
          <a:prstGeom prst="rect">
            <a:avLst/>
          </a:prstGeom>
          <a:noFill/>
        </p:spPr>
      </p:pic>
      <p:pic>
        <p:nvPicPr>
          <p:cNvPr id="62" name="Picture 8" descr="Lierre Banque D'Images Et Photos Libres De Droits - 123R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463"/>
          <a:stretch>
            <a:fillRect/>
          </a:stretch>
        </p:blipFill>
        <p:spPr bwMode="auto">
          <a:xfrm rot="20540225">
            <a:off x="4864762" y="-14794"/>
            <a:ext cx="1048855" cy="608618"/>
          </a:xfrm>
          <a:prstGeom prst="rect">
            <a:avLst/>
          </a:prstGeom>
          <a:noFill/>
        </p:spPr>
      </p:pic>
      <p:grpSp>
        <p:nvGrpSpPr>
          <p:cNvPr id="3" name="Groupe 62"/>
          <p:cNvGrpSpPr/>
          <p:nvPr/>
        </p:nvGrpSpPr>
        <p:grpSpPr>
          <a:xfrm>
            <a:off x="764704" y="8615339"/>
            <a:ext cx="1204375" cy="1165655"/>
            <a:chOff x="737816" y="833671"/>
            <a:chExt cx="1663311" cy="1612576"/>
          </a:xfrm>
        </p:grpSpPr>
        <p:pic>
          <p:nvPicPr>
            <p:cNvPr id="64" name="Picture 26" descr="https://s-media-cache-ak0.pinimg.com/236x/3d/01/db/3d01dbfc27ec6812cf31ad30f5f0edd9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7816" y="833671"/>
              <a:ext cx="653695" cy="1591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Picture 28" descr="https://s-media-cache-ak0.pinimg.com/564x/75/6e/a9/756ea9ba7a748a1e5eecd7a4a9488861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69992" y="905596"/>
              <a:ext cx="931135" cy="15406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6" name="Rectangle 65"/>
          <p:cNvSpPr/>
          <p:nvPr/>
        </p:nvSpPr>
        <p:spPr>
          <a:xfrm>
            <a:off x="0" y="8543331"/>
            <a:ext cx="3068960" cy="1146645"/>
          </a:xfrm>
          <a:prstGeom prst="rect">
            <a:avLst/>
          </a:prstGeom>
          <a:solidFill>
            <a:srgbClr val="E8F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7" name="Picture 10" descr="Sticker mural dessin fenêtres ouvertes - TenStickers"/>
          <p:cNvPicPr>
            <a:picLocks noChangeAspect="1" noChangeArrowheads="1"/>
          </p:cNvPicPr>
          <p:nvPr/>
        </p:nvPicPr>
        <p:blipFill>
          <a:blip r:embed="rId4" cstate="print"/>
          <a:srcRect l="21143" r="20588"/>
          <a:stretch>
            <a:fillRect/>
          </a:stretch>
        </p:blipFill>
        <p:spPr bwMode="auto">
          <a:xfrm>
            <a:off x="0" y="8321824"/>
            <a:ext cx="1512168" cy="1584176"/>
          </a:xfrm>
          <a:prstGeom prst="rect">
            <a:avLst/>
          </a:prstGeom>
          <a:noFill/>
        </p:spPr>
      </p:pic>
      <p:sp>
        <p:nvSpPr>
          <p:cNvPr id="68" name="Rectangle 67"/>
          <p:cNvSpPr/>
          <p:nvPr/>
        </p:nvSpPr>
        <p:spPr>
          <a:xfrm>
            <a:off x="3284984" y="8537848"/>
            <a:ext cx="1584176" cy="1146645"/>
          </a:xfrm>
          <a:prstGeom prst="rect">
            <a:avLst/>
          </a:prstGeom>
          <a:solidFill>
            <a:srgbClr val="E8F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9" name="Picture 10" descr="Sticker mural dessin fenêtres ouvertes - TenStickers"/>
          <p:cNvPicPr>
            <a:picLocks noChangeAspect="1" noChangeArrowheads="1"/>
          </p:cNvPicPr>
          <p:nvPr/>
        </p:nvPicPr>
        <p:blipFill>
          <a:blip r:embed="rId4" cstate="print"/>
          <a:srcRect r="6250"/>
          <a:stretch>
            <a:fillRect/>
          </a:stretch>
        </p:blipFill>
        <p:spPr bwMode="auto">
          <a:xfrm>
            <a:off x="1340768" y="8321824"/>
            <a:ext cx="1800200" cy="1584176"/>
          </a:xfrm>
          <a:prstGeom prst="rect">
            <a:avLst/>
          </a:prstGeom>
          <a:noFill/>
        </p:spPr>
      </p:pic>
      <p:pic>
        <p:nvPicPr>
          <p:cNvPr id="70" name="Picture 10" descr="Sticker mural dessin fenêtres ouvertes - TenStickers"/>
          <p:cNvPicPr>
            <a:picLocks noChangeAspect="1" noChangeArrowheads="1"/>
          </p:cNvPicPr>
          <p:nvPr/>
        </p:nvPicPr>
        <p:blipFill>
          <a:blip r:embed="rId4" cstate="print"/>
          <a:srcRect r="6250"/>
          <a:stretch>
            <a:fillRect/>
          </a:stretch>
        </p:blipFill>
        <p:spPr bwMode="auto">
          <a:xfrm>
            <a:off x="3068960" y="8321824"/>
            <a:ext cx="1800200" cy="1584176"/>
          </a:xfrm>
          <a:prstGeom prst="rect">
            <a:avLst/>
          </a:prstGeom>
          <a:noFill/>
        </p:spPr>
      </p:pic>
      <p:sp>
        <p:nvSpPr>
          <p:cNvPr id="71" name="Rectangle 70"/>
          <p:cNvSpPr/>
          <p:nvPr/>
        </p:nvSpPr>
        <p:spPr>
          <a:xfrm>
            <a:off x="5085184" y="8537848"/>
            <a:ext cx="1539552" cy="1146645"/>
          </a:xfrm>
          <a:prstGeom prst="rect">
            <a:avLst/>
          </a:prstGeom>
          <a:solidFill>
            <a:srgbClr val="E8F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2" name="Picture 10" descr="Sticker mural dessin fenêtres ouvertes - TenStick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7152" y="8321824"/>
            <a:ext cx="1920213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</Words>
  <Application>Microsoft Office PowerPoint</Application>
  <PresentationFormat>Format A4 (210 x 297 mm)</PresentationFormat>
  <Paragraphs>9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Diapositive 1</vt:lpstr>
      <vt:lpstr>Diapositive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admin-1</dc:creator>
  <cp:lastModifiedBy>admin-1</cp:lastModifiedBy>
  <cp:revision>2</cp:revision>
  <dcterms:created xsi:type="dcterms:W3CDTF">2020-08-05T08:21:59Z</dcterms:created>
  <dcterms:modified xsi:type="dcterms:W3CDTF">2020-08-05T08:26:00Z</dcterms:modified>
</cp:coreProperties>
</file>