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4" r:id="rId3"/>
    <p:sldId id="275" r:id="rId4"/>
    <p:sldId id="276" r:id="rId5"/>
    <p:sldId id="286" r:id="rId6"/>
    <p:sldId id="287" r:id="rId7"/>
    <p:sldId id="288" r:id="rId8"/>
    <p:sldId id="289" r:id="rId9"/>
    <p:sldId id="270" r:id="rId10"/>
    <p:sldId id="281" r:id="rId11"/>
    <p:sldId id="282" r:id="rId12"/>
    <p:sldId id="283" r:id="rId13"/>
  </p:sldIdLst>
  <p:sldSz cx="6858000" cy="9906000" type="A4"/>
  <p:notesSz cx="6834188" cy="99647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196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6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91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469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13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22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29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3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51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8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09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37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7BB6C-F88D-48B0-AC31-34BFFACC1D3E}" type="datetimeFigureOut">
              <a:rPr lang="fr-FR" smtClean="0"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583EE-5175-478B-9AE1-5F04E8D5CB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32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426594" y="1106986"/>
            <a:ext cx="6200730" cy="8394180"/>
            <a:chOff x="-146240" y="671885"/>
            <a:chExt cx="6656165" cy="8581739"/>
          </a:xfrm>
        </p:grpSpPr>
        <p:sp>
          <p:nvSpPr>
            <p:cNvPr id="12" name="Zone de texte 29"/>
            <p:cNvSpPr txBox="1"/>
            <p:nvPr/>
          </p:nvSpPr>
          <p:spPr>
            <a:xfrm>
              <a:off x="-146240" y="1217455"/>
              <a:ext cx="4104080" cy="803616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Script cole" pitchFamily="2" charset="0"/>
                  <a:ea typeface="Calibri"/>
                  <a:cs typeface="Times New Roman"/>
                </a:rPr>
                <a:t>une mare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ruisseau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torrent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une rivière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fleuve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les marais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12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naviguer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effectLst/>
                <a:latin typeface="Script cole" pitchFamily="2" charset="0"/>
                <a:ea typeface="Calibri"/>
                <a:cs typeface="Times New Roman"/>
              </a:endParaRPr>
            </a:p>
          </p:txBody>
        </p:sp>
        <p:sp>
          <p:nvSpPr>
            <p:cNvPr id="13" name="Zone de texte 28"/>
            <p:cNvSpPr txBox="1"/>
            <p:nvPr/>
          </p:nvSpPr>
          <p:spPr>
            <a:xfrm>
              <a:off x="3143101" y="671885"/>
              <a:ext cx="3366824" cy="834991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bateau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une barque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chaland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 </a:t>
              </a:r>
            </a:p>
            <a:p>
              <a:pPr algn="r"/>
              <a:endParaRPr lang="fr-FR" sz="12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</a:pPr>
              <a:endParaRPr lang="fr-FR" sz="14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la Brière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le </a:t>
              </a:r>
              <a:r>
                <a:rPr lang="fr-FR" sz="3600" dirty="0" err="1">
                  <a:latin typeface="Script cole" pitchFamily="2" charset="0"/>
                  <a:ea typeface="Calibri"/>
                  <a:cs typeface="Times New Roman"/>
                </a:rPr>
                <a:t>Brivet</a:t>
              </a: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la </a:t>
              </a: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Loire</a:t>
              </a: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 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Comic Sans MS"/>
                  <a:ea typeface="Calibri"/>
                  <a:cs typeface="Times New Roman"/>
                </a:rPr>
                <a:t> </a:t>
              </a:r>
              <a:endParaRPr lang="fr-FR" sz="3600" dirty="0" smtClean="0">
                <a:effectLst/>
                <a:ea typeface="Calibri"/>
                <a:cs typeface="Times New Roman"/>
              </a:endParaRPr>
            </a:p>
            <a:p>
              <a:pPr>
                <a:spcBef>
                  <a:spcPts val="1800"/>
                </a:spcBef>
                <a:spcAft>
                  <a:spcPts val="1000"/>
                </a:spcAft>
              </a:pPr>
              <a:r>
                <a:rPr lang="fr-FR" sz="4000" dirty="0" smtClean="0">
                  <a:effectLst/>
                  <a:ea typeface="Calibri"/>
                  <a:cs typeface="Times New Roman"/>
                </a:rPr>
                <a:t> 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CE2</a:t>
            </a:r>
            <a:endParaRPr lang="fr-FR" sz="2800" b="1" dirty="0">
              <a:latin typeface="Pointy Demo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696" y="4300667"/>
            <a:ext cx="3429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13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955664" y="1282624"/>
            <a:ext cx="5439565" cy="7768618"/>
            <a:chOff x="421688" y="1179210"/>
            <a:chExt cx="5839093" cy="7942200"/>
          </a:xfrm>
        </p:grpSpPr>
        <p:sp>
          <p:nvSpPr>
            <p:cNvPr id="12" name="Zone de texte 29"/>
            <p:cNvSpPr txBox="1"/>
            <p:nvPr/>
          </p:nvSpPr>
          <p:spPr>
            <a:xfrm>
              <a:off x="421688" y="1179210"/>
              <a:ext cx="4104080" cy="769443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mare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ruisseau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torrent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rivière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fleuve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les </a:t>
              </a: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marais</a:t>
              </a:r>
            </a:p>
            <a:p>
              <a:endParaRPr lang="fr-FR" sz="1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naviguer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attraper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dévaler</a:t>
              </a: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effectLst/>
                <a:latin typeface="Script cole" pitchFamily="2" charset="0"/>
                <a:ea typeface="Calibri"/>
                <a:cs typeface="Times New Roman"/>
              </a:endParaRPr>
            </a:p>
          </p:txBody>
        </p:sp>
        <p:sp>
          <p:nvSpPr>
            <p:cNvPr id="13" name="Zone de texte 28"/>
            <p:cNvSpPr txBox="1"/>
            <p:nvPr/>
          </p:nvSpPr>
          <p:spPr>
            <a:xfrm>
              <a:off x="3146915" y="1205834"/>
              <a:ext cx="3113866" cy="7915576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bateau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barque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</a:t>
              </a: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chaland</a:t>
              </a:r>
            </a:p>
            <a:p>
              <a:pPr algn="r"/>
              <a:endParaRPr lang="fr-FR" sz="20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un pêcheur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un filet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la pente </a:t>
              </a:r>
              <a:endParaRPr lang="fr-FR" sz="105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</a:pPr>
              <a:endParaRPr lang="fr-FR" sz="14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la Brière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le </a:t>
              </a:r>
              <a:r>
                <a:rPr lang="fr-FR" sz="2800" dirty="0" err="1">
                  <a:latin typeface="Script cole" pitchFamily="2" charset="0"/>
                  <a:ea typeface="Calibri"/>
                  <a:cs typeface="Times New Roman"/>
                </a:rPr>
                <a:t>Brivet</a:t>
              </a:r>
              <a:endParaRPr lang="fr-FR" sz="28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la Loire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Comic Sans MS"/>
                  <a:ea typeface="Calibri"/>
                  <a:cs typeface="Times New Roman"/>
                </a:rPr>
                <a:t> </a:t>
              </a:r>
              <a:endParaRPr lang="fr-FR" sz="3600" dirty="0" smtClean="0">
                <a:effectLst/>
                <a:ea typeface="Calibri"/>
                <a:cs typeface="Times New Roman"/>
              </a:endParaRPr>
            </a:p>
            <a:p>
              <a:pPr>
                <a:spcBef>
                  <a:spcPts val="1800"/>
                </a:spcBef>
                <a:spcAft>
                  <a:spcPts val="1000"/>
                </a:spcAft>
              </a:pPr>
              <a:r>
                <a:rPr lang="fr-FR" sz="4000" dirty="0" smtClean="0">
                  <a:effectLst/>
                  <a:ea typeface="Calibri"/>
                  <a:cs typeface="Times New Roman"/>
                </a:rPr>
                <a:t> 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CM1</a:t>
            </a:r>
            <a:endParaRPr lang="fr-FR" sz="2800" b="1" dirty="0">
              <a:latin typeface="Pointy Dem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4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955664" y="1282624"/>
            <a:ext cx="5439565" cy="7768618"/>
            <a:chOff x="421688" y="1179210"/>
            <a:chExt cx="5839093" cy="7942200"/>
          </a:xfrm>
        </p:grpSpPr>
        <p:sp>
          <p:nvSpPr>
            <p:cNvPr id="12" name="Zone de texte 29"/>
            <p:cNvSpPr txBox="1"/>
            <p:nvPr/>
          </p:nvSpPr>
          <p:spPr>
            <a:xfrm>
              <a:off x="421688" y="1179210"/>
              <a:ext cx="4104080" cy="769443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mare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ruisseau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torrent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rivière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fleuve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les </a:t>
              </a: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marais</a:t>
              </a:r>
            </a:p>
            <a:p>
              <a:endParaRPr lang="fr-FR" sz="1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naviguer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attraper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dévaler</a:t>
              </a: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effectLst/>
                <a:latin typeface="Script cole" pitchFamily="2" charset="0"/>
                <a:ea typeface="Calibri"/>
                <a:cs typeface="Times New Roman"/>
              </a:endParaRPr>
            </a:p>
          </p:txBody>
        </p:sp>
        <p:sp>
          <p:nvSpPr>
            <p:cNvPr id="13" name="Zone de texte 28"/>
            <p:cNvSpPr txBox="1"/>
            <p:nvPr/>
          </p:nvSpPr>
          <p:spPr>
            <a:xfrm>
              <a:off x="3146915" y="1205834"/>
              <a:ext cx="3113866" cy="7915576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bateau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barque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</a:t>
              </a: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chaland</a:t>
              </a:r>
            </a:p>
            <a:p>
              <a:pPr algn="r"/>
              <a:endParaRPr lang="fr-FR" sz="20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un pêcheur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un filet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la pente </a:t>
              </a:r>
              <a:endParaRPr lang="fr-FR" sz="105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</a:pPr>
              <a:endParaRPr lang="fr-FR" sz="14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la Brière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le </a:t>
              </a:r>
              <a:r>
                <a:rPr lang="fr-FR" sz="2800" dirty="0" err="1">
                  <a:latin typeface="Script cole" pitchFamily="2" charset="0"/>
                  <a:ea typeface="Calibri"/>
                  <a:cs typeface="Times New Roman"/>
                </a:rPr>
                <a:t>Brivet</a:t>
              </a:r>
              <a:endParaRPr lang="fr-FR" sz="28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la Loire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Comic Sans MS"/>
                  <a:ea typeface="Calibri"/>
                  <a:cs typeface="Times New Roman"/>
                </a:rPr>
                <a:t> </a:t>
              </a:r>
              <a:endParaRPr lang="fr-FR" sz="3600" dirty="0" smtClean="0">
                <a:effectLst/>
                <a:ea typeface="Calibri"/>
                <a:cs typeface="Times New Roman"/>
              </a:endParaRPr>
            </a:p>
            <a:p>
              <a:pPr>
                <a:spcBef>
                  <a:spcPts val="1800"/>
                </a:spcBef>
                <a:spcAft>
                  <a:spcPts val="1000"/>
                </a:spcAft>
              </a:pPr>
              <a:r>
                <a:rPr lang="fr-FR" sz="4000" dirty="0" smtClean="0">
                  <a:effectLst/>
                  <a:ea typeface="Calibri"/>
                  <a:cs typeface="Times New Roman"/>
                </a:rPr>
                <a:t> 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CM1</a:t>
            </a:r>
            <a:endParaRPr lang="fr-FR" sz="2800" b="1" dirty="0">
              <a:latin typeface="Pointy Dem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28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955664" y="1282624"/>
            <a:ext cx="5439565" cy="7768618"/>
            <a:chOff x="421688" y="1179210"/>
            <a:chExt cx="5839093" cy="7942200"/>
          </a:xfrm>
        </p:grpSpPr>
        <p:sp>
          <p:nvSpPr>
            <p:cNvPr id="12" name="Zone de texte 29"/>
            <p:cNvSpPr txBox="1"/>
            <p:nvPr/>
          </p:nvSpPr>
          <p:spPr>
            <a:xfrm>
              <a:off x="421688" y="1179210"/>
              <a:ext cx="4104080" cy="769443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mare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ruisseau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torrent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rivière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fleuve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les </a:t>
              </a: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marais</a:t>
              </a:r>
            </a:p>
            <a:p>
              <a:endParaRPr lang="fr-FR" sz="1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naviguer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attraper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dévaler</a:t>
              </a: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effectLst/>
                <a:latin typeface="Script cole" pitchFamily="2" charset="0"/>
                <a:ea typeface="Calibri"/>
                <a:cs typeface="Times New Roman"/>
              </a:endParaRPr>
            </a:p>
          </p:txBody>
        </p:sp>
        <p:sp>
          <p:nvSpPr>
            <p:cNvPr id="13" name="Zone de texte 28"/>
            <p:cNvSpPr txBox="1"/>
            <p:nvPr/>
          </p:nvSpPr>
          <p:spPr>
            <a:xfrm>
              <a:off x="3146915" y="1205834"/>
              <a:ext cx="3113866" cy="7915576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bateau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barque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</a:t>
              </a: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chaland</a:t>
              </a:r>
            </a:p>
            <a:p>
              <a:pPr algn="r"/>
              <a:endParaRPr lang="fr-FR" sz="20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un pêcheur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un filet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la pente </a:t>
              </a:r>
              <a:endParaRPr lang="fr-FR" sz="105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</a:pPr>
              <a:endParaRPr lang="fr-FR" sz="14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la Brière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le </a:t>
              </a:r>
              <a:r>
                <a:rPr lang="fr-FR" sz="2800" dirty="0" err="1">
                  <a:latin typeface="Script cole" pitchFamily="2" charset="0"/>
                  <a:ea typeface="Calibri"/>
                  <a:cs typeface="Times New Roman"/>
                </a:rPr>
                <a:t>Brivet</a:t>
              </a:r>
              <a:endParaRPr lang="fr-FR" sz="28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la Loire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Comic Sans MS"/>
                  <a:ea typeface="Calibri"/>
                  <a:cs typeface="Times New Roman"/>
                </a:rPr>
                <a:t> </a:t>
              </a:r>
              <a:endParaRPr lang="fr-FR" sz="3600" dirty="0" smtClean="0">
                <a:effectLst/>
                <a:ea typeface="Calibri"/>
                <a:cs typeface="Times New Roman"/>
              </a:endParaRPr>
            </a:p>
            <a:p>
              <a:pPr>
                <a:spcBef>
                  <a:spcPts val="1800"/>
                </a:spcBef>
                <a:spcAft>
                  <a:spcPts val="1000"/>
                </a:spcAft>
              </a:pPr>
              <a:r>
                <a:rPr lang="fr-FR" sz="4000" dirty="0" smtClean="0">
                  <a:effectLst/>
                  <a:ea typeface="Calibri"/>
                  <a:cs typeface="Times New Roman"/>
                </a:rPr>
                <a:t> 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CM1</a:t>
            </a:r>
            <a:endParaRPr lang="fr-FR" sz="2800" b="1" dirty="0">
              <a:latin typeface="Pointy Dem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36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426594" y="1106986"/>
            <a:ext cx="6200730" cy="8394180"/>
            <a:chOff x="-146240" y="671885"/>
            <a:chExt cx="6656165" cy="8581739"/>
          </a:xfrm>
        </p:grpSpPr>
        <p:sp>
          <p:nvSpPr>
            <p:cNvPr id="12" name="Zone de texte 29"/>
            <p:cNvSpPr txBox="1"/>
            <p:nvPr/>
          </p:nvSpPr>
          <p:spPr>
            <a:xfrm>
              <a:off x="-146240" y="1217455"/>
              <a:ext cx="4104080" cy="803616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Script cole" pitchFamily="2" charset="0"/>
                  <a:ea typeface="Calibri"/>
                  <a:cs typeface="Times New Roman"/>
                </a:rPr>
                <a:t>une mare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ruisseau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torrent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une rivière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fleuve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les marais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12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naviguer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effectLst/>
                <a:latin typeface="Script cole" pitchFamily="2" charset="0"/>
                <a:ea typeface="Calibri"/>
                <a:cs typeface="Times New Roman"/>
              </a:endParaRPr>
            </a:p>
          </p:txBody>
        </p:sp>
        <p:sp>
          <p:nvSpPr>
            <p:cNvPr id="13" name="Zone de texte 28"/>
            <p:cNvSpPr txBox="1"/>
            <p:nvPr/>
          </p:nvSpPr>
          <p:spPr>
            <a:xfrm>
              <a:off x="3143101" y="671885"/>
              <a:ext cx="3366824" cy="834991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bateau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une barque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chaland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 </a:t>
              </a:r>
            </a:p>
            <a:p>
              <a:pPr algn="r"/>
              <a:endParaRPr lang="fr-FR" sz="12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</a:pPr>
              <a:endParaRPr lang="fr-FR" sz="14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la Brière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le </a:t>
              </a:r>
              <a:r>
                <a:rPr lang="fr-FR" sz="3600" dirty="0" err="1">
                  <a:latin typeface="Script cole" pitchFamily="2" charset="0"/>
                  <a:ea typeface="Calibri"/>
                  <a:cs typeface="Times New Roman"/>
                </a:rPr>
                <a:t>Brivet</a:t>
              </a: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la </a:t>
              </a: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Loire</a:t>
              </a: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 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Comic Sans MS"/>
                  <a:ea typeface="Calibri"/>
                  <a:cs typeface="Times New Roman"/>
                </a:rPr>
                <a:t> </a:t>
              </a:r>
              <a:endParaRPr lang="fr-FR" sz="3600" dirty="0" smtClean="0">
                <a:effectLst/>
                <a:ea typeface="Calibri"/>
                <a:cs typeface="Times New Roman"/>
              </a:endParaRPr>
            </a:p>
            <a:p>
              <a:pPr>
                <a:spcBef>
                  <a:spcPts val="1800"/>
                </a:spcBef>
                <a:spcAft>
                  <a:spcPts val="1000"/>
                </a:spcAft>
              </a:pPr>
              <a:r>
                <a:rPr lang="fr-FR" sz="4000" dirty="0" smtClean="0">
                  <a:effectLst/>
                  <a:ea typeface="Calibri"/>
                  <a:cs typeface="Times New Roman"/>
                </a:rPr>
                <a:t> 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CE2</a:t>
            </a:r>
            <a:endParaRPr lang="fr-FR" sz="2800" b="1" dirty="0">
              <a:latin typeface="Pointy Demo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696" y="4300667"/>
            <a:ext cx="3429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02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426594" y="1106986"/>
            <a:ext cx="6200730" cy="8394180"/>
            <a:chOff x="-146240" y="671885"/>
            <a:chExt cx="6656165" cy="8581739"/>
          </a:xfrm>
        </p:grpSpPr>
        <p:sp>
          <p:nvSpPr>
            <p:cNvPr id="12" name="Zone de texte 29"/>
            <p:cNvSpPr txBox="1"/>
            <p:nvPr/>
          </p:nvSpPr>
          <p:spPr>
            <a:xfrm>
              <a:off x="-146240" y="1217455"/>
              <a:ext cx="4104080" cy="803616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Script cole" pitchFamily="2" charset="0"/>
                  <a:ea typeface="Calibri"/>
                  <a:cs typeface="Times New Roman"/>
                </a:rPr>
                <a:t>une mare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ruisseau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torrent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une rivière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fleuve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les marais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12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naviguer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effectLst/>
                <a:latin typeface="Script cole" pitchFamily="2" charset="0"/>
                <a:ea typeface="Calibri"/>
                <a:cs typeface="Times New Roman"/>
              </a:endParaRPr>
            </a:p>
          </p:txBody>
        </p:sp>
        <p:sp>
          <p:nvSpPr>
            <p:cNvPr id="13" name="Zone de texte 28"/>
            <p:cNvSpPr txBox="1"/>
            <p:nvPr/>
          </p:nvSpPr>
          <p:spPr>
            <a:xfrm>
              <a:off x="3143101" y="671885"/>
              <a:ext cx="3366824" cy="834991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bateau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une barque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chaland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 </a:t>
              </a:r>
            </a:p>
            <a:p>
              <a:pPr algn="r"/>
              <a:endParaRPr lang="fr-FR" sz="12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</a:pPr>
              <a:endParaRPr lang="fr-FR" sz="14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la Brière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le </a:t>
              </a:r>
              <a:r>
                <a:rPr lang="fr-FR" sz="3600" dirty="0" err="1">
                  <a:latin typeface="Script cole" pitchFamily="2" charset="0"/>
                  <a:ea typeface="Calibri"/>
                  <a:cs typeface="Times New Roman"/>
                </a:rPr>
                <a:t>Brivet</a:t>
              </a: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la </a:t>
              </a: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Loire</a:t>
              </a: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 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Comic Sans MS"/>
                  <a:ea typeface="Calibri"/>
                  <a:cs typeface="Times New Roman"/>
                </a:rPr>
                <a:t> </a:t>
              </a:r>
              <a:endParaRPr lang="fr-FR" sz="3600" dirty="0" smtClean="0">
                <a:effectLst/>
                <a:ea typeface="Calibri"/>
                <a:cs typeface="Times New Roman"/>
              </a:endParaRPr>
            </a:p>
            <a:p>
              <a:pPr>
                <a:spcBef>
                  <a:spcPts val="1800"/>
                </a:spcBef>
                <a:spcAft>
                  <a:spcPts val="1000"/>
                </a:spcAft>
              </a:pPr>
              <a:r>
                <a:rPr lang="fr-FR" sz="4000" dirty="0" smtClean="0">
                  <a:effectLst/>
                  <a:ea typeface="Calibri"/>
                  <a:cs typeface="Times New Roman"/>
                </a:rPr>
                <a:t> 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CE2</a:t>
            </a:r>
            <a:endParaRPr lang="fr-FR" sz="2800" b="1" dirty="0">
              <a:latin typeface="Pointy Demo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696" y="4300667"/>
            <a:ext cx="3429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223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426594" y="1106986"/>
            <a:ext cx="6200730" cy="8394180"/>
            <a:chOff x="-146240" y="671885"/>
            <a:chExt cx="6656165" cy="8581739"/>
          </a:xfrm>
        </p:grpSpPr>
        <p:sp>
          <p:nvSpPr>
            <p:cNvPr id="12" name="Zone de texte 29"/>
            <p:cNvSpPr txBox="1"/>
            <p:nvPr/>
          </p:nvSpPr>
          <p:spPr>
            <a:xfrm>
              <a:off x="-146240" y="1217455"/>
              <a:ext cx="4104080" cy="8036169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Script cole" pitchFamily="2" charset="0"/>
                  <a:ea typeface="Calibri"/>
                  <a:cs typeface="Times New Roman"/>
                </a:rPr>
                <a:t>une mare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ruisseau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torrent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une rivière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fleuve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les marais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12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naviguer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effectLst/>
                <a:latin typeface="Script cole" pitchFamily="2" charset="0"/>
                <a:ea typeface="Calibri"/>
                <a:cs typeface="Times New Roman"/>
              </a:endParaRPr>
            </a:p>
          </p:txBody>
        </p:sp>
        <p:sp>
          <p:nvSpPr>
            <p:cNvPr id="13" name="Zone de texte 28"/>
            <p:cNvSpPr txBox="1"/>
            <p:nvPr/>
          </p:nvSpPr>
          <p:spPr>
            <a:xfrm>
              <a:off x="3143101" y="671885"/>
              <a:ext cx="3366824" cy="834991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bateau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une barque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un chaland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 </a:t>
              </a:r>
            </a:p>
            <a:p>
              <a:pPr algn="r"/>
              <a:endParaRPr lang="fr-FR" sz="12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</a:pPr>
              <a:endParaRPr lang="fr-FR" sz="14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la Brière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le </a:t>
              </a:r>
              <a:r>
                <a:rPr lang="fr-FR" sz="3600" dirty="0" err="1">
                  <a:latin typeface="Script cole" pitchFamily="2" charset="0"/>
                  <a:ea typeface="Calibri"/>
                  <a:cs typeface="Times New Roman"/>
                </a:rPr>
                <a:t>Brivet</a:t>
              </a: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>
                  <a:latin typeface="Script cole" pitchFamily="2" charset="0"/>
                  <a:ea typeface="Calibri"/>
                  <a:cs typeface="Times New Roman"/>
                </a:rPr>
                <a:t>la </a:t>
              </a: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Loire</a:t>
              </a: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latin typeface="Script cole" pitchFamily="2" charset="0"/>
                  <a:ea typeface="Calibri"/>
                  <a:cs typeface="Times New Roman"/>
                </a:rPr>
                <a:t> 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Comic Sans MS"/>
                  <a:ea typeface="Calibri"/>
                  <a:cs typeface="Times New Roman"/>
                </a:rPr>
                <a:t> </a:t>
              </a:r>
              <a:endParaRPr lang="fr-FR" sz="3600" dirty="0" smtClean="0">
                <a:effectLst/>
                <a:ea typeface="Calibri"/>
                <a:cs typeface="Times New Roman"/>
              </a:endParaRPr>
            </a:p>
            <a:p>
              <a:pPr>
                <a:spcBef>
                  <a:spcPts val="1800"/>
                </a:spcBef>
                <a:spcAft>
                  <a:spcPts val="1000"/>
                </a:spcAft>
              </a:pPr>
              <a:r>
                <a:rPr lang="fr-FR" sz="4000" dirty="0" smtClean="0">
                  <a:effectLst/>
                  <a:ea typeface="Calibri"/>
                  <a:cs typeface="Times New Roman"/>
                </a:rPr>
                <a:t> 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CE2</a:t>
            </a:r>
            <a:endParaRPr lang="fr-FR" sz="2800" b="1" dirty="0">
              <a:latin typeface="Pointy Demo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696" y="4300667"/>
            <a:ext cx="3429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982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Zone de texte 29"/>
          <p:cNvSpPr txBox="1"/>
          <p:nvPr/>
        </p:nvSpPr>
        <p:spPr>
          <a:xfrm>
            <a:off x="667130" y="1011238"/>
            <a:ext cx="6190870" cy="286164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2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 smtClean="0">
              <a:effectLst/>
              <a:latin typeface="Script cole" pitchFamily="2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effectLst/>
                <a:latin typeface="Script cole" pitchFamily="2" charset="0"/>
                <a:ea typeface="Calibri"/>
                <a:cs typeface="Times New Roman"/>
              </a:rPr>
              <a:t>une mare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un ruisseau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 smtClean="0">
              <a:latin typeface="Script cole" pitchFamily="2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fleuve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les marais</a:t>
            </a:r>
          </a:p>
        </p:txBody>
      </p:sp>
      <p:sp>
        <p:nvSpPr>
          <p:cNvPr id="13" name="Zone de texte 28"/>
          <p:cNvSpPr txBox="1"/>
          <p:nvPr/>
        </p:nvSpPr>
        <p:spPr>
          <a:xfrm>
            <a:off x="1516413" y="8409384"/>
            <a:ext cx="4104456" cy="104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naviguer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>
              <a:latin typeface="Script cole" pitchFamily="2" charset="0"/>
              <a:ea typeface="Calibri"/>
              <a:cs typeface="Times New Roman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CE2</a:t>
            </a:r>
            <a:endParaRPr lang="fr-FR" sz="2800" b="1" dirty="0">
              <a:latin typeface="Pointy Demo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733" y="7098866"/>
            <a:ext cx="3429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107328" y="5097517"/>
            <a:ext cx="312233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3600" dirty="0" smtClean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Une </a:t>
            </a:r>
            <a:r>
              <a:rPr lang="fr-FR" sz="3600" dirty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barque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3600" dirty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Un chaland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955664" y="5097016"/>
            <a:ext cx="5425664" cy="331236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 rot="13857583">
            <a:off x="1042138" y="460321"/>
            <a:ext cx="508617" cy="2497099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KG Red Hands" panose="02000505000000020004" pitchFamily="2" charset="0"/>
              </a:rPr>
              <a:t>Liste allégée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KG Red Hands" panose="02000505000000020004" pitchFamily="2" charset="0"/>
            </a:endParaRPr>
          </a:p>
        </p:txBody>
      </p:sp>
      <p:sp>
        <p:nvSpPr>
          <p:cNvPr id="15" name="Zone de texte 28"/>
          <p:cNvSpPr txBox="1"/>
          <p:nvPr/>
        </p:nvSpPr>
        <p:spPr>
          <a:xfrm>
            <a:off x="1616268" y="3926550"/>
            <a:ext cx="4104456" cy="104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La Loire</a:t>
            </a:r>
            <a:endParaRPr lang="fr-FR" sz="3600" dirty="0" smtClean="0">
              <a:latin typeface="Script cole" pitchFamily="2" charset="0"/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>
              <a:latin typeface="Script cole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2329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Zone de texte 29"/>
          <p:cNvSpPr txBox="1"/>
          <p:nvPr/>
        </p:nvSpPr>
        <p:spPr>
          <a:xfrm>
            <a:off x="667130" y="1011238"/>
            <a:ext cx="6190870" cy="286164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2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 smtClean="0">
              <a:effectLst/>
              <a:latin typeface="Script cole" pitchFamily="2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effectLst/>
                <a:latin typeface="Script cole" pitchFamily="2" charset="0"/>
                <a:ea typeface="Calibri"/>
                <a:cs typeface="Times New Roman"/>
              </a:rPr>
              <a:t>une mare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un ruisseau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 smtClean="0">
              <a:latin typeface="Script cole" pitchFamily="2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fleuve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les marais</a:t>
            </a:r>
          </a:p>
        </p:txBody>
      </p:sp>
      <p:sp>
        <p:nvSpPr>
          <p:cNvPr id="13" name="Zone de texte 28"/>
          <p:cNvSpPr txBox="1"/>
          <p:nvPr/>
        </p:nvSpPr>
        <p:spPr>
          <a:xfrm>
            <a:off x="1516413" y="8409384"/>
            <a:ext cx="4104456" cy="104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naviguer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>
              <a:latin typeface="Script cole" pitchFamily="2" charset="0"/>
              <a:ea typeface="Calibri"/>
              <a:cs typeface="Times New Roman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CE2</a:t>
            </a:r>
            <a:endParaRPr lang="fr-FR" sz="2800" b="1" dirty="0">
              <a:latin typeface="Pointy Demo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733" y="7098866"/>
            <a:ext cx="3429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107328" y="5097517"/>
            <a:ext cx="312233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3600" dirty="0" smtClean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Une </a:t>
            </a:r>
            <a:r>
              <a:rPr lang="fr-FR" sz="3600" dirty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barque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3600" dirty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Un chaland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955664" y="5097016"/>
            <a:ext cx="5425664" cy="331236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 rot="13857583">
            <a:off x="1042138" y="460321"/>
            <a:ext cx="508617" cy="2497099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KG Red Hands" panose="02000505000000020004" pitchFamily="2" charset="0"/>
              </a:rPr>
              <a:t>Liste allégée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KG Red Hands" panose="02000505000000020004" pitchFamily="2" charset="0"/>
            </a:endParaRPr>
          </a:p>
        </p:txBody>
      </p:sp>
      <p:sp>
        <p:nvSpPr>
          <p:cNvPr id="15" name="Zone de texte 28"/>
          <p:cNvSpPr txBox="1"/>
          <p:nvPr/>
        </p:nvSpPr>
        <p:spPr>
          <a:xfrm>
            <a:off x="1616268" y="3926550"/>
            <a:ext cx="4104456" cy="104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La Loire</a:t>
            </a:r>
            <a:endParaRPr lang="fr-FR" sz="3600" dirty="0" smtClean="0">
              <a:latin typeface="Script cole" pitchFamily="2" charset="0"/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>
              <a:latin typeface="Script cole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63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Zone de texte 29"/>
          <p:cNvSpPr txBox="1"/>
          <p:nvPr/>
        </p:nvSpPr>
        <p:spPr>
          <a:xfrm>
            <a:off x="667130" y="1011238"/>
            <a:ext cx="6190870" cy="286164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2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 smtClean="0">
              <a:effectLst/>
              <a:latin typeface="Script cole" pitchFamily="2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effectLst/>
                <a:latin typeface="Script cole" pitchFamily="2" charset="0"/>
                <a:ea typeface="Calibri"/>
                <a:cs typeface="Times New Roman"/>
              </a:rPr>
              <a:t>une mare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un ruisseau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 smtClean="0">
              <a:latin typeface="Script cole" pitchFamily="2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fleuve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les marais</a:t>
            </a:r>
          </a:p>
        </p:txBody>
      </p:sp>
      <p:sp>
        <p:nvSpPr>
          <p:cNvPr id="13" name="Zone de texte 28"/>
          <p:cNvSpPr txBox="1"/>
          <p:nvPr/>
        </p:nvSpPr>
        <p:spPr>
          <a:xfrm>
            <a:off x="1516413" y="8409384"/>
            <a:ext cx="4104456" cy="104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naviguer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>
              <a:latin typeface="Script cole" pitchFamily="2" charset="0"/>
              <a:ea typeface="Calibri"/>
              <a:cs typeface="Times New Roman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CE2</a:t>
            </a:r>
            <a:endParaRPr lang="fr-FR" sz="2800" b="1" dirty="0">
              <a:latin typeface="Pointy Demo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733" y="7098866"/>
            <a:ext cx="3429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107328" y="5097517"/>
            <a:ext cx="312233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3600" dirty="0" smtClean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Une </a:t>
            </a:r>
            <a:r>
              <a:rPr lang="fr-FR" sz="3600" dirty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barque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3600" dirty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Un chaland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955664" y="5097016"/>
            <a:ext cx="5425664" cy="331236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 rot="13857583">
            <a:off x="1042138" y="460321"/>
            <a:ext cx="508617" cy="2497099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KG Red Hands" panose="02000505000000020004" pitchFamily="2" charset="0"/>
              </a:rPr>
              <a:t>Liste allégée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KG Red Hands" panose="02000505000000020004" pitchFamily="2" charset="0"/>
            </a:endParaRPr>
          </a:p>
        </p:txBody>
      </p:sp>
      <p:sp>
        <p:nvSpPr>
          <p:cNvPr id="15" name="Zone de texte 28"/>
          <p:cNvSpPr txBox="1"/>
          <p:nvPr/>
        </p:nvSpPr>
        <p:spPr>
          <a:xfrm>
            <a:off x="1616268" y="3926550"/>
            <a:ext cx="4104456" cy="104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La Loire</a:t>
            </a:r>
            <a:endParaRPr lang="fr-FR" sz="3600" dirty="0" smtClean="0">
              <a:latin typeface="Script cole" pitchFamily="2" charset="0"/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>
              <a:latin typeface="Script cole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228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Zone de texte 29"/>
          <p:cNvSpPr txBox="1"/>
          <p:nvPr/>
        </p:nvSpPr>
        <p:spPr>
          <a:xfrm>
            <a:off x="667130" y="1011238"/>
            <a:ext cx="6190870" cy="286164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2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 smtClean="0">
              <a:effectLst/>
              <a:latin typeface="Script cole" pitchFamily="2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effectLst/>
                <a:latin typeface="Script cole" pitchFamily="2" charset="0"/>
                <a:ea typeface="Calibri"/>
                <a:cs typeface="Times New Roman"/>
              </a:rPr>
              <a:t>une mare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un ruisseau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 smtClean="0">
              <a:latin typeface="Script cole" pitchFamily="2" charset="0"/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un </a:t>
            </a: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fleuve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les marais</a:t>
            </a:r>
          </a:p>
        </p:txBody>
      </p:sp>
      <p:sp>
        <p:nvSpPr>
          <p:cNvPr id="13" name="Zone de texte 28"/>
          <p:cNvSpPr txBox="1"/>
          <p:nvPr/>
        </p:nvSpPr>
        <p:spPr>
          <a:xfrm>
            <a:off x="1516413" y="8409384"/>
            <a:ext cx="4104456" cy="104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naviguer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>
              <a:latin typeface="Script cole" pitchFamily="2" charset="0"/>
              <a:ea typeface="Calibri"/>
              <a:cs typeface="Times New Roman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CE2</a:t>
            </a:r>
            <a:endParaRPr lang="fr-FR" sz="2800" b="1" dirty="0">
              <a:latin typeface="Pointy Demo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733" y="7098866"/>
            <a:ext cx="3429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107328" y="5097517"/>
            <a:ext cx="312233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3600" dirty="0" smtClean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Une </a:t>
            </a:r>
            <a:r>
              <a:rPr lang="fr-FR" sz="3600" dirty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barque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FR" sz="3600" dirty="0">
                <a:solidFill>
                  <a:schemeClr val="dk1"/>
                </a:solidFill>
                <a:latin typeface="Script cole" pitchFamily="2" charset="0"/>
                <a:ea typeface="Calibri"/>
                <a:cs typeface="Times New Roman"/>
              </a:rPr>
              <a:t>Un chaland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955664" y="5097016"/>
            <a:ext cx="5425664" cy="3312368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 rot="13857583">
            <a:off x="1042138" y="460321"/>
            <a:ext cx="508617" cy="2497099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KG Red Hands" panose="02000505000000020004" pitchFamily="2" charset="0"/>
              </a:rPr>
              <a:t>Liste allégée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  <a:latin typeface="KG Red Hands" panose="02000505000000020004" pitchFamily="2" charset="0"/>
            </a:endParaRPr>
          </a:p>
        </p:txBody>
      </p:sp>
      <p:sp>
        <p:nvSpPr>
          <p:cNvPr id="15" name="Zone de texte 28"/>
          <p:cNvSpPr txBox="1"/>
          <p:nvPr/>
        </p:nvSpPr>
        <p:spPr>
          <a:xfrm>
            <a:off x="1616268" y="3926550"/>
            <a:ext cx="4104456" cy="1040514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 smtClean="0">
                <a:latin typeface="Script cole" pitchFamily="2" charset="0"/>
                <a:ea typeface="Calibri"/>
                <a:cs typeface="Times New Roman"/>
              </a:rPr>
              <a:t>La Loire</a:t>
            </a:r>
            <a:endParaRPr lang="fr-FR" sz="3600" dirty="0" smtClean="0">
              <a:latin typeface="Script cole" pitchFamily="2" charset="0"/>
              <a:ea typeface="Calibri"/>
              <a:cs typeface="Times New Roman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</a:pPr>
            <a:endParaRPr lang="fr-FR" sz="3600" dirty="0">
              <a:latin typeface="Script cole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823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11" name="Groupe 10"/>
          <p:cNvGrpSpPr/>
          <p:nvPr/>
        </p:nvGrpSpPr>
        <p:grpSpPr>
          <a:xfrm>
            <a:off x="955664" y="1282624"/>
            <a:ext cx="5439565" cy="7768618"/>
            <a:chOff x="421688" y="1179210"/>
            <a:chExt cx="5839093" cy="7942200"/>
          </a:xfrm>
        </p:grpSpPr>
        <p:sp>
          <p:nvSpPr>
            <p:cNvPr id="12" name="Zone de texte 29"/>
            <p:cNvSpPr txBox="1"/>
            <p:nvPr/>
          </p:nvSpPr>
          <p:spPr>
            <a:xfrm>
              <a:off x="421688" y="1179210"/>
              <a:ext cx="4104080" cy="769443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mare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ruisseau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torrent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rivière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fleuve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les </a:t>
              </a: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marais</a:t>
              </a:r>
            </a:p>
            <a:p>
              <a:endParaRPr lang="fr-FR" sz="1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naviguer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attraper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dévaler</a:t>
              </a: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effectLst/>
                <a:latin typeface="Script cole" pitchFamily="2" charset="0"/>
                <a:ea typeface="Calibri"/>
                <a:cs typeface="Times New Roman"/>
              </a:endParaRPr>
            </a:p>
          </p:txBody>
        </p:sp>
        <p:sp>
          <p:nvSpPr>
            <p:cNvPr id="13" name="Zone de texte 28"/>
            <p:cNvSpPr txBox="1"/>
            <p:nvPr/>
          </p:nvSpPr>
          <p:spPr>
            <a:xfrm>
              <a:off x="3146915" y="1205834"/>
              <a:ext cx="3113866" cy="7915576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bateau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une barque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un </a:t>
              </a: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chaland</a:t>
              </a:r>
            </a:p>
            <a:p>
              <a:pPr algn="r"/>
              <a:endParaRPr lang="fr-FR" sz="20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un pêcheur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un filet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 smtClean="0">
                  <a:latin typeface="Script cole" pitchFamily="2" charset="0"/>
                  <a:ea typeface="Calibri"/>
                  <a:cs typeface="Times New Roman"/>
                </a:rPr>
                <a:t>la pente </a:t>
              </a:r>
              <a:endParaRPr lang="fr-FR" sz="105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</a:pPr>
              <a:endParaRPr lang="fr-FR" sz="14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la Brière</a:t>
              </a: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le </a:t>
              </a:r>
              <a:r>
                <a:rPr lang="fr-FR" sz="2800" dirty="0" err="1">
                  <a:latin typeface="Script cole" pitchFamily="2" charset="0"/>
                  <a:ea typeface="Calibri"/>
                  <a:cs typeface="Times New Roman"/>
                </a:rPr>
                <a:t>Brivet</a:t>
              </a:r>
              <a:endParaRPr lang="fr-FR" sz="2800" dirty="0">
                <a:latin typeface="Script cole" pitchFamily="2" charset="0"/>
                <a:ea typeface="Calibri"/>
                <a:cs typeface="Times New Roman"/>
              </a:endParaRPr>
            </a:p>
            <a:p>
              <a:pPr algn="r"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r>
                <a:rPr lang="fr-FR" sz="2800" dirty="0">
                  <a:latin typeface="Script cole" pitchFamily="2" charset="0"/>
                  <a:ea typeface="Calibri"/>
                  <a:cs typeface="Times New Roman"/>
                </a:rPr>
                <a:t>la Loire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endParaRPr lang="fr-FR" sz="3600" dirty="0" smtClean="0">
                <a:latin typeface="Script cole" pitchFamily="2" charset="0"/>
                <a:ea typeface="Calibri"/>
                <a:cs typeface="Times New Roman"/>
              </a:endParaRPr>
            </a:p>
            <a:p>
              <a:pPr>
                <a:spcBef>
                  <a:spcPts val="600"/>
                </a:spcBef>
                <a:spcAft>
                  <a:spcPts val="1000"/>
                </a:spcAft>
              </a:pPr>
              <a:r>
                <a:rPr lang="fr-FR" sz="3600" dirty="0" smtClean="0">
                  <a:effectLst/>
                  <a:latin typeface="Comic Sans MS"/>
                  <a:ea typeface="Calibri"/>
                  <a:cs typeface="Times New Roman"/>
                </a:rPr>
                <a:t> </a:t>
              </a:r>
              <a:endParaRPr lang="fr-FR" sz="3600" dirty="0" smtClean="0">
                <a:effectLst/>
                <a:ea typeface="Calibri"/>
                <a:cs typeface="Times New Roman"/>
              </a:endParaRPr>
            </a:p>
            <a:p>
              <a:pPr>
                <a:spcBef>
                  <a:spcPts val="1800"/>
                </a:spcBef>
                <a:spcAft>
                  <a:spcPts val="1000"/>
                </a:spcAft>
              </a:pPr>
              <a:r>
                <a:rPr lang="fr-FR" sz="4000" dirty="0" smtClean="0">
                  <a:effectLst/>
                  <a:ea typeface="Calibri"/>
                  <a:cs typeface="Times New Roman"/>
                </a:rPr>
                <a:t> 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32655" y="110067"/>
            <a:ext cx="6316429" cy="921808"/>
            <a:chOff x="209550" y="285750"/>
            <a:chExt cx="6438900" cy="850900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209550" y="285750"/>
              <a:ext cx="6438900" cy="831850"/>
            </a:xfrm>
            <a:prstGeom prst="round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6" name="Zone de texte 3"/>
            <p:cNvSpPr txBox="1"/>
            <p:nvPr/>
          </p:nvSpPr>
          <p:spPr>
            <a:xfrm>
              <a:off x="476672" y="390525"/>
              <a:ext cx="1879178" cy="660400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fr-FR" sz="2600" dirty="0">
                  <a:effectLst/>
                  <a:latin typeface="Comic Sans MS"/>
                  <a:ea typeface="Calibri"/>
                  <a:cs typeface="Times New Roman"/>
                </a:rPr>
                <a:t>Liste </a:t>
              </a:r>
              <a:r>
                <a:rPr lang="fr-FR" sz="2600" dirty="0" smtClean="0">
                  <a:effectLst/>
                  <a:latin typeface="Comic Sans MS"/>
                  <a:ea typeface="Calibri"/>
                  <a:cs typeface="Times New Roman"/>
                </a:rPr>
                <a:t>n°14 </a:t>
              </a:r>
              <a:endParaRPr lang="fr-FR" sz="1100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5" name="Connecteur droit 4"/>
            <p:cNvCxnSpPr/>
            <p:nvPr/>
          </p:nvCxnSpPr>
          <p:spPr>
            <a:xfrm flipH="1">
              <a:off x="2349500" y="304800"/>
              <a:ext cx="6350" cy="831850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420253" y="948454"/>
              <a:ext cx="4121785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à coins arrondis 13"/>
          <p:cNvSpPr/>
          <p:nvPr/>
        </p:nvSpPr>
        <p:spPr>
          <a:xfrm rot="13834765">
            <a:off x="701356" y="711125"/>
            <a:ext cx="508617" cy="1152128"/>
          </a:xfrm>
          <a:prstGeom prst="roundRect">
            <a:avLst/>
          </a:prstGeom>
          <a:solidFill>
            <a:schemeClr val="bg1">
              <a:lumMod val="5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lIns="36000" tIns="36000" rIns="36000" bIns="36000" rtlCol="0" anchor="ctr"/>
          <a:lstStyle/>
          <a:p>
            <a:pPr algn="ctr"/>
            <a:r>
              <a:rPr lang="fr-FR" sz="2800" b="1" dirty="0" smtClean="0">
                <a:latin typeface="Pointy Demo" pitchFamily="2" charset="0"/>
              </a:rPr>
              <a:t>CM1</a:t>
            </a:r>
            <a:endParaRPr lang="fr-FR" sz="2800" b="1" dirty="0">
              <a:latin typeface="Pointy Demo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9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1037</TotalTime>
  <Words>344</Words>
  <Application>Microsoft Office PowerPoint</Application>
  <PresentationFormat>Format A4 (210 x 297 mm)</PresentationFormat>
  <Paragraphs>264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</dc:creator>
  <cp:lastModifiedBy>Isabelle</cp:lastModifiedBy>
  <cp:revision>21</cp:revision>
  <cp:lastPrinted>2012-09-06T18:39:06Z</cp:lastPrinted>
  <dcterms:created xsi:type="dcterms:W3CDTF">2012-09-06T18:26:14Z</dcterms:created>
  <dcterms:modified xsi:type="dcterms:W3CDTF">2015-01-11T10:09:42Z</dcterms:modified>
</cp:coreProperties>
</file>