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Reconnaître les multiples de 3, de 9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2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3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805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D90D337-775D-49F8-827C-AB7FB8310C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29"/>
    </mc:Choice>
    <mc:Fallback>
      <p:transition spd="slow" advTm="8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5180DDE-BF83-4DBD-8C0C-25E916A12D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99"/>
    </mc:Choice>
    <mc:Fallback>
      <p:transition spd="slow" advTm="85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148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FF51C4A-5037-4F93-901A-6CFD693C27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09"/>
    </mc:Choice>
    <mc:Fallback>
      <p:transition spd="slow" advTm="89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972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23FD6F1-2B02-4DA5-AF5E-D945D52F5D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62"/>
    </mc:Choice>
    <mc:Fallback>
      <p:transition spd="slow" advTm="94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441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D0BCD61-704B-40A1-ABEF-6D196A1F93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60"/>
    </mc:Choice>
    <mc:Fallback>
      <p:transition spd="slow" advTm="92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426CED8-A308-4BD8-9DCD-3B6900B8ED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60"/>
    </mc:Choice>
    <mc:Fallback>
      <p:transition spd="slow" advTm="83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158C8BE-E4B1-4D29-B720-164CCBDFE2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07"/>
    </mc:Choice>
    <mc:Fallback>
      <p:transition spd="slow" advTm="86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502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68B6850-1B7D-4952-8225-0732764796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88"/>
    </mc:Choice>
    <mc:Fallback>
      <p:transition spd="slow" advTm="85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882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A54FCB1-96C7-4741-9CC1-98E992D876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44"/>
    </mc:Choice>
    <mc:Fallback>
      <p:transition spd="slow" advTm="9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33591CD-57EA-4A98-A0BB-B65FE13384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02"/>
    </mc:Choice>
    <mc:Fallback>
      <p:transition spd="slow" advTm="84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119945F-D84A-46E7-9E9A-AC8AE241A5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63"/>
    </mc:Choice>
    <mc:Fallback>
      <p:transition spd="slow" advTm="80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Maiandra GD" panose="020E0502030308020204" pitchFamily="34" charset="0"/>
              </a:rPr>
              <a:t>Romaïssae a apporté un paquet de 25 bonbons : elle souhaite distribuer autant de bonbons à ses 9 amies. </a:t>
            </a:r>
          </a:p>
          <a:p>
            <a:r>
              <a:rPr lang="fr-FR" sz="4800" i="1" dirty="0">
                <a:solidFill>
                  <a:srgbClr val="0070C0"/>
                </a:solidFill>
                <a:latin typeface="Maiandra GD" panose="020E0502030308020204" pitchFamily="34" charset="0"/>
              </a:rPr>
              <a:t>Romaïssae peut-elle distribuer tous ses bonbons de manière équitable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466735E-51DE-414E-8CE6-9A31FFFBE5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897"/>
    </mc:Choice>
    <mc:Fallback>
      <p:transition spd="slow" advTm="198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26937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rien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rien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3/9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3/9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rien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rien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3/9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3/9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rien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rien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3/9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rien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Non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771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86DE707-DC81-4085-A285-EE25782432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92"/>
    </mc:Choice>
    <mc:Fallback>
      <p:transition spd="slow" advTm="84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633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7AC941F-C80C-4866-88E5-CC93939FB3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26"/>
    </mc:Choice>
    <mc:Fallback>
      <p:transition spd="slow" advTm="82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73B1559-FACC-456A-8A42-07F67ED2D9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10"/>
    </mc:Choice>
    <mc:Fallback>
      <p:transition spd="slow" advTm="8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342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DC53938-9244-44A5-A7DE-B79E6CAF48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11"/>
    </mc:Choice>
    <mc:Fallback>
      <p:transition spd="slow" advTm="90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3671F96-635F-4639-9246-C13BA43A96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76"/>
    </mc:Choice>
    <mc:Fallback>
      <p:transition spd="slow" advTm="8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102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C559DE1-F5C4-480A-B13D-9460B5A287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45"/>
    </mc:Choice>
    <mc:Fallback>
      <p:transition spd="slow" advTm="80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141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719CA80-AB90-4EAE-A6F9-1118521644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12"/>
    </mc:Choice>
    <mc:Fallback>
      <p:transition spd="slow" advTm="82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123</Words>
  <Application>Microsoft Office PowerPoint</Application>
  <PresentationFormat>Affichage à l'écran (4:3)</PresentationFormat>
  <Paragraphs>62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Maiandra GD</vt:lpstr>
      <vt:lpstr>Wingdings</vt:lpstr>
      <vt:lpstr>Thème Office</vt:lpstr>
      <vt:lpstr>Reconnaître les multiples de 3, de 9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145</cp:revision>
  <dcterms:created xsi:type="dcterms:W3CDTF">2013-01-27T09:55:18Z</dcterms:created>
  <dcterms:modified xsi:type="dcterms:W3CDTF">2018-10-27T14:04:44Z</dcterms:modified>
</cp:coreProperties>
</file>