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2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43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16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94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50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70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83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68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45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47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0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60F6F-AB39-4890-8ED8-7D7BD78F1D07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7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36">
            <a:extLst>
              <a:ext uri="{FF2B5EF4-FFF2-40B4-BE49-F238E27FC236}">
                <a16:creationId xmlns:a16="http://schemas.microsoft.com/office/drawing/2014/main" id="{1F7E3FA7-9D85-49F4-9039-D1885E540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6000" cy="6858000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BD82FECD-F78D-43FF-B7DB-B21254EA87E2}"/>
              </a:ext>
            </a:extLst>
          </p:cNvPr>
          <p:cNvSpPr txBox="1"/>
          <p:nvPr/>
        </p:nvSpPr>
        <p:spPr>
          <a:xfrm>
            <a:off x="4085999" y="0"/>
            <a:ext cx="313238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500" dirty="0">
                <a:latin typeface="appleberry" pitchFamily="2" charset="0"/>
              </a:rPr>
              <a:t>HIVER</a:t>
            </a:r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45808"/>
              </p:ext>
            </p:extLst>
          </p:nvPr>
        </p:nvGraphicFramePr>
        <p:xfrm>
          <a:off x="0" y="1188000"/>
          <a:ext cx="9906003" cy="492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28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29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30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kern="120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31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fr-FR" sz="2500" b="1" baseline="3000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27" name="Image 2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242800"/>
            <a:ext cx="772884" cy="792267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600" y="2242800"/>
            <a:ext cx="772884" cy="792267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200" y="2242800"/>
            <a:ext cx="772884" cy="792267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800" y="2242800"/>
            <a:ext cx="772884" cy="792267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400" y="2242800"/>
            <a:ext cx="772884" cy="792267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00" y="2242800"/>
            <a:ext cx="772884" cy="792267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600" y="2242800"/>
            <a:ext cx="772884" cy="792267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200" y="2242800"/>
            <a:ext cx="772884" cy="792267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00" y="2242800"/>
            <a:ext cx="772884" cy="792267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5600" y="4358945"/>
            <a:ext cx="998728" cy="513659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7200" y="4356000"/>
            <a:ext cx="998728" cy="513659"/>
          </a:xfrm>
          <a:prstGeom prst="rect">
            <a:avLst/>
          </a:prstGeom>
        </p:spPr>
      </p:pic>
      <p:pic>
        <p:nvPicPr>
          <p:cNvPr id="52" name="Image 5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800" y="4356000"/>
            <a:ext cx="998728" cy="513659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0400" y="4356000"/>
            <a:ext cx="998728" cy="513659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000" y="4356000"/>
            <a:ext cx="998728" cy="513659"/>
          </a:xfrm>
          <a:prstGeom prst="rect">
            <a:avLst/>
          </a:prstGeom>
        </p:spPr>
      </p:pic>
      <p:pic>
        <p:nvPicPr>
          <p:cNvPr id="55" name="Image 5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3600" y="4356017"/>
            <a:ext cx="998728" cy="513659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5200" y="4356000"/>
            <a:ext cx="998728" cy="513659"/>
          </a:xfrm>
          <a:prstGeom prst="rect">
            <a:avLst/>
          </a:prstGeom>
        </p:spPr>
      </p:pic>
      <p:pic>
        <p:nvPicPr>
          <p:cNvPr id="57" name="Image 5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6800" y="4356000"/>
            <a:ext cx="998728" cy="513659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7364" y="3448702"/>
            <a:ext cx="1033364" cy="428782"/>
          </a:xfrm>
          <a:prstGeom prst="rect">
            <a:avLst/>
          </a:prstGeom>
        </p:spPr>
      </p:pic>
      <p:pic>
        <p:nvPicPr>
          <p:cNvPr id="60" name="Image 59" descr="Résultat de recherche d'images pour &quot;DESSIN BONNE ANN2E 2019&quot;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7" t="13174" r="6360" b="11356"/>
          <a:stretch/>
        </p:blipFill>
        <p:spPr bwMode="auto">
          <a:xfrm>
            <a:off x="5562000" y="5132727"/>
            <a:ext cx="996141" cy="7137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7336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F7E3FA7-9D85-49F4-9039-D1885E540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6000" cy="6858000"/>
          </a:xfrm>
          <a:prstGeom prst="rect">
            <a:avLst/>
          </a:prstGeom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798253"/>
              </p:ext>
            </p:extLst>
          </p:nvPr>
        </p:nvGraphicFramePr>
        <p:xfrm>
          <a:off x="0" y="1180800"/>
          <a:ext cx="9906003" cy="492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8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kern="120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10</a:t>
                      </a:r>
                      <a:endParaRPr lang="fr-FR" sz="2500" b="1" baseline="3000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11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13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242800"/>
            <a:ext cx="772884" cy="79226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600" y="2242798"/>
            <a:ext cx="772884" cy="79226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400" y="2242798"/>
            <a:ext cx="772884" cy="79226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200" y="2242799"/>
            <a:ext cx="772884" cy="7922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904" y="2223043"/>
            <a:ext cx="772884" cy="79226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300400"/>
            <a:ext cx="952531" cy="64324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600" y="2317309"/>
            <a:ext cx="952531" cy="6432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800" y="2300400"/>
            <a:ext cx="952531" cy="64324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600" y="2300400"/>
            <a:ext cx="952531" cy="6432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7200" y="4356000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8800" y="4356000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0400" y="4356000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000" y="4356000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3600" y="4356000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5200" y="4356000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6800" y="4356000"/>
            <a:ext cx="998728" cy="513659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5600" y="4356000"/>
            <a:ext cx="998728" cy="513659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BD82FECD-F78D-43FF-B7DB-B21254EA87E2}"/>
              </a:ext>
            </a:extLst>
          </p:cNvPr>
          <p:cNvSpPr txBox="1"/>
          <p:nvPr/>
        </p:nvSpPr>
        <p:spPr>
          <a:xfrm>
            <a:off x="4085999" y="0"/>
            <a:ext cx="307859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500" dirty="0">
                <a:latin typeface="appleberry" pitchFamily="2" charset="0"/>
              </a:rPr>
              <a:t>HIVER</a:t>
            </a:r>
          </a:p>
        </p:txBody>
      </p:sp>
    </p:spTree>
    <p:extLst>
      <p:ext uri="{BB962C8B-B14F-4D97-AF65-F5344CB8AC3E}">
        <p14:creationId xmlns:p14="http://schemas.microsoft.com/office/powerpoint/2010/main" val="372298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F7E3FA7-9D85-49F4-9039-D1885E540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6000" cy="6858000"/>
          </a:xfrm>
          <a:prstGeom prst="rect">
            <a:avLst/>
          </a:prstGeom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344118"/>
              </p:ext>
            </p:extLst>
          </p:nvPr>
        </p:nvGraphicFramePr>
        <p:xfrm>
          <a:off x="0" y="1180800"/>
          <a:ext cx="9906003" cy="492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1424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099910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kern="120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b="0" baseline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19</a:t>
                      </a:r>
                      <a:endParaRPr lang="fr-FR" sz="2500" b="1" baseline="3000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20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21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BD82FECD-F78D-43FF-B7DB-B21254EA87E2}"/>
              </a:ext>
            </a:extLst>
          </p:cNvPr>
          <p:cNvSpPr txBox="1"/>
          <p:nvPr/>
        </p:nvSpPr>
        <p:spPr>
          <a:xfrm>
            <a:off x="4085999" y="-109182"/>
            <a:ext cx="306783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500" dirty="0">
                <a:latin typeface="appleberry" pitchFamily="2" charset="0"/>
              </a:rPr>
              <a:t>HIVER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600" y="2242799"/>
            <a:ext cx="772884" cy="79226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00" y="2242799"/>
            <a:ext cx="772884" cy="79226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200" y="2242800"/>
            <a:ext cx="772884" cy="79226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9600" y="2376000"/>
            <a:ext cx="952531" cy="6432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000" y="2376000"/>
            <a:ext cx="952531" cy="64324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600" y="2340000"/>
            <a:ext cx="952531" cy="64324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200" y="2340000"/>
            <a:ext cx="952531" cy="6432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400" y="2340000"/>
            <a:ext cx="952531" cy="64324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7" y="2340000"/>
            <a:ext cx="952531" cy="6432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5600" y="4356000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7191" y="4356000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8800" y="4356000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0607" y="4356000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000" y="4356000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3600" y="4356000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5200" y="4356000"/>
            <a:ext cx="998728" cy="51365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6800" y="4356000"/>
            <a:ext cx="998728" cy="51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88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F7E3FA7-9D85-49F4-9039-D1885E540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6000" cy="6858000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98349"/>
              </p:ext>
            </p:extLst>
          </p:nvPr>
        </p:nvGraphicFramePr>
        <p:xfrm>
          <a:off x="0" y="1180800"/>
          <a:ext cx="9906003" cy="492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1424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099910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23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kern="120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27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b="0" baseline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28</a:t>
                      </a:r>
                      <a:endParaRPr lang="fr-FR" sz="2500" b="1" baseline="3000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29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30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31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JANVIER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000" y="2340000"/>
            <a:ext cx="952531" cy="64324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400" y="2340000"/>
            <a:ext cx="952531" cy="64324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800" y="2340000"/>
            <a:ext cx="952531" cy="64324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400" y="2340000"/>
            <a:ext cx="952531" cy="6432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340000"/>
            <a:ext cx="952531" cy="64324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242800"/>
            <a:ext cx="772884" cy="79226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200" y="2242800"/>
            <a:ext cx="772884" cy="79226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400" y="2242800"/>
            <a:ext cx="772884" cy="79226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800" y="2242800"/>
            <a:ext cx="772884" cy="79226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5600" y="4355681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7200" y="4356000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8800" y="4355681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0400" y="4355998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000" y="4355999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3600" y="4356000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5200" y="4356931"/>
            <a:ext cx="998728" cy="51365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6800" y="4356000"/>
            <a:ext cx="998728" cy="513659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BD82FECD-F78D-43FF-B7DB-B21254EA87E2}"/>
              </a:ext>
            </a:extLst>
          </p:cNvPr>
          <p:cNvSpPr txBox="1"/>
          <p:nvPr/>
        </p:nvSpPr>
        <p:spPr>
          <a:xfrm>
            <a:off x="4085999" y="0"/>
            <a:ext cx="313238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500" dirty="0">
                <a:latin typeface="appleberry" pitchFamily="2" charset="0"/>
              </a:rPr>
              <a:t>HIVER</a:t>
            </a:r>
          </a:p>
        </p:txBody>
      </p:sp>
    </p:spTree>
    <p:extLst>
      <p:ext uri="{BB962C8B-B14F-4D97-AF65-F5344CB8AC3E}">
        <p14:creationId xmlns:p14="http://schemas.microsoft.com/office/powerpoint/2010/main" val="253817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F7E3FA7-9D85-49F4-9039-D1885E540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6000" cy="685800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BD82FECD-F78D-43FF-B7DB-B21254EA87E2}"/>
              </a:ext>
            </a:extLst>
          </p:cNvPr>
          <p:cNvSpPr txBox="1"/>
          <p:nvPr/>
        </p:nvSpPr>
        <p:spPr>
          <a:xfrm>
            <a:off x="4086000" y="-109182"/>
            <a:ext cx="287419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500" dirty="0">
                <a:latin typeface="appleberry" pitchFamily="2" charset="0"/>
              </a:rPr>
              <a:t>HIVER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169548"/>
              </p:ext>
            </p:extLst>
          </p:nvPr>
        </p:nvGraphicFramePr>
        <p:xfrm>
          <a:off x="0" y="1180800"/>
          <a:ext cx="9906003" cy="4932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fr-FR" sz="2500" b="0" baseline="3000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er</a:t>
                      </a:r>
                      <a:endParaRPr lang="fr-FR" sz="1000" b="0" baseline="3000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3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kern="120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6</a:t>
                      </a:r>
                      <a:endParaRPr lang="fr-FR" sz="2500" b="1" baseline="3000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9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000" y="2242797"/>
            <a:ext cx="772884" cy="79226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00" y="2242798"/>
            <a:ext cx="772884" cy="79226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800" y="2242799"/>
            <a:ext cx="772884" cy="79226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600" y="2242799"/>
            <a:ext cx="772884" cy="7922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" y="2340000"/>
            <a:ext cx="952531" cy="64324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126" y="2340000"/>
            <a:ext cx="952531" cy="64324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077" y="2340000"/>
            <a:ext cx="952531" cy="6432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000" y="2340000"/>
            <a:ext cx="952531" cy="64324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200" y="2340000"/>
            <a:ext cx="952531" cy="6432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5600" y="4356000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7200" y="4356000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8800" y="4356000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0400" y="4356000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000" y="4356000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3600" y="4356000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5200" y="4356000"/>
            <a:ext cx="998728" cy="51365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6800" y="4356000"/>
            <a:ext cx="998728" cy="51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53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F7E3FA7-9D85-49F4-9039-D1885E540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6000" cy="6858000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40260"/>
              </p:ext>
            </p:extLst>
          </p:nvPr>
        </p:nvGraphicFramePr>
        <p:xfrm>
          <a:off x="0" y="1180800"/>
          <a:ext cx="9906003" cy="4932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10</a:t>
                      </a:r>
                      <a:endParaRPr lang="fr-FR" sz="1000" b="0" baseline="3000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11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13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kern="120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14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15</a:t>
                      </a:r>
                      <a:endParaRPr lang="fr-FR" sz="2500" b="1" baseline="3000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18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242796"/>
            <a:ext cx="772884" cy="79226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00" y="2242796"/>
            <a:ext cx="772884" cy="79226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200" y="2242797"/>
            <a:ext cx="772884" cy="79226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600" y="2242798"/>
            <a:ext cx="772884" cy="7922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800" y="2242799"/>
            <a:ext cx="772884" cy="79226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157" y="4351800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7643" y="4336850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800" y="4356000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1451" y="4351799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8474" y="4351799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3600" y="4356000"/>
            <a:ext cx="998728" cy="51365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5200" y="4356000"/>
            <a:ext cx="998728" cy="513659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6800" y="4356000"/>
            <a:ext cx="998728" cy="513659"/>
          </a:xfrm>
          <a:prstGeom prst="rect">
            <a:avLst/>
          </a:prstGeom>
        </p:spPr>
      </p:pic>
      <p:pic>
        <p:nvPicPr>
          <p:cNvPr id="24" name="Image 23" descr="Résultat de recherche d'images pour &quot;Dessin coeur&quot;"/>
          <p:cNvPicPr/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5" r="5566" b="10973"/>
          <a:stretch/>
        </p:blipFill>
        <p:spPr bwMode="auto">
          <a:xfrm>
            <a:off x="4460400" y="3379014"/>
            <a:ext cx="946785" cy="641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Image 24" descr="Résultat de recherche d'images pour &quot;Dessin coeur&quot;"/>
          <p:cNvPicPr/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5" r="5566" b="10973"/>
          <a:stretch/>
        </p:blipFill>
        <p:spPr bwMode="auto">
          <a:xfrm>
            <a:off x="4460399" y="5196893"/>
            <a:ext cx="946785" cy="641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BD82FECD-F78D-43FF-B7DB-B21254EA87E2}"/>
              </a:ext>
            </a:extLst>
          </p:cNvPr>
          <p:cNvSpPr txBox="1"/>
          <p:nvPr/>
        </p:nvSpPr>
        <p:spPr>
          <a:xfrm>
            <a:off x="4086000" y="0"/>
            <a:ext cx="323995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500" dirty="0">
                <a:latin typeface="appleberry" pitchFamily="2" charset="0"/>
              </a:rPr>
              <a:t>HIVER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079" y="2208925"/>
            <a:ext cx="772884" cy="792267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77" y="2242793"/>
            <a:ext cx="772884" cy="792267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481" y="2242793"/>
            <a:ext cx="772884" cy="792267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458" y="2198511"/>
            <a:ext cx="772884" cy="79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57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F7E3FA7-9D85-49F4-9039-D1885E540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6000" cy="6858000"/>
          </a:xfrm>
          <a:prstGeom prst="rect">
            <a:avLst/>
          </a:prstGeom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764581"/>
              </p:ext>
            </p:extLst>
          </p:nvPr>
        </p:nvGraphicFramePr>
        <p:xfrm>
          <a:off x="0" y="1180800"/>
          <a:ext cx="9906003" cy="4932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19</a:t>
                      </a:r>
                      <a:endParaRPr lang="fr-FR" sz="1000" b="0" baseline="3000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20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21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kern="120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23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24</a:t>
                      </a:r>
                      <a:endParaRPr lang="fr-FR" sz="2500" b="1" baseline="3000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26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FEVRIER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242796"/>
            <a:ext cx="772884" cy="79226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600" y="2242791"/>
            <a:ext cx="772884" cy="79226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200" y="2242792"/>
            <a:ext cx="772884" cy="79226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800" y="2242793"/>
            <a:ext cx="772884" cy="79226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400" y="2242794"/>
            <a:ext cx="772884" cy="7922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00" y="2242794"/>
            <a:ext cx="772884" cy="79226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00" y="2242796"/>
            <a:ext cx="772884" cy="79226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5600" y="4356000"/>
            <a:ext cx="998728" cy="5136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4282" y="4356000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800" y="4356000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0400" y="4356000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000" y="4355999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2400" y="4351108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1082" y="4351108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6800" y="4356000"/>
            <a:ext cx="998728" cy="513659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BD82FECD-F78D-43FF-B7DB-B21254EA87E2}"/>
              </a:ext>
            </a:extLst>
          </p:cNvPr>
          <p:cNvSpPr txBox="1"/>
          <p:nvPr/>
        </p:nvSpPr>
        <p:spPr>
          <a:xfrm>
            <a:off x="3986156" y="-109791"/>
            <a:ext cx="357632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500" dirty="0">
                <a:latin typeface="appleberry" pitchFamily="2" charset="0"/>
              </a:rPr>
              <a:t>HIVER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C6DD0735-9EF2-42DE-958C-57B7701804F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2855" y="2317302"/>
            <a:ext cx="952531" cy="643243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06BC274D-0374-4783-86C2-753BAA8C2E1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298" y="2317302"/>
            <a:ext cx="952531" cy="64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7764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</TotalTime>
  <Words>196</Words>
  <Application>Microsoft Office PowerPoint</Application>
  <PresentationFormat>Format A4 (210 x 297 mm)</PresentationFormat>
  <Paragraphs>231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appleberry</vt:lpstr>
      <vt:lpstr>Arial</vt:lpstr>
      <vt:lpstr>Calibri</vt:lpstr>
      <vt:lpstr>Calibri Light</vt:lpstr>
      <vt:lpstr>Chinacat</vt:lpstr>
      <vt:lpstr>Script cole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flo.mathias</dc:creator>
  <cp:lastModifiedBy>ericr</cp:lastModifiedBy>
  <cp:revision>37</cp:revision>
  <dcterms:created xsi:type="dcterms:W3CDTF">2017-08-27T05:41:55Z</dcterms:created>
  <dcterms:modified xsi:type="dcterms:W3CDTF">2018-08-09T12:37:56Z</dcterms:modified>
</cp:coreProperties>
</file>