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72" autoAdjust="0"/>
    <p:restoredTop sz="94660"/>
  </p:normalViewPr>
  <p:slideViewPr>
    <p:cSldViewPr snapToGrid="0">
      <p:cViewPr varScale="1">
        <p:scale>
          <a:sx n="84" d="100"/>
          <a:sy n="84" d="100"/>
        </p:scale>
        <p:origin x="102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60F6F-AB39-4890-8ED8-7D7BD78F1D07}" type="datetimeFigureOut">
              <a:rPr lang="fr-FR" smtClean="0"/>
              <a:t>09/08/2018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E1B04-4748-4694-85A2-B13D944848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2434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60F6F-AB39-4890-8ED8-7D7BD78F1D07}" type="datetimeFigureOut">
              <a:rPr lang="fr-FR" smtClean="0"/>
              <a:t>09/08/2018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E1B04-4748-4694-85A2-B13D944848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5167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60F6F-AB39-4890-8ED8-7D7BD78F1D07}" type="datetimeFigureOut">
              <a:rPr lang="fr-FR" smtClean="0"/>
              <a:t>09/08/2018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E1B04-4748-4694-85A2-B13D944848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6941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60F6F-AB39-4890-8ED8-7D7BD78F1D07}" type="datetimeFigureOut">
              <a:rPr lang="fr-FR" smtClean="0"/>
              <a:t>09/08/2018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E1B04-4748-4694-85A2-B13D944848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1503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60F6F-AB39-4890-8ED8-7D7BD78F1D07}" type="datetimeFigureOut">
              <a:rPr lang="fr-FR" smtClean="0"/>
              <a:t>09/08/2018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E1B04-4748-4694-85A2-B13D944848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0707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60F6F-AB39-4890-8ED8-7D7BD78F1D07}" type="datetimeFigureOut">
              <a:rPr lang="fr-FR" smtClean="0"/>
              <a:t>09/08/2018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E1B04-4748-4694-85A2-B13D944848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5830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60F6F-AB39-4890-8ED8-7D7BD78F1D07}" type="datetimeFigureOut">
              <a:rPr lang="fr-FR" smtClean="0"/>
              <a:t>09/08/2018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E1B04-4748-4694-85A2-B13D944848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1682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60F6F-AB39-4890-8ED8-7D7BD78F1D07}" type="datetimeFigureOut">
              <a:rPr lang="fr-FR" smtClean="0"/>
              <a:t>09/08/2018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E1B04-4748-4694-85A2-B13D944848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3455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60F6F-AB39-4890-8ED8-7D7BD78F1D07}" type="datetimeFigureOut">
              <a:rPr lang="fr-FR" smtClean="0"/>
              <a:t>09/08/2018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E1B04-4748-4694-85A2-B13D944848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044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60F6F-AB39-4890-8ED8-7D7BD78F1D07}" type="datetimeFigureOut">
              <a:rPr lang="fr-FR" smtClean="0"/>
              <a:t>09/08/2018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E1B04-4748-4694-85A2-B13D944848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0477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60F6F-AB39-4890-8ED8-7D7BD78F1D07}" type="datetimeFigureOut">
              <a:rPr lang="fr-FR" smtClean="0"/>
              <a:t>09/08/2018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E1B04-4748-4694-85A2-B13D944848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000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60F6F-AB39-4890-8ED8-7D7BD78F1D07}" type="datetimeFigureOut">
              <a:rPr lang="fr-FR" smtClean="0"/>
              <a:t>09/08/2018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5E1B04-4748-4694-85A2-B13D944848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079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emf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emf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emf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Image 36">
            <a:extLst>
              <a:ext uri="{FF2B5EF4-FFF2-40B4-BE49-F238E27FC236}">
                <a16:creationId xmlns:a16="http://schemas.microsoft.com/office/drawing/2014/main" id="{1F7E3FA7-9D85-49F4-9039-D1885E5406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906000" cy="6858000"/>
          </a:xfrm>
          <a:prstGeom prst="rect">
            <a:avLst/>
          </a:prstGeom>
        </p:spPr>
      </p:pic>
      <p:sp>
        <p:nvSpPr>
          <p:cNvPr id="38" name="ZoneTexte 37">
            <a:extLst>
              <a:ext uri="{FF2B5EF4-FFF2-40B4-BE49-F238E27FC236}">
                <a16:creationId xmlns:a16="http://schemas.microsoft.com/office/drawing/2014/main" id="{BD82FECD-F78D-43FF-B7DB-B21254EA87E2}"/>
              </a:ext>
            </a:extLst>
          </p:cNvPr>
          <p:cNvSpPr txBox="1"/>
          <p:nvPr/>
        </p:nvSpPr>
        <p:spPr>
          <a:xfrm>
            <a:off x="4085999" y="0"/>
            <a:ext cx="3132381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500" dirty="0">
                <a:latin typeface="appleberry" pitchFamily="2" charset="0"/>
              </a:rPr>
              <a:t>HIVER</a:t>
            </a:r>
          </a:p>
        </p:txBody>
      </p:sp>
      <p:graphicFrame>
        <p:nvGraphicFramePr>
          <p:cNvPr id="26" name="Tableau 25">
            <a:extLst>
              <a:ext uri="{FF2B5EF4-FFF2-40B4-BE49-F238E27FC236}">
                <a16:creationId xmlns:a16="http://schemas.microsoft.com/office/drawing/2014/main" id="{FA647280-7F56-498C-8A6B-ECC8090D15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545808"/>
              </p:ext>
            </p:extLst>
          </p:nvPr>
        </p:nvGraphicFramePr>
        <p:xfrm>
          <a:off x="0" y="1188000"/>
          <a:ext cx="9906003" cy="49215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0667">
                  <a:extLst>
                    <a:ext uri="{9D8B030D-6E8A-4147-A177-3AD203B41FA5}">
                      <a16:colId xmlns:a16="http://schemas.microsoft.com/office/drawing/2014/main" val="507919271"/>
                    </a:ext>
                  </a:extLst>
                </a:gridCol>
                <a:gridCol w="1100667">
                  <a:extLst>
                    <a:ext uri="{9D8B030D-6E8A-4147-A177-3AD203B41FA5}">
                      <a16:colId xmlns:a16="http://schemas.microsoft.com/office/drawing/2014/main" val="1666893321"/>
                    </a:ext>
                  </a:extLst>
                </a:gridCol>
                <a:gridCol w="1100667">
                  <a:extLst>
                    <a:ext uri="{9D8B030D-6E8A-4147-A177-3AD203B41FA5}">
                      <a16:colId xmlns:a16="http://schemas.microsoft.com/office/drawing/2014/main" val="8723330"/>
                    </a:ext>
                  </a:extLst>
                </a:gridCol>
                <a:gridCol w="1100667">
                  <a:extLst>
                    <a:ext uri="{9D8B030D-6E8A-4147-A177-3AD203B41FA5}">
                      <a16:colId xmlns:a16="http://schemas.microsoft.com/office/drawing/2014/main" val="1198666461"/>
                    </a:ext>
                  </a:extLst>
                </a:gridCol>
                <a:gridCol w="1100667">
                  <a:extLst>
                    <a:ext uri="{9D8B030D-6E8A-4147-A177-3AD203B41FA5}">
                      <a16:colId xmlns:a16="http://schemas.microsoft.com/office/drawing/2014/main" val="4242910037"/>
                    </a:ext>
                  </a:extLst>
                </a:gridCol>
                <a:gridCol w="1100667">
                  <a:extLst>
                    <a:ext uri="{9D8B030D-6E8A-4147-A177-3AD203B41FA5}">
                      <a16:colId xmlns:a16="http://schemas.microsoft.com/office/drawing/2014/main" val="3828873470"/>
                    </a:ext>
                  </a:extLst>
                </a:gridCol>
                <a:gridCol w="1100667">
                  <a:extLst>
                    <a:ext uri="{9D8B030D-6E8A-4147-A177-3AD203B41FA5}">
                      <a16:colId xmlns:a16="http://schemas.microsoft.com/office/drawing/2014/main" val="352351419"/>
                    </a:ext>
                  </a:extLst>
                </a:gridCol>
                <a:gridCol w="1100667">
                  <a:extLst>
                    <a:ext uri="{9D8B030D-6E8A-4147-A177-3AD203B41FA5}">
                      <a16:colId xmlns:a16="http://schemas.microsoft.com/office/drawing/2014/main" val="2122472642"/>
                    </a:ext>
                  </a:extLst>
                </a:gridCol>
                <a:gridCol w="1100667">
                  <a:extLst>
                    <a:ext uri="{9D8B030D-6E8A-4147-A177-3AD203B41FA5}">
                      <a16:colId xmlns:a16="http://schemas.microsoft.com/office/drawing/2014/main" val="2718243976"/>
                    </a:ext>
                  </a:extLst>
                </a:gridCol>
              </a:tblGrid>
              <a:tr h="9967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JEUDI 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5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  <a:ea typeface="Times New Roman" panose="02020603050405020304" pitchFamily="18" charset="0"/>
                        </a:rPr>
                        <a:t>27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kern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DECEMBRE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VENDREDI 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5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  <a:ea typeface="Times New Roman" panose="02020603050405020304" pitchFamily="18" charset="0"/>
                        </a:rPr>
                        <a:t>28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kern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DECEMBRE</a:t>
                      </a:r>
                      <a:r>
                        <a:rPr lang="fr-FR" sz="14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SAMEDI 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5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  <a:ea typeface="Times New Roman" panose="02020603050405020304" pitchFamily="18" charset="0"/>
                        </a:rPr>
                        <a:t>29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kern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DECEMBRE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DIMANCHE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5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  <a:ea typeface="Times New Roman" panose="02020603050405020304" pitchFamily="18" charset="0"/>
                        </a:rPr>
                        <a:t>30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kern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DECEMBRE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LUNDI 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500" b="0" kern="120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31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kern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DECEMBRE</a:t>
                      </a:r>
                      <a:r>
                        <a:rPr lang="fr-FR" sz="14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MARDI 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5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  <a:ea typeface="Times New Roman" panose="02020603050405020304" pitchFamily="18" charset="0"/>
                        </a:rPr>
                        <a:t>1</a:t>
                      </a:r>
                      <a:r>
                        <a:rPr lang="fr-FR" sz="2500" b="1" baseline="3000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  <a:ea typeface="Times New Roman" panose="02020603050405020304" pitchFamily="18" charset="0"/>
                        </a:rPr>
                        <a:t>er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kern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JANVIER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MERCREDI 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5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  <a:ea typeface="Times New Roman" panose="02020603050405020304" pitchFamily="18" charset="0"/>
                        </a:rPr>
                        <a:t>2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kern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JANVIER</a:t>
                      </a:r>
                      <a:r>
                        <a:rPr lang="fr-FR" sz="14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JEUDI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5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kern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JANVIER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VENDREDI 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5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  <a:ea typeface="Times New Roman" panose="02020603050405020304" pitchFamily="18" charset="0"/>
                        </a:rPr>
                        <a:t>4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kern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JANVIER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6990313"/>
                  </a:ext>
                </a:extLst>
              </a:tr>
              <a:tr h="904192"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6306358"/>
                  </a:ext>
                </a:extLst>
              </a:tr>
              <a:tr h="1175449"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8209919"/>
                  </a:ext>
                </a:extLst>
              </a:tr>
              <a:tr h="632934"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9510979"/>
                  </a:ext>
                </a:extLst>
              </a:tr>
              <a:tr h="1175449"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001852"/>
                  </a:ext>
                </a:extLst>
              </a:tr>
            </a:tbl>
          </a:graphicData>
        </a:graphic>
      </p:graphicFrame>
      <p:pic>
        <p:nvPicPr>
          <p:cNvPr id="27" name="Image 26">
            <a:extLst>
              <a:ext uri="{FF2B5EF4-FFF2-40B4-BE49-F238E27FC236}">
                <a16:creationId xmlns:a16="http://schemas.microsoft.com/office/drawing/2014/main" id="{300E60EE-64E3-494C-B2A7-2D25D071926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" y="2242800"/>
            <a:ext cx="772884" cy="792267"/>
          </a:xfrm>
          <a:prstGeom prst="rect">
            <a:avLst/>
          </a:prstGeom>
        </p:spPr>
      </p:pic>
      <p:pic>
        <p:nvPicPr>
          <p:cNvPr id="28" name="Image 27">
            <a:extLst>
              <a:ext uri="{FF2B5EF4-FFF2-40B4-BE49-F238E27FC236}">
                <a16:creationId xmlns:a16="http://schemas.microsoft.com/office/drawing/2014/main" id="{300E60EE-64E3-494C-B2A7-2D25D071926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1600" y="2242800"/>
            <a:ext cx="772884" cy="792267"/>
          </a:xfrm>
          <a:prstGeom prst="rect">
            <a:avLst/>
          </a:prstGeom>
        </p:spPr>
      </p:pic>
      <p:pic>
        <p:nvPicPr>
          <p:cNvPr id="29" name="Image 28">
            <a:extLst>
              <a:ext uri="{FF2B5EF4-FFF2-40B4-BE49-F238E27FC236}">
                <a16:creationId xmlns:a16="http://schemas.microsoft.com/office/drawing/2014/main" id="{300E60EE-64E3-494C-B2A7-2D25D071926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3200" y="2242800"/>
            <a:ext cx="772884" cy="792267"/>
          </a:xfrm>
          <a:prstGeom prst="rect">
            <a:avLst/>
          </a:prstGeom>
        </p:spPr>
      </p:pic>
      <p:pic>
        <p:nvPicPr>
          <p:cNvPr id="32" name="Image 31">
            <a:extLst>
              <a:ext uri="{FF2B5EF4-FFF2-40B4-BE49-F238E27FC236}">
                <a16:creationId xmlns:a16="http://schemas.microsoft.com/office/drawing/2014/main" id="{300E60EE-64E3-494C-B2A7-2D25D071926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4800" y="2242800"/>
            <a:ext cx="772884" cy="792267"/>
          </a:xfrm>
          <a:prstGeom prst="rect">
            <a:avLst/>
          </a:prstGeom>
        </p:spPr>
      </p:pic>
      <p:pic>
        <p:nvPicPr>
          <p:cNvPr id="33" name="Image 32">
            <a:extLst>
              <a:ext uri="{FF2B5EF4-FFF2-40B4-BE49-F238E27FC236}">
                <a16:creationId xmlns:a16="http://schemas.microsoft.com/office/drawing/2014/main" id="{300E60EE-64E3-494C-B2A7-2D25D071926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6400" y="2242800"/>
            <a:ext cx="772884" cy="792267"/>
          </a:xfrm>
          <a:prstGeom prst="rect">
            <a:avLst/>
          </a:prstGeom>
        </p:spPr>
      </p:pic>
      <p:pic>
        <p:nvPicPr>
          <p:cNvPr id="35" name="Image 34">
            <a:extLst>
              <a:ext uri="{FF2B5EF4-FFF2-40B4-BE49-F238E27FC236}">
                <a16:creationId xmlns:a16="http://schemas.microsoft.com/office/drawing/2014/main" id="{300E60EE-64E3-494C-B2A7-2D25D071926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8000" y="2242800"/>
            <a:ext cx="772884" cy="792267"/>
          </a:xfrm>
          <a:prstGeom prst="rect">
            <a:avLst/>
          </a:prstGeom>
        </p:spPr>
      </p:pic>
      <p:pic>
        <p:nvPicPr>
          <p:cNvPr id="36" name="Image 35">
            <a:extLst>
              <a:ext uri="{FF2B5EF4-FFF2-40B4-BE49-F238E27FC236}">
                <a16:creationId xmlns:a16="http://schemas.microsoft.com/office/drawing/2014/main" id="{300E60EE-64E3-494C-B2A7-2D25D071926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9600" y="2242800"/>
            <a:ext cx="772884" cy="792267"/>
          </a:xfrm>
          <a:prstGeom prst="rect">
            <a:avLst/>
          </a:prstGeom>
        </p:spPr>
      </p:pic>
      <p:pic>
        <p:nvPicPr>
          <p:cNvPr id="45" name="Image 44">
            <a:extLst>
              <a:ext uri="{FF2B5EF4-FFF2-40B4-BE49-F238E27FC236}">
                <a16:creationId xmlns:a16="http://schemas.microsoft.com/office/drawing/2014/main" id="{300E60EE-64E3-494C-B2A7-2D25D071926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200" y="2242800"/>
            <a:ext cx="772884" cy="792267"/>
          </a:xfrm>
          <a:prstGeom prst="rect">
            <a:avLst/>
          </a:prstGeom>
        </p:spPr>
      </p:pic>
      <p:pic>
        <p:nvPicPr>
          <p:cNvPr id="47" name="Image 46">
            <a:extLst>
              <a:ext uri="{FF2B5EF4-FFF2-40B4-BE49-F238E27FC236}">
                <a16:creationId xmlns:a16="http://schemas.microsoft.com/office/drawing/2014/main" id="{300E60EE-64E3-494C-B2A7-2D25D071926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2800" y="2242800"/>
            <a:ext cx="772884" cy="792267"/>
          </a:xfrm>
          <a:prstGeom prst="rect">
            <a:avLst/>
          </a:prstGeom>
        </p:spPr>
      </p:pic>
      <p:pic>
        <p:nvPicPr>
          <p:cNvPr id="48" name="Image 47">
            <a:extLst>
              <a:ext uri="{FF2B5EF4-FFF2-40B4-BE49-F238E27FC236}">
                <a16:creationId xmlns:a16="http://schemas.microsoft.com/office/drawing/2014/main" id="{4D7949EB-840E-4F7C-9B3D-106AC92B98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000" y="4356000"/>
            <a:ext cx="998728" cy="513659"/>
          </a:xfrm>
          <a:prstGeom prst="rect">
            <a:avLst/>
          </a:prstGeom>
        </p:spPr>
      </p:pic>
      <p:pic>
        <p:nvPicPr>
          <p:cNvPr id="50" name="Image 49">
            <a:extLst>
              <a:ext uri="{FF2B5EF4-FFF2-40B4-BE49-F238E27FC236}">
                <a16:creationId xmlns:a16="http://schemas.microsoft.com/office/drawing/2014/main" id="{4D7949EB-840E-4F7C-9B3D-106AC92B98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5600" y="4358945"/>
            <a:ext cx="998728" cy="513659"/>
          </a:xfrm>
          <a:prstGeom prst="rect">
            <a:avLst/>
          </a:prstGeom>
        </p:spPr>
      </p:pic>
      <p:pic>
        <p:nvPicPr>
          <p:cNvPr id="51" name="Image 50">
            <a:extLst>
              <a:ext uri="{FF2B5EF4-FFF2-40B4-BE49-F238E27FC236}">
                <a16:creationId xmlns:a16="http://schemas.microsoft.com/office/drawing/2014/main" id="{4D7949EB-840E-4F7C-9B3D-106AC92B98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57200" y="4356000"/>
            <a:ext cx="998728" cy="513659"/>
          </a:xfrm>
          <a:prstGeom prst="rect">
            <a:avLst/>
          </a:prstGeom>
        </p:spPr>
      </p:pic>
      <p:pic>
        <p:nvPicPr>
          <p:cNvPr id="52" name="Image 51">
            <a:extLst>
              <a:ext uri="{FF2B5EF4-FFF2-40B4-BE49-F238E27FC236}">
                <a16:creationId xmlns:a16="http://schemas.microsoft.com/office/drawing/2014/main" id="{4D7949EB-840E-4F7C-9B3D-106AC92B98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8800" y="4356000"/>
            <a:ext cx="998728" cy="513659"/>
          </a:xfrm>
          <a:prstGeom prst="rect">
            <a:avLst/>
          </a:prstGeom>
        </p:spPr>
      </p:pic>
      <p:pic>
        <p:nvPicPr>
          <p:cNvPr id="53" name="Image 52">
            <a:extLst>
              <a:ext uri="{FF2B5EF4-FFF2-40B4-BE49-F238E27FC236}">
                <a16:creationId xmlns:a16="http://schemas.microsoft.com/office/drawing/2014/main" id="{4D7949EB-840E-4F7C-9B3D-106AC92B98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60400" y="4356000"/>
            <a:ext cx="998728" cy="513659"/>
          </a:xfrm>
          <a:prstGeom prst="rect">
            <a:avLst/>
          </a:prstGeom>
        </p:spPr>
      </p:pic>
      <p:pic>
        <p:nvPicPr>
          <p:cNvPr id="54" name="Image 53">
            <a:extLst>
              <a:ext uri="{FF2B5EF4-FFF2-40B4-BE49-F238E27FC236}">
                <a16:creationId xmlns:a16="http://schemas.microsoft.com/office/drawing/2014/main" id="{4D7949EB-840E-4F7C-9B3D-106AC92B98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62000" y="4356000"/>
            <a:ext cx="998728" cy="513659"/>
          </a:xfrm>
          <a:prstGeom prst="rect">
            <a:avLst/>
          </a:prstGeom>
        </p:spPr>
      </p:pic>
      <p:pic>
        <p:nvPicPr>
          <p:cNvPr id="55" name="Image 54">
            <a:extLst>
              <a:ext uri="{FF2B5EF4-FFF2-40B4-BE49-F238E27FC236}">
                <a16:creationId xmlns:a16="http://schemas.microsoft.com/office/drawing/2014/main" id="{4D7949EB-840E-4F7C-9B3D-106AC92B98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63600" y="4356017"/>
            <a:ext cx="998728" cy="513659"/>
          </a:xfrm>
          <a:prstGeom prst="rect">
            <a:avLst/>
          </a:prstGeom>
        </p:spPr>
      </p:pic>
      <p:pic>
        <p:nvPicPr>
          <p:cNvPr id="56" name="Image 55">
            <a:extLst>
              <a:ext uri="{FF2B5EF4-FFF2-40B4-BE49-F238E27FC236}">
                <a16:creationId xmlns:a16="http://schemas.microsoft.com/office/drawing/2014/main" id="{4D7949EB-840E-4F7C-9B3D-106AC92B98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65200" y="4356000"/>
            <a:ext cx="998728" cy="513659"/>
          </a:xfrm>
          <a:prstGeom prst="rect">
            <a:avLst/>
          </a:prstGeom>
        </p:spPr>
      </p:pic>
      <p:pic>
        <p:nvPicPr>
          <p:cNvPr id="57" name="Image 56">
            <a:extLst>
              <a:ext uri="{FF2B5EF4-FFF2-40B4-BE49-F238E27FC236}">
                <a16:creationId xmlns:a16="http://schemas.microsoft.com/office/drawing/2014/main" id="{4D7949EB-840E-4F7C-9B3D-106AC92B98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66800" y="4356000"/>
            <a:ext cx="998728" cy="513659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27364" y="3448702"/>
            <a:ext cx="1033364" cy="428782"/>
          </a:xfrm>
          <a:prstGeom prst="rect">
            <a:avLst/>
          </a:prstGeom>
        </p:spPr>
      </p:pic>
      <p:pic>
        <p:nvPicPr>
          <p:cNvPr id="60" name="Image 59" descr="Résultat de recherche d'images pour &quot;DESSIN BONNE ANN2E 2019&quot;"/>
          <p:cNvPicPr/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67" t="13174" r="6360" b="11356"/>
          <a:stretch/>
        </p:blipFill>
        <p:spPr bwMode="auto">
          <a:xfrm>
            <a:off x="5562000" y="5132727"/>
            <a:ext cx="996141" cy="71372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373362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1F7E3FA7-9D85-49F4-9039-D1885E5406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906000" cy="6858000"/>
          </a:xfrm>
          <a:prstGeom prst="rect">
            <a:avLst/>
          </a:prstGeom>
        </p:spPr>
      </p:pic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FA647280-7F56-498C-8A6B-ECC8090D15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2798253"/>
              </p:ext>
            </p:extLst>
          </p:nvPr>
        </p:nvGraphicFramePr>
        <p:xfrm>
          <a:off x="0" y="1180800"/>
          <a:ext cx="9906003" cy="49215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0667">
                  <a:extLst>
                    <a:ext uri="{9D8B030D-6E8A-4147-A177-3AD203B41FA5}">
                      <a16:colId xmlns:a16="http://schemas.microsoft.com/office/drawing/2014/main" val="507919271"/>
                    </a:ext>
                  </a:extLst>
                </a:gridCol>
                <a:gridCol w="1100667">
                  <a:extLst>
                    <a:ext uri="{9D8B030D-6E8A-4147-A177-3AD203B41FA5}">
                      <a16:colId xmlns:a16="http://schemas.microsoft.com/office/drawing/2014/main" val="1666893321"/>
                    </a:ext>
                  </a:extLst>
                </a:gridCol>
                <a:gridCol w="1100667">
                  <a:extLst>
                    <a:ext uri="{9D8B030D-6E8A-4147-A177-3AD203B41FA5}">
                      <a16:colId xmlns:a16="http://schemas.microsoft.com/office/drawing/2014/main" val="8723330"/>
                    </a:ext>
                  </a:extLst>
                </a:gridCol>
                <a:gridCol w="1100667">
                  <a:extLst>
                    <a:ext uri="{9D8B030D-6E8A-4147-A177-3AD203B41FA5}">
                      <a16:colId xmlns:a16="http://schemas.microsoft.com/office/drawing/2014/main" val="1198666461"/>
                    </a:ext>
                  </a:extLst>
                </a:gridCol>
                <a:gridCol w="1100667">
                  <a:extLst>
                    <a:ext uri="{9D8B030D-6E8A-4147-A177-3AD203B41FA5}">
                      <a16:colId xmlns:a16="http://schemas.microsoft.com/office/drawing/2014/main" val="4242910037"/>
                    </a:ext>
                  </a:extLst>
                </a:gridCol>
                <a:gridCol w="1100667">
                  <a:extLst>
                    <a:ext uri="{9D8B030D-6E8A-4147-A177-3AD203B41FA5}">
                      <a16:colId xmlns:a16="http://schemas.microsoft.com/office/drawing/2014/main" val="3828873470"/>
                    </a:ext>
                  </a:extLst>
                </a:gridCol>
                <a:gridCol w="1100667">
                  <a:extLst>
                    <a:ext uri="{9D8B030D-6E8A-4147-A177-3AD203B41FA5}">
                      <a16:colId xmlns:a16="http://schemas.microsoft.com/office/drawing/2014/main" val="352351419"/>
                    </a:ext>
                  </a:extLst>
                </a:gridCol>
                <a:gridCol w="1100667">
                  <a:extLst>
                    <a:ext uri="{9D8B030D-6E8A-4147-A177-3AD203B41FA5}">
                      <a16:colId xmlns:a16="http://schemas.microsoft.com/office/drawing/2014/main" val="2122472642"/>
                    </a:ext>
                  </a:extLst>
                </a:gridCol>
                <a:gridCol w="1100667">
                  <a:extLst>
                    <a:ext uri="{9D8B030D-6E8A-4147-A177-3AD203B41FA5}">
                      <a16:colId xmlns:a16="http://schemas.microsoft.com/office/drawing/2014/main" val="2718243976"/>
                    </a:ext>
                  </a:extLst>
                </a:gridCol>
              </a:tblGrid>
              <a:tr h="9967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SAMEDI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5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  <a:ea typeface="Times New Roman" panose="02020603050405020304" pitchFamily="18" charset="0"/>
                        </a:rPr>
                        <a:t>5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kern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JANVIER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DIMANCHE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5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  <a:ea typeface="Times New Roman" panose="02020603050405020304" pitchFamily="18" charset="0"/>
                        </a:rPr>
                        <a:t>6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kern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DECEMBRE</a:t>
                      </a:r>
                      <a:r>
                        <a:rPr lang="fr-FR" sz="14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LUNDI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5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  <a:ea typeface="Times New Roman" panose="02020603050405020304" pitchFamily="18" charset="0"/>
                        </a:rPr>
                        <a:t>7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kern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DECEMBRE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MARDI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5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  <a:ea typeface="Times New Roman" panose="02020603050405020304" pitchFamily="18" charset="0"/>
                        </a:rPr>
                        <a:t>8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kern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DECEMBRE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MERCREDI 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500" b="0" kern="120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9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kern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DECEMBRE</a:t>
                      </a:r>
                      <a:r>
                        <a:rPr lang="fr-FR" sz="14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JEUDI 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5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  <a:ea typeface="Times New Roman" panose="02020603050405020304" pitchFamily="18" charset="0"/>
                        </a:rPr>
                        <a:t>10</a:t>
                      </a:r>
                      <a:endParaRPr lang="fr-FR" sz="2500" b="1" baseline="3000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kern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JANVIER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VENDREDI 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5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  <a:ea typeface="Times New Roman" panose="02020603050405020304" pitchFamily="18" charset="0"/>
                        </a:rPr>
                        <a:t>11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kern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JANVIER</a:t>
                      </a:r>
                      <a:r>
                        <a:rPr lang="fr-FR" sz="14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SAMEDI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5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12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kern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JANVIER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DIMANCHE 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5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  <a:ea typeface="Times New Roman" panose="02020603050405020304" pitchFamily="18" charset="0"/>
                        </a:rPr>
                        <a:t>13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kern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JANVIER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6990313"/>
                  </a:ext>
                </a:extLst>
              </a:tr>
              <a:tr h="904192"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6306358"/>
                  </a:ext>
                </a:extLst>
              </a:tr>
              <a:tr h="1175449"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8209919"/>
                  </a:ext>
                </a:extLst>
              </a:tr>
              <a:tr h="632934"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9510979"/>
                  </a:ext>
                </a:extLst>
              </a:tr>
              <a:tr h="1175449"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001852"/>
                  </a:ext>
                </a:extLst>
              </a:tr>
            </a:tbl>
          </a:graphicData>
        </a:graphic>
      </p:graphicFrame>
      <p:pic>
        <p:nvPicPr>
          <p:cNvPr id="5" name="Image 4">
            <a:extLst>
              <a:ext uri="{FF2B5EF4-FFF2-40B4-BE49-F238E27FC236}">
                <a16:creationId xmlns:a16="http://schemas.microsoft.com/office/drawing/2014/main" id="{300E60EE-64E3-494C-B2A7-2D25D071926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" y="2242800"/>
            <a:ext cx="772884" cy="792267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300E60EE-64E3-494C-B2A7-2D25D071926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1600" y="2242798"/>
            <a:ext cx="772884" cy="792267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300E60EE-64E3-494C-B2A7-2D25D071926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6400" y="2242798"/>
            <a:ext cx="772884" cy="792267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300E60EE-64E3-494C-B2A7-2D25D071926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200" y="2242799"/>
            <a:ext cx="772884" cy="792267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300E60EE-64E3-494C-B2A7-2D25D071926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1904" y="2223043"/>
            <a:ext cx="772884" cy="792267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7C91B35F-3D23-484E-ACFC-82AD4CD85537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2300400"/>
            <a:ext cx="952531" cy="643243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7C91B35F-3D23-484E-ACFC-82AD4CD85537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7600" y="2317309"/>
            <a:ext cx="952531" cy="643243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7C91B35F-3D23-484E-ACFC-82AD4CD85537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0800" y="2300400"/>
            <a:ext cx="952531" cy="643243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7C91B35F-3D23-484E-ACFC-82AD4CD85537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3600" y="2300400"/>
            <a:ext cx="952531" cy="643243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4D7949EB-840E-4F7C-9B3D-106AC92B98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000" y="4356000"/>
            <a:ext cx="998728" cy="513659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4D7949EB-840E-4F7C-9B3D-106AC92B98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57200" y="4356000"/>
            <a:ext cx="998728" cy="513659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4D7949EB-840E-4F7C-9B3D-106AC92B98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58800" y="4356000"/>
            <a:ext cx="998728" cy="513659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4D7949EB-840E-4F7C-9B3D-106AC92B98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60400" y="4356000"/>
            <a:ext cx="998728" cy="513659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4D7949EB-840E-4F7C-9B3D-106AC92B98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62000" y="4356000"/>
            <a:ext cx="998728" cy="513659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4D7949EB-840E-4F7C-9B3D-106AC92B98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63600" y="4356000"/>
            <a:ext cx="998728" cy="513659"/>
          </a:xfrm>
          <a:prstGeom prst="rect">
            <a:avLst/>
          </a:prstGeom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id="{4D7949EB-840E-4F7C-9B3D-106AC92B98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65200" y="4356000"/>
            <a:ext cx="998728" cy="513659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4D7949EB-840E-4F7C-9B3D-106AC92B98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66800" y="4356000"/>
            <a:ext cx="998728" cy="513659"/>
          </a:xfrm>
          <a:prstGeom prst="rect">
            <a:avLst/>
          </a:prstGeom>
        </p:spPr>
      </p:pic>
      <p:pic>
        <p:nvPicPr>
          <p:cNvPr id="23" name="Image 22">
            <a:extLst>
              <a:ext uri="{FF2B5EF4-FFF2-40B4-BE49-F238E27FC236}">
                <a16:creationId xmlns:a16="http://schemas.microsoft.com/office/drawing/2014/main" id="{4D7949EB-840E-4F7C-9B3D-106AC92B98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55600" y="4356000"/>
            <a:ext cx="998728" cy="513659"/>
          </a:xfrm>
          <a:prstGeom prst="rect">
            <a:avLst/>
          </a:prstGeom>
        </p:spPr>
      </p:pic>
      <p:sp>
        <p:nvSpPr>
          <p:cNvPr id="22" name="ZoneTexte 21">
            <a:extLst>
              <a:ext uri="{FF2B5EF4-FFF2-40B4-BE49-F238E27FC236}">
                <a16:creationId xmlns:a16="http://schemas.microsoft.com/office/drawing/2014/main" id="{BD82FECD-F78D-43FF-B7DB-B21254EA87E2}"/>
              </a:ext>
            </a:extLst>
          </p:cNvPr>
          <p:cNvSpPr txBox="1"/>
          <p:nvPr/>
        </p:nvSpPr>
        <p:spPr>
          <a:xfrm>
            <a:off x="4085999" y="0"/>
            <a:ext cx="3078593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500" dirty="0">
                <a:latin typeface="appleberry" pitchFamily="2" charset="0"/>
              </a:rPr>
              <a:t>HIVER</a:t>
            </a:r>
          </a:p>
        </p:txBody>
      </p:sp>
    </p:spTree>
    <p:extLst>
      <p:ext uri="{BB962C8B-B14F-4D97-AF65-F5344CB8AC3E}">
        <p14:creationId xmlns:p14="http://schemas.microsoft.com/office/powerpoint/2010/main" val="3722987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1F7E3FA7-9D85-49F4-9039-D1885E5406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906000" cy="6858000"/>
          </a:xfrm>
          <a:prstGeom prst="rect">
            <a:avLst/>
          </a:prstGeom>
        </p:spPr>
      </p:pic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FA647280-7F56-498C-8A6B-ECC8090D15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4344118"/>
              </p:ext>
            </p:extLst>
          </p:nvPr>
        </p:nvGraphicFramePr>
        <p:xfrm>
          <a:off x="0" y="1180800"/>
          <a:ext cx="9906003" cy="49215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0667">
                  <a:extLst>
                    <a:ext uri="{9D8B030D-6E8A-4147-A177-3AD203B41FA5}">
                      <a16:colId xmlns:a16="http://schemas.microsoft.com/office/drawing/2014/main" val="507919271"/>
                    </a:ext>
                  </a:extLst>
                </a:gridCol>
                <a:gridCol w="1100667">
                  <a:extLst>
                    <a:ext uri="{9D8B030D-6E8A-4147-A177-3AD203B41FA5}">
                      <a16:colId xmlns:a16="http://schemas.microsoft.com/office/drawing/2014/main" val="1666893321"/>
                    </a:ext>
                  </a:extLst>
                </a:gridCol>
                <a:gridCol w="1101424">
                  <a:extLst>
                    <a:ext uri="{9D8B030D-6E8A-4147-A177-3AD203B41FA5}">
                      <a16:colId xmlns:a16="http://schemas.microsoft.com/office/drawing/2014/main" val="8723330"/>
                    </a:ext>
                  </a:extLst>
                </a:gridCol>
                <a:gridCol w="1099910">
                  <a:extLst>
                    <a:ext uri="{9D8B030D-6E8A-4147-A177-3AD203B41FA5}">
                      <a16:colId xmlns:a16="http://schemas.microsoft.com/office/drawing/2014/main" val="1198666461"/>
                    </a:ext>
                  </a:extLst>
                </a:gridCol>
                <a:gridCol w="1100667">
                  <a:extLst>
                    <a:ext uri="{9D8B030D-6E8A-4147-A177-3AD203B41FA5}">
                      <a16:colId xmlns:a16="http://schemas.microsoft.com/office/drawing/2014/main" val="4242910037"/>
                    </a:ext>
                  </a:extLst>
                </a:gridCol>
                <a:gridCol w="1100667">
                  <a:extLst>
                    <a:ext uri="{9D8B030D-6E8A-4147-A177-3AD203B41FA5}">
                      <a16:colId xmlns:a16="http://schemas.microsoft.com/office/drawing/2014/main" val="3828873470"/>
                    </a:ext>
                  </a:extLst>
                </a:gridCol>
                <a:gridCol w="1100667">
                  <a:extLst>
                    <a:ext uri="{9D8B030D-6E8A-4147-A177-3AD203B41FA5}">
                      <a16:colId xmlns:a16="http://schemas.microsoft.com/office/drawing/2014/main" val="352351419"/>
                    </a:ext>
                  </a:extLst>
                </a:gridCol>
                <a:gridCol w="1100667">
                  <a:extLst>
                    <a:ext uri="{9D8B030D-6E8A-4147-A177-3AD203B41FA5}">
                      <a16:colId xmlns:a16="http://schemas.microsoft.com/office/drawing/2014/main" val="2122472642"/>
                    </a:ext>
                  </a:extLst>
                </a:gridCol>
                <a:gridCol w="1100667">
                  <a:extLst>
                    <a:ext uri="{9D8B030D-6E8A-4147-A177-3AD203B41FA5}">
                      <a16:colId xmlns:a16="http://schemas.microsoft.com/office/drawing/2014/main" val="2718243976"/>
                    </a:ext>
                  </a:extLst>
                </a:gridCol>
              </a:tblGrid>
              <a:tr h="996747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LUNDI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5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  <a:ea typeface="Times New Roman" panose="02020603050405020304" pitchFamily="18" charset="0"/>
                        </a:rPr>
                        <a:t>14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 kern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JANVIER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MARDI 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5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  <a:ea typeface="Times New Roman" panose="02020603050405020304" pitchFamily="18" charset="0"/>
                        </a:rPr>
                        <a:t>15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kern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JANVIER</a:t>
                      </a:r>
                      <a:r>
                        <a:rPr lang="fr-FR" sz="14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MERCREDI 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5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  <a:ea typeface="Times New Roman" panose="02020603050405020304" pitchFamily="18" charset="0"/>
                        </a:rPr>
                        <a:t>16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 kern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JANVIER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JEUDI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5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  <a:ea typeface="Times New Roman" panose="02020603050405020304" pitchFamily="18" charset="0"/>
                        </a:rPr>
                        <a:t>17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 kern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JANVIER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VENDREDI 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500" b="0" kern="120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18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kern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JANVIER</a:t>
                      </a:r>
                      <a:r>
                        <a:rPr lang="fr-FR" sz="14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SAMEDI 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500" b="0" baseline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  <a:ea typeface="Times New Roman" panose="02020603050405020304" pitchFamily="18" charset="0"/>
                        </a:rPr>
                        <a:t>19</a:t>
                      </a:r>
                      <a:endParaRPr lang="fr-FR" sz="2500" b="1" baseline="3000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 kern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JANVIER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DIMANCHE 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5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  <a:ea typeface="Times New Roman" panose="02020603050405020304" pitchFamily="18" charset="0"/>
                        </a:rPr>
                        <a:t>20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kern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JANVIER</a:t>
                      </a:r>
                      <a:r>
                        <a:rPr lang="fr-FR" sz="14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LUNDI 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5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21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 kern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JANVIER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MARDI 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5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  <a:ea typeface="Times New Roman" panose="02020603050405020304" pitchFamily="18" charset="0"/>
                        </a:rPr>
                        <a:t>22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 kern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JANVIER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6990313"/>
                  </a:ext>
                </a:extLst>
              </a:tr>
              <a:tr h="904192"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6306358"/>
                  </a:ext>
                </a:extLst>
              </a:tr>
              <a:tr h="1175449"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8209919"/>
                  </a:ext>
                </a:extLst>
              </a:tr>
              <a:tr h="632934"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9510979"/>
                  </a:ext>
                </a:extLst>
              </a:tr>
              <a:tr h="1175449"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001852"/>
                  </a:ext>
                </a:extLst>
              </a:tr>
            </a:tbl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id="{BD82FECD-F78D-43FF-B7DB-B21254EA87E2}"/>
              </a:ext>
            </a:extLst>
          </p:cNvPr>
          <p:cNvSpPr txBox="1"/>
          <p:nvPr/>
        </p:nvSpPr>
        <p:spPr>
          <a:xfrm>
            <a:off x="4085999" y="-109182"/>
            <a:ext cx="3067835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500" dirty="0">
                <a:latin typeface="appleberry" pitchFamily="2" charset="0"/>
              </a:rPr>
              <a:t>HIVER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300E60EE-64E3-494C-B2A7-2D25D071926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9600" y="2242799"/>
            <a:ext cx="772884" cy="792267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300E60EE-64E3-494C-B2A7-2D25D071926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8000" y="2242799"/>
            <a:ext cx="772884" cy="792267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300E60EE-64E3-494C-B2A7-2D25D071926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3200" y="2242800"/>
            <a:ext cx="772884" cy="792267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7C91B35F-3D23-484E-ACFC-82AD4CD85537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9600" y="2376000"/>
            <a:ext cx="952531" cy="643243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7C91B35F-3D23-484E-ACFC-82AD4CD85537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4000" y="2376000"/>
            <a:ext cx="952531" cy="643243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7C91B35F-3D23-484E-ACFC-82AD4CD85537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7600" y="2340000"/>
            <a:ext cx="952531" cy="643243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7C91B35F-3D23-484E-ACFC-82AD4CD85537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9200" y="2340000"/>
            <a:ext cx="952531" cy="643243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7C91B35F-3D23-484E-ACFC-82AD4CD85537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400" y="2340000"/>
            <a:ext cx="952531" cy="643243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7C91B35F-3D23-484E-ACFC-82AD4CD85537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87" y="2340000"/>
            <a:ext cx="952531" cy="643243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4D7949EB-840E-4F7C-9B3D-106AC92B98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000" y="4356000"/>
            <a:ext cx="998728" cy="513659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4D7949EB-840E-4F7C-9B3D-106AC92B98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55600" y="4356000"/>
            <a:ext cx="998728" cy="513659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4D7949EB-840E-4F7C-9B3D-106AC92B98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57191" y="4356000"/>
            <a:ext cx="998728" cy="513659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4D7949EB-840E-4F7C-9B3D-106AC92B98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58800" y="4356000"/>
            <a:ext cx="998728" cy="513659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4D7949EB-840E-4F7C-9B3D-106AC92B98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60607" y="4356000"/>
            <a:ext cx="998728" cy="513659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4D7949EB-840E-4F7C-9B3D-106AC92B98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62000" y="4356000"/>
            <a:ext cx="998728" cy="513659"/>
          </a:xfrm>
          <a:prstGeom prst="rect">
            <a:avLst/>
          </a:prstGeom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id="{4D7949EB-840E-4F7C-9B3D-106AC92B98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63600" y="4356000"/>
            <a:ext cx="998728" cy="513659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4D7949EB-840E-4F7C-9B3D-106AC92B98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65200" y="4356000"/>
            <a:ext cx="998728" cy="513659"/>
          </a:xfrm>
          <a:prstGeom prst="rect">
            <a:avLst/>
          </a:prstGeom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id="{4D7949EB-840E-4F7C-9B3D-106AC92B98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66800" y="4356000"/>
            <a:ext cx="998728" cy="513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088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1F7E3FA7-9D85-49F4-9039-D1885E5406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906000" cy="6858000"/>
          </a:xfrm>
          <a:prstGeom prst="rect">
            <a:avLst/>
          </a:prstGeom>
        </p:spPr>
      </p:pic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FA647280-7F56-498C-8A6B-ECC8090D15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198349"/>
              </p:ext>
            </p:extLst>
          </p:nvPr>
        </p:nvGraphicFramePr>
        <p:xfrm>
          <a:off x="0" y="1180800"/>
          <a:ext cx="9906003" cy="49215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0667">
                  <a:extLst>
                    <a:ext uri="{9D8B030D-6E8A-4147-A177-3AD203B41FA5}">
                      <a16:colId xmlns:a16="http://schemas.microsoft.com/office/drawing/2014/main" val="507919271"/>
                    </a:ext>
                  </a:extLst>
                </a:gridCol>
                <a:gridCol w="1100667">
                  <a:extLst>
                    <a:ext uri="{9D8B030D-6E8A-4147-A177-3AD203B41FA5}">
                      <a16:colId xmlns:a16="http://schemas.microsoft.com/office/drawing/2014/main" val="1666893321"/>
                    </a:ext>
                  </a:extLst>
                </a:gridCol>
                <a:gridCol w="1101424">
                  <a:extLst>
                    <a:ext uri="{9D8B030D-6E8A-4147-A177-3AD203B41FA5}">
                      <a16:colId xmlns:a16="http://schemas.microsoft.com/office/drawing/2014/main" val="8723330"/>
                    </a:ext>
                  </a:extLst>
                </a:gridCol>
                <a:gridCol w="1099910">
                  <a:extLst>
                    <a:ext uri="{9D8B030D-6E8A-4147-A177-3AD203B41FA5}">
                      <a16:colId xmlns:a16="http://schemas.microsoft.com/office/drawing/2014/main" val="1198666461"/>
                    </a:ext>
                  </a:extLst>
                </a:gridCol>
                <a:gridCol w="1100667">
                  <a:extLst>
                    <a:ext uri="{9D8B030D-6E8A-4147-A177-3AD203B41FA5}">
                      <a16:colId xmlns:a16="http://schemas.microsoft.com/office/drawing/2014/main" val="4242910037"/>
                    </a:ext>
                  </a:extLst>
                </a:gridCol>
                <a:gridCol w="1100667">
                  <a:extLst>
                    <a:ext uri="{9D8B030D-6E8A-4147-A177-3AD203B41FA5}">
                      <a16:colId xmlns:a16="http://schemas.microsoft.com/office/drawing/2014/main" val="3828873470"/>
                    </a:ext>
                  </a:extLst>
                </a:gridCol>
                <a:gridCol w="1100667">
                  <a:extLst>
                    <a:ext uri="{9D8B030D-6E8A-4147-A177-3AD203B41FA5}">
                      <a16:colId xmlns:a16="http://schemas.microsoft.com/office/drawing/2014/main" val="352351419"/>
                    </a:ext>
                  </a:extLst>
                </a:gridCol>
                <a:gridCol w="1100667">
                  <a:extLst>
                    <a:ext uri="{9D8B030D-6E8A-4147-A177-3AD203B41FA5}">
                      <a16:colId xmlns:a16="http://schemas.microsoft.com/office/drawing/2014/main" val="2122472642"/>
                    </a:ext>
                  </a:extLst>
                </a:gridCol>
                <a:gridCol w="1100667">
                  <a:extLst>
                    <a:ext uri="{9D8B030D-6E8A-4147-A177-3AD203B41FA5}">
                      <a16:colId xmlns:a16="http://schemas.microsoft.com/office/drawing/2014/main" val="2718243976"/>
                    </a:ext>
                  </a:extLst>
                </a:gridCol>
              </a:tblGrid>
              <a:tr h="996747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MERCREDI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5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  <a:ea typeface="Times New Roman" panose="02020603050405020304" pitchFamily="18" charset="0"/>
                        </a:rPr>
                        <a:t>23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 kern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JANVIER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JEUDI 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5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  <a:ea typeface="Times New Roman" panose="02020603050405020304" pitchFamily="18" charset="0"/>
                        </a:rPr>
                        <a:t>24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kern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JANVIER</a:t>
                      </a:r>
                      <a:r>
                        <a:rPr lang="fr-FR" sz="14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VENDREDI 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5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  <a:ea typeface="Times New Roman" panose="02020603050405020304" pitchFamily="18" charset="0"/>
                        </a:rPr>
                        <a:t>25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 kern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JANVIER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SAMEDI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5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  <a:ea typeface="Times New Roman" panose="02020603050405020304" pitchFamily="18" charset="0"/>
                        </a:rPr>
                        <a:t>26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 kern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JANVIER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DIMANCHE 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500" b="0" kern="120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27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kern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JANVIER</a:t>
                      </a:r>
                      <a:r>
                        <a:rPr lang="fr-FR" sz="14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LUNDI 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500" b="0" baseline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  <a:ea typeface="Times New Roman" panose="02020603050405020304" pitchFamily="18" charset="0"/>
                        </a:rPr>
                        <a:t>28</a:t>
                      </a:r>
                      <a:endParaRPr lang="fr-FR" sz="2500" b="1" baseline="3000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 kern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JANVIER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MARDI 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5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  <a:ea typeface="Times New Roman" panose="02020603050405020304" pitchFamily="18" charset="0"/>
                        </a:rPr>
                        <a:t>29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kern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JANVIER</a:t>
                      </a:r>
                      <a:r>
                        <a:rPr lang="fr-FR" sz="14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MERCREDI 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5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30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 kern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JANVIER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JEUDI 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5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  <a:ea typeface="Times New Roman" panose="02020603050405020304" pitchFamily="18" charset="0"/>
                        </a:rPr>
                        <a:t>31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 kern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JANVIER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6990313"/>
                  </a:ext>
                </a:extLst>
              </a:tr>
              <a:tr h="904192"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6306358"/>
                  </a:ext>
                </a:extLst>
              </a:tr>
              <a:tr h="1175449"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8209919"/>
                  </a:ext>
                </a:extLst>
              </a:tr>
              <a:tr h="632934"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9510979"/>
                  </a:ext>
                </a:extLst>
              </a:tr>
              <a:tr h="1175449"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001852"/>
                  </a:ext>
                </a:extLst>
              </a:tr>
            </a:tbl>
          </a:graphicData>
        </a:graphic>
      </p:graphicFrame>
      <p:pic>
        <p:nvPicPr>
          <p:cNvPr id="5" name="Image 4">
            <a:extLst>
              <a:ext uri="{FF2B5EF4-FFF2-40B4-BE49-F238E27FC236}">
                <a16:creationId xmlns:a16="http://schemas.microsoft.com/office/drawing/2014/main" id="{7C91B35F-3D23-484E-ACFC-82AD4CD85537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2000" y="2340000"/>
            <a:ext cx="952531" cy="643243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7C91B35F-3D23-484E-ACFC-82AD4CD85537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2400" y="2340000"/>
            <a:ext cx="952531" cy="643243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7C91B35F-3D23-484E-ACFC-82AD4CD85537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0800" y="2340000"/>
            <a:ext cx="952531" cy="643243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7C91B35F-3D23-484E-ACFC-82AD4CD85537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400" y="2340000"/>
            <a:ext cx="952531" cy="643243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7C91B35F-3D23-484E-ACFC-82AD4CD85537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2340000"/>
            <a:ext cx="952531" cy="643243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300E60EE-64E3-494C-B2A7-2D25D071926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" y="2242800"/>
            <a:ext cx="772884" cy="792267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300E60EE-64E3-494C-B2A7-2D25D071926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200" y="2242800"/>
            <a:ext cx="772884" cy="792267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300E60EE-64E3-494C-B2A7-2D25D071926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6400" y="2242800"/>
            <a:ext cx="772884" cy="792267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300E60EE-64E3-494C-B2A7-2D25D071926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4800" y="2242800"/>
            <a:ext cx="772884" cy="792267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4D7949EB-840E-4F7C-9B3D-106AC92B98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000" y="4356000"/>
            <a:ext cx="998728" cy="513659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4D7949EB-840E-4F7C-9B3D-106AC92B98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55600" y="4355681"/>
            <a:ext cx="998728" cy="513659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4D7949EB-840E-4F7C-9B3D-106AC92B98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57200" y="4356000"/>
            <a:ext cx="998728" cy="513659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4D7949EB-840E-4F7C-9B3D-106AC92B98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58800" y="4355681"/>
            <a:ext cx="998728" cy="513659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4D7949EB-840E-4F7C-9B3D-106AC92B98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60400" y="4355998"/>
            <a:ext cx="998728" cy="513659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4D7949EB-840E-4F7C-9B3D-106AC92B98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62000" y="4355999"/>
            <a:ext cx="998728" cy="513659"/>
          </a:xfrm>
          <a:prstGeom prst="rect">
            <a:avLst/>
          </a:prstGeom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id="{4D7949EB-840E-4F7C-9B3D-106AC92B98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63600" y="4356000"/>
            <a:ext cx="998728" cy="513659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4D7949EB-840E-4F7C-9B3D-106AC92B98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65200" y="4356931"/>
            <a:ext cx="998728" cy="513659"/>
          </a:xfrm>
          <a:prstGeom prst="rect">
            <a:avLst/>
          </a:prstGeom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id="{4D7949EB-840E-4F7C-9B3D-106AC92B98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66800" y="4356000"/>
            <a:ext cx="998728" cy="513659"/>
          </a:xfrm>
          <a:prstGeom prst="rect">
            <a:avLst/>
          </a:prstGeom>
        </p:spPr>
      </p:pic>
      <p:sp>
        <p:nvSpPr>
          <p:cNvPr id="23" name="ZoneTexte 22">
            <a:extLst>
              <a:ext uri="{FF2B5EF4-FFF2-40B4-BE49-F238E27FC236}">
                <a16:creationId xmlns:a16="http://schemas.microsoft.com/office/drawing/2014/main" id="{BD82FECD-F78D-43FF-B7DB-B21254EA87E2}"/>
              </a:ext>
            </a:extLst>
          </p:cNvPr>
          <p:cNvSpPr txBox="1"/>
          <p:nvPr/>
        </p:nvSpPr>
        <p:spPr>
          <a:xfrm>
            <a:off x="4085999" y="0"/>
            <a:ext cx="3132381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500" dirty="0">
                <a:latin typeface="appleberry" pitchFamily="2" charset="0"/>
              </a:rPr>
              <a:t>HIVER</a:t>
            </a:r>
          </a:p>
        </p:txBody>
      </p:sp>
    </p:spTree>
    <p:extLst>
      <p:ext uri="{BB962C8B-B14F-4D97-AF65-F5344CB8AC3E}">
        <p14:creationId xmlns:p14="http://schemas.microsoft.com/office/powerpoint/2010/main" val="2538177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1F7E3FA7-9D85-49F4-9039-D1885E5406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906000" cy="6858000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BD82FECD-F78D-43FF-B7DB-B21254EA87E2}"/>
              </a:ext>
            </a:extLst>
          </p:cNvPr>
          <p:cNvSpPr txBox="1"/>
          <p:nvPr/>
        </p:nvSpPr>
        <p:spPr>
          <a:xfrm>
            <a:off x="4086000" y="-109182"/>
            <a:ext cx="2874198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500" dirty="0">
                <a:latin typeface="appleberry" pitchFamily="2" charset="0"/>
              </a:rPr>
              <a:t>HIVER</a:t>
            </a: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FA647280-7F56-498C-8A6B-ECC8090D15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7169548"/>
              </p:ext>
            </p:extLst>
          </p:nvPr>
        </p:nvGraphicFramePr>
        <p:xfrm>
          <a:off x="0" y="1180800"/>
          <a:ext cx="9906003" cy="49327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0667">
                  <a:extLst>
                    <a:ext uri="{9D8B030D-6E8A-4147-A177-3AD203B41FA5}">
                      <a16:colId xmlns:a16="http://schemas.microsoft.com/office/drawing/2014/main" val="507919271"/>
                    </a:ext>
                  </a:extLst>
                </a:gridCol>
                <a:gridCol w="1100667">
                  <a:extLst>
                    <a:ext uri="{9D8B030D-6E8A-4147-A177-3AD203B41FA5}">
                      <a16:colId xmlns:a16="http://schemas.microsoft.com/office/drawing/2014/main" val="1666893321"/>
                    </a:ext>
                  </a:extLst>
                </a:gridCol>
                <a:gridCol w="1100667">
                  <a:extLst>
                    <a:ext uri="{9D8B030D-6E8A-4147-A177-3AD203B41FA5}">
                      <a16:colId xmlns:a16="http://schemas.microsoft.com/office/drawing/2014/main" val="8723330"/>
                    </a:ext>
                  </a:extLst>
                </a:gridCol>
                <a:gridCol w="1100667">
                  <a:extLst>
                    <a:ext uri="{9D8B030D-6E8A-4147-A177-3AD203B41FA5}">
                      <a16:colId xmlns:a16="http://schemas.microsoft.com/office/drawing/2014/main" val="1198666461"/>
                    </a:ext>
                  </a:extLst>
                </a:gridCol>
                <a:gridCol w="1100667">
                  <a:extLst>
                    <a:ext uri="{9D8B030D-6E8A-4147-A177-3AD203B41FA5}">
                      <a16:colId xmlns:a16="http://schemas.microsoft.com/office/drawing/2014/main" val="4242910037"/>
                    </a:ext>
                  </a:extLst>
                </a:gridCol>
                <a:gridCol w="1100667">
                  <a:extLst>
                    <a:ext uri="{9D8B030D-6E8A-4147-A177-3AD203B41FA5}">
                      <a16:colId xmlns:a16="http://schemas.microsoft.com/office/drawing/2014/main" val="3828873470"/>
                    </a:ext>
                  </a:extLst>
                </a:gridCol>
                <a:gridCol w="1100667">
                  <a:extLst>
                    <a:ext uri="{9D8B030D-6E8A-4147-A177-3AD203B41FA5}">
                      <a16:colId xmlns:a16="http://schemas.microsoft.com/office/drawing/2014/main" val="352351419"/>
                    </a:ext>
                  </a:extLst>
                </a:gridCol>
                <a:gridCol w="1100667">
                  <a:extLst>
                    <a:ext uri="{9D8B030D-6E8A-4147-A177-3AD203B41FA5}">
                      <a16:colId xmlns:a16="http://schemas.microsoft.com/office/drawing/2014/main" val="2122472642"/>
                    </a:ext>
                  </a:extLst>
                </a:gridCol>
                <a:gridCol w="1100667">
                  <a:extLst>
                    <a:ext uri="{9D8B030D-6E8A-4147-A177-3AD203B41FA5}">
                      <a16:colId xmlns:a16="http://schemas.microsoft.com/office/drawing/2014/main" val="2718243976"/>
                    </a:ext>
                  </a:extLst>
                </a:gridCol>
              </a:tblGrid>
              <a:tr h="1008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VENDREDI 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5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  <a:ea typeface="Times New Roman" panose="02020603050405020304" pitchFamily="18" charset="0"/>
                        </a:rPr>
                        <a:t>1</a:t>
                      </a:r>
                      <a:r>
                        <a:rPr lang="fr-FR" sz="2500" b="0" baseline="3000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  <a:ea typeface="Times New Roman" panose="02020603050405020304" pitchFamily="18" charset="0"/>
                        </a:rPr>
                        <a:t>er</a:t>
                      </a:r>
                      <a:endParaRPr lang="fr-FR" sz="1000" b="0" baseline="3000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kern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FEVRIER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SAMEDI 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5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  <a:ea typeface="Times New Roman" panose="02020603050405020304" pitchFamily="18" charset="0"/>
                        </a:rPr>
                        <a:t>2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kern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FEVRIER</a:t>
                      </a:r>
                      <a:r>
                        <a:rPr lang="fr-FR" sz="14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DIMANCHE 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5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  <a:ea typeface="Times New Roman" panose="02020603050405020304" pitchFamily="18" charset="0"/>
                        </a:rPr>
                        <a:t>3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FEVRIER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LUNDI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5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  <a:ea typeface="Times New Roman" panose="02020603050405020304" pitchFamily="18" charset="0"/>
                        </a:rPr>
                        <a:t>4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kern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FEVRIER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MARDI 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500" b="0" kern="120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5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kern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FEVRIER</a:t>
                      </a:r>
                      <a:r>
                        <a:rPr lang="fr-FR" sz="14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MERCREDI 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5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  <a:ea typeface="Times New Roman" panose="02020603050405020304" pitchFamily="18" charset="0"/>
                        </a:rPr>
                        <a:t>6</a:t>
                      </a:r>
                      <a:endParaRPr lang="fr-FR" sz="2500" b="1" baseline="3000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kern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FEVRIER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JEUDI 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5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  <a:ea typeface="Times New Roman" panose="02020603050405020304" pitchFamily="18" charset="0"/>
                        </a:rPr>
                        <a:t>7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kern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FEVRIER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VENDREDI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5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kern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FEVRIER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SAMEDI 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5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  <a:ea typeface="Times New Roman" panose="02020603050405020304" pitchFamily="18" charset="0"/>
                        </a:rPr>
                        <a:t>9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kern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FEVRIER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6990313"/>
                  </a:ext>
                </a:extLst>
              </a:tr>
              <a:tr h="904192"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6306358"/>
                  </a:ext>
                </a:extLst>
              </a:tr>
              <a:tr h="1175449"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8209919"/>
                  </a:ext>
                </a:extLst>
              </a:tr>
              <a:tr h="632934"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9510979"/>
                  </a:ext>
                </a:extLst>
              </a:tr>
              <a:tr h="1175449"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001852"/>
                  </a:ext>
                </a:extLst>
              </a:tr>
            </a:tbl>
          </a:graphicData>
        </a:graphic>
      </p:graphicFrame>
      <p:pic>
        <p:nvPicPr>
          <p:cNvPr id="5" name="Image 4">
            <a:extLst>
              <a:ext uri="{FF2B5EF4-FFF2-40B4-BE49-F238E27FC236}">
                <a16:creationId xmlns:a16="http://schemas.microsoft.com/office/drawing/2014/main" id="{300E60EE-64E3-494C-B2A7-2D25D071926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4000" y="2242797"/>
            <a:ext cx="772884" cy="792267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300E60EE-64E3-494C-B2A7-2D25D071926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8000" y="2242798"/>
            <a:ext cx="772884" cy="792267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300E60EE-64E3-494C-B2A7-2D25D071926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8800" y="2242799"/>
            <a:ext cx="772884" cy="792267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300E60EE-64E3-494C-B2A7-2D25D071926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7600" y="2242799"/>
            <a:ext cx="772884" cy="792267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7C91B35F-3D23-484E-ACFC-82AD4CD85537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00" y="2340000"/>
            <a:ext cx="952531" cy="643243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7C91B35F-3D23-484E-ACFC-82AD4CD85537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0126" y="2340000"/>
            <a:ext cx="952531" cy="643243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7C91B35F-3D23-484E-ACFC-82AD4CD85537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2077" y="2340000"/>
            <a:ext cx="952531" cy="643243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7C91B35F-3D23-484E-ACFC-82AD4CD85537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4000" y="2340000"/>
            <a:ext cx="952531" cy="643243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7C91B35F-3D23-484E-ACFC-82AD4CD85537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9200" y="2340000"/>
            <a:ext cx="952531" cy="643243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4D7949EB-840E-4F7C-9B3D-106AC92B98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000" y="4356000"/>
            <a:ext cx="998728" cy="513659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4D7949EB-840E-4F7C-9B3D-106AC92B98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55600" y="4356000"/>
            <a:ext cx="998728" cy="513659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4D7949EB-840E-4F7C-9B3D-106AC92B98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57200" y="4356000"/>
            <a:ext cx="998728" cy="513659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4D7949EB-840E-4F7C-9B3D-106AC92B98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58800" y="4356000"/>
            <a:ext cx="998728" cy="513659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4D7949EB-840E-4F7C-9B3D-106AC92B98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60400" y="4356000"/>
            <a:ext cx="998728" cy="513659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4D7949EB-840E-4F7C-9B3D-106AC92B98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62000" y="4356000"/>
            <a:ext cx="998728" cy="513659"/>
          </a:xfrm>
          <a:prstGeom prst="rect">
            <a:avLst/>
          </a:prstGeom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id="{4D7949EB-840E-4F7C-9B3D-106AC92B98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63600" y="4356000"/>
            <a:ext cx="998728" cy="513659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4D7949EB-840E-4F7C-9B3D-106AC92B98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65200" y="4356000"/>
            <a:ext cx="998728" cy="513659"/>
          </a:xfrm>
          <a:prstGeom prst="rect">
            <a:avLst/>
          </a:prstGeom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id="{4D7949EB-840E-4F7C-9B3D-106AC92B98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66800" y="4356000"/>
            <a:ext cx="998728" cy="513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538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1F7E3FA7-9D85-49F4-9039-D1885E5406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906000" cy="6858000"/>
          </a:xfrm>
          <a:prstGeom prst="rect">
            <a:avLst/>
          </a:prstGeom>
        </p:spPr>
      </p:pic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FA647280-7F56-498C-8A6B-ECC8090D15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5640260"/>
              </p:ext>
            </p:extLst>
          </p:nvPr>
        </p:nvGraphicFramePr>
        <p:xfrm>
          <a:off x="0" y="1180800"/>
          <a:ext cx="9906003" cy="49327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0667">
                  <a:extLst>
                    <a:ext uri="{9D8B030D-6E8A-4147-A177-3AD203B41FA5}">
                      <a16:colId xmlns:a16="http://schemas.microsoft.com/office/drawing/2014/main" val="507919271"/>
                    </a:ext>
                  </a:extLst>
                </a:gridCol>
                <a:gridCol w="1100667">
                  <a:extLst>
                    <a:ext uri="{9D8B030D-6E8A-4147-A177-3AD203B41FA5}">
                      <a16:colId xmlns:a16="http://schemas.microsoft.com/office/drawing/2014/main" val="1666893321"/>
                    </a:ext>
                  </a:extLst>
                </a:gridCol>
                <a:gridCol w="1100667">
                  <a:extLst>
                    <a:ext uri="{9D8B030D-6E8A-4147-A177-3AD203B41FA5}">
                      <a16:colId xmlns:a16="http://schemas.microsoft.com/office/drawing/2014/main" val="8723330"/>
                    </a:ext>
                  </a:extLst>
                </a:gridCol>
                <a:gridCol w="1100667">
                  <a:extLst>
                    <a:ext uri="{9D8B030D-6E8A-4147-A177-3AD203B41FA5}">
                      <a16:colId xmlns:a16="http://schemas.microsoft.com/office/drawing/2014/main" val="1198666461"/>
                    </a:ext>
                  </a:extLst>
                </a:gridCol>
                <a:gridCol w="1100667">
                  <a:extLst>
                    <a:ext uri="{9D8B030D-6E8A-4147-A177-3AD203B41FA5}">
                      <a16:colId xmlns:a16="http://schemas.microsoft.com/office/drawing/2014/main" val="4242910037"/>
                    </a:ext>
                  </a:extLst>
                </a:gridCol>
                <a:gridCol w="1100667">
                  <a:extLst>
                    <a:ext uri="{9D8B030D-6E8A-4147-A177-3AD203B41FA5}">
                      <a16:colId xmlns:a16="http://schemas.microsoft.com/office/drawing/2014/main" val="3828873470"/>
                    </a:ext>
                  </a:extLst>
                </a:gridCol>
                <a:gridCol w="1100667">
                  <a:extLst>
                    <a:ext uri="{9D8B030D-6E8A-4147-A177-3AD203B41FA5}">
                      <a16:colId xmlns:a16="http://schemas.microsoft.com/office/drawing/2014/main" val="352351419"/>
                    </a:ext>
                  </a:extLst>
                </a:gridCol>
                <a:gridCol w="1100667">
                  <a:extLst>
                    <a:ext uri="{9D8B030D-6E8A-4147-A177-3AD203B41FA5}">
                      <a16:colId xmlns:a16="http://schemas.microsoft.com/office/drawing/2014/main" val="2122472642"/>
                    </a:ext>
                  </a:extLst>
                </a:gridCol>
                <a:gridCol w="1100667">
                  <a:extLst>
                    <a:ext uri="{9D8B030D-6E8A-4147-A177-3AD203B41FA5}">
                      <a16:colId xmlns:a16="http://schemas.microsoft.com/office/drawing/2014/main" val="2718243976"/>
                    </a:ext>
                  </a:extLst>
                </a:gridCol>
              </a:tblGrid>
              <a:tr h="1008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DIMANCHE 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5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  <a:ea typeface="Times New Roman" panose="02020603050405020304" pitchFamily="18" charset="0"/>
                        </a:rPr>
                        <a:t>10</a:t>
                      </a:r>
                      <a:endParaRPr lang="fr-FR" sz="1000" b="0" baseline="3000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kern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FEVRIER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LUNDI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5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  <a:ea typeface="Times New Roman" panose="02020603050405020304" pitchFamily="18" charset="0"/>
                        </a:rPr>
                        <a:t>11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kern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FEVRIER</a:t>
                      </a:r>
                      <a:r>
                        <a:rPr lang="fr-FR" sz="14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MARDI 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5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  <a:ea typeface="Times New Roman" panose="02020603050405020304" pitchFamily="18" charset="0"/>
                        </a:rPr>
                        <a:t>12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FEVRIER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MERCREDI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5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  <a:ea typeface="Times New Roman" panose="02020603050405020304" pitchFamily="18" charset="0"/>
                        </a:rPr>
                        <a:t>13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kern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FEVRIER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JEUDI 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500" b="0" kern="120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14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kern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FEVRIER</a:t>
                      </a:r>
                      <a:r>
                        <a:rPr lang="fr-FR" sz="14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VENDREDI 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5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  <a:ea typeface="Times New Roman" panose="02020603050405020304" pitchFamily="18" charset="0"/>
                        </a:rPr>
                        <a:t>15</a:t>
                      </a:r>
                      <a:endParaRPr lang="fr-FR" sz="2500" b="1" baseline="3000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kern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FEVRIER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SAMEDI 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5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  <a:ea typeface="Times New Roman" panose="02020603050405020304" pitchFamily="18" charset="0"/>
                        </a:rPr>
                        <a:t>16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kern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FEVRIER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DIMANCHE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5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17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kern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FEVRIER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LUNDI 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5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  <a:ea typeface="Times New Roman" panose="02020603050405020304" pitchFamily="18" charset="0"/>
                        </a:rPr>
                        <a:t>18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kern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FEVRIER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6990313"/>
                  </a:ext>
                </a:extLst>
              </a:tr>
              <a:tr h="904192"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6306358"/>
                  </a:ext>
                </a:extLst>
              </a:tr>
              <a:tr h="1175449"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8209919"/>
                  </a:ext>
                </a:extLst>
              </a:tr>
              <a:tr h="632934"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9510979"/>
                  </a:ext>
                </a:extLst>
              </a:tr>
              <a:tr h="1175449"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001852"/>
                  </a:ext>
                </a:extLst>
              </a:tr>
            </a:tbl>
          </a:graphicData>
        </a:graphic>
      </p:graphicFrame>
      <p:pic>
        <p:nvPicPr>
          <p:cNvPr id="5" name="Image 4">
            <a:extLst>
              <a:ext uri="{FF2B5EF4-FFF2-40B4-BE49-F238E27FC236}">
                <a16:creationId xmlns:a16="http://schemas.microsoft.com/office/drawing/2014/main" id="{300E60EE-64E3-494C-B2A7-2D25D071926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" y="2242796"/>
            <a:ext cx="772884" cy="792267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300E60EE-64E3-494C-B2A7-2D25D071926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2800" y="2242796"/>
            <a:ext cx="772884" cy="792267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300E60EE-64E3-494C-B2A7-2D25D071926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200" y="2242797"/>
            <a:ext cx="772884" cy="792267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300E60EE-64E3-494C-B2A7-2D25D071926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9600" y="2242798"/>
            <a:ext cx="772884" cy="792267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300E60EE-64E3-494C-B2A7-2D25D071926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4800" y="2242799"/>
            <a:ext cx="772884" cy="792267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4D7949EB-840E-4F7C-9B3D-106AC92B98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000" y="4356000"/>
            <a:ext cx="998728" cy="513659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4D7949EB-840E-4F7C-9B3D-106AC92B98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5157" y="4351800"/>
            <a:ext cx="998728" cy="513659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4D7949EB-840E-4F7C-9B3D-106AC92B98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77643" y="4336850"/>
            <a:ext cx="998728" cy="513659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4D7949EB-840E-4F7C-9B3D-106AC92B98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8800" y="4356000"/>
            <a:ext cx="998728" cy="513659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4D7949EB-840E-4F7C-9B3D-106AC92B98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81451" y="4351799"/>
            <a:ext cx="998728" cy="513659"/>
          </a:xfrm>
          <a:prstGeom prst="rect">
            <a:avLst/>
          </a:prstGeom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id="{4D7949EB-840E-4F7C-9B3D-106AC92B98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48474" y="4351799"/>
            <a:ext cx="998728" cy="513659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4D7949EB-840E-4F7C-9B3D-106AC92B98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63600" y="4356000"/>
            <a:ext cx="998728" cy="513659"/>
          </a:xfrm>
          <a:prstGeom prst="rect">
            <a:avLst/>
          </a:prstGeom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id="{4D7949EB-840E-4F7C-9B3D-106AC92B98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65200" y="4356000"/>
            <a:ext cx="998728" cy="513659"/>
          </a:xfrm>
          <a:prstGeom prst="rect">
            <a:avLst/>
          </a:prstGeom>
        </p:spPr>
      </p:pic>
      <p:pic>
        <p:nvPicPr>
          <p:cNvPr id="23" name="Image 22">
            <a:extLst>
              <a:ext uri="{FF2B5EF4-FFF2-40B4-BE49-F238E27FC236}">
                <a16:creationId xmlns:a16="http://schemas.microsoft.com/office/drawing/2014/main" id="{4D7949EB-840E-4F7C-9B3D-106AC92B98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66800" y="4356000"/>
            <a:ext cx="998728" cy="513659"/>
          </a:xfrm>
          <a:prstGeom prst="rect">
            <a:avLst/>
          </a:prstGeom>
        </p:spPr>
      </p:pic>
      <p:pic>
        <p:nvPicPr>
          <p:cNvPr id="24" name="Image 23" descr="Résultat de recherche d'images pour &quot;Dessin coeur&quot;"/>
          <p:cNvPicPr/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85" r="5566" b="10973"/>
          <a:stretch/>
        </p:blipFill>
        <p:spPr bwMode="auto">
          <a:xfrm>
            <a:off x="4460400" y="3379014"/>
            <a:ext cx="946785" cy="6413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5" name="Image 24" descr="Résultat de recherche d'images pour &quot;Dessin coeur&quot;"/>
          <p:cNvPicPr/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85" r="5566" b="10973"/>
          <a:stretch/>
        </p:blipFill>
        <p:spPr bwMode="auto">
          <a:xfrm>
            <a:off x="4460399" y="5196893"/>
            <a:ext cx="946785" cy="6413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6" name="ZoneTexte 25">
            <a:extLst>
              <a:ext uri="{FF2B5EF4-FFF2-40B4-BE49-F238E27FC236}">
                <a16:creationId xmlns:a16="http://schemas.microsoft.com/office/drawing/2014/main" id="{BD82FECD-F78D-43FF-B7DB-B21254EA87E2}"/>
              </a:ext>
            </a:extLst>
          </p:cNvPr>
          <p:cNvSpPr txBox="1"/>
          <p:nvPr/>
        </p:nvSpPr>
        <p:spPr>
          <a:xfrm>
            <a:off x="4086000" y="0"/>
            <a:ext cx="3239958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500" dirty="0">
                <a:latin typeface="appleberry" pitchFamily="2" charset="0"/>
              </a:rPr>
              <a:t>HIVER</a:t>
            </a:r>
          </a:p>
        </p:txBody>
      </p:sp>
      <p:pic>
        <p:nvPicPr>
          <p:cNvPr id="27" name="Image 26">
            <a:extLst>
              <a:ext uri="{FF2B5EF4-FFF2-40B4-BE49-F238E27FC236}">
                <a16:creationId xmlns:a16="http://schemas.microsoft.com/office/drawing/2014/main" id="{300E60EE-64E3-494C-B2A7-2D25D071926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8079" y="2208925"/>
            <a:ext cx="772884" cy="792267"/>
          </a:xfrm>
          <a:prstGeom prst="rect">
            <a:avLst/>
          </a:prstGeom>
        </p:spPr>
      </p:pic>
      <p:pic>
        <p:nvPicPr>
          <p:cNvPr id="28" name="Image 27">
            <a:extLst>
              <a:ext uri="{FF2B5EF4-FFF2-40B4-BE49-F238E27FC236}">
                <a16:creationId xmlns:a16="http://schemas.microsoft.com/office/drawing/2014/main" id="{300E60EE-64E3-494C-B2A7-2D25D071926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477" y="2242793"/>
            <a:ext cx="772884" cy="792267"/>
          </a:xfrm>
          <a:prstGeom prst="rect">
            <a:avLst/>
          </a:prstGeom>
        </p:spPr>
      </p:pic>
      <p:pic>
        <p:nvPicPr>
          <p:cNvPr id="29" name="Image 28">
            <a:extLst>
              <a:ext uri="{FF2B5EF4-FFF2-40B4-BE49-F238E27FC236}">
                <a16:creationId xmlns:a16="http://schemas.microsoft.com/office/drawing/2014/main" id="{300E60EE-64E3-494C-B2A7-2D25D071926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4481" y="2242793"/>
            <a:ext cx="772884" cy="792267"/>
          </a:xfrm>
          <a:prstGeom prst="rect">
            <a:avLst/>
          </a:prstGeom>
        </p:spPr>
      </p:pic>
      <p:pic>
        <p:nvPicPr>
          <p:cNvPr id="30" name="Image 29">
            <a:extLst>
              <a:ext uri="{FF2B5EF4-FFF2-40B4-BE49-F238E27FC236}">
                <a16:creationId xmlns:a16="http://schemas.microsoft.com/office/drawing/2014/main" id="{300E60EE-64E3-494C-B2A7-2D25D071926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9458" y="2198511"/>
            <a:ext cx="772884" cy="792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2570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1F7E3FA7-9D85-49F4-9039-D1885E5406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906000" cy="6858000"/>
          </a:xfrm>
          <a:prstGeom prst="rect">
            <a:avLst/>
          </a:prstGeom>
        </p:spPr>
      </p:pic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FA647280-7F56-498C-8A6B-ECC8090D15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9764581"/>
              </p:ext>
            </p:extLst>
          </p:nvPr>
        </p:nvGraphicFramePr>
        <p:xfrm>
          <a:off x="0" y="1180800"/>
          <a:ext cx="9906003" cy="49327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0667">
                  <a:extLst>
                    <a:ext uri="{9D8B030D-6E8A-4147-A177-3AD203B41FA5}">
                      <a16:colId xmlns:a16="http://schemas.microsoft.com/office/drawing/2014/main" val="507919271"/>
                    </a:ext>
                  </a:extLst>
                </a:gridCol>
                <a:gridCol w="1100667">
                  <a:extLst>
                    <a:ext uri="{9D8B030D-6E8A-4147-A177-3AD203B41FA5}">
                      <a16:colId xmlns:a16="http://schemas.microsoft.com/office/drawing/2014/main" val="1666893321"/>
                    </a:ext>
                  </a:extLst>
                </a:gridCol>
                <a:gridCol w="1100667">
                  <a:extLst>
                    <a:ext uri="{9D8B030D-6E8A-4147-A177-3AD203B41FA5}">
                      <a16:colId xmlns:a16="http://schemas.microsoft.com/office/drawing/2014/main" val="8723330"/>
                    </a:ext>
                  </a:extLst>
                </a:gridCol>
                <a:gridCol w="1100667">
                  <a:extLst>
                    <a:ext uri="{9D8B030D-6E8A-4147-A177-3AD203B41FA5}">
                      <a16:colId xmlns:a16="http://schemas.microsoft.com/office/drawing/2014/main" val="1198666461"/>
                    </a:ext>
                  </a:extLst>
                </a:gridCol>
                <a:gridCol w="1100667">
                  <a:extLst>
                    <a:ext uri="{9D8B030D-6E8A-4147-A177-3AD203B41FA5}">
                      <a16:colId xmlns:a16="http://schemas.microsoft.com/office/drawing/2014/main" val="4242910037"/>
                    </a:ext>
                  </a:extLst>
                </a:gridCol>
                <a:gridCol w="1100667">
                  <a:extLst>
                    <a:ext uri="{9D8B030D-6E8A-4147-A177-3AD203B41FA5}">
                      <a16:colId xmlns:a16="http://schemas.microsoft.com/office/drawing/2014/main" val="3828873470"/>
                    </a:ext>
                  </a:extLst>
                </a:gridCol>
                <a:gridCol w="1100667">
                  <a:extLst>
                    <a:ext uri="{9D8B030D-6E8A-4147-A177-3AD203B41FA5}">
                      <a16:colId xmlns:a16="http://schemas.microsoft.com/office/drawing/2014/main" val="352351419"/>
                    </a:ext>
                  </a:extLst>
                </a:gridCol>
                <a:gridCol w="1100667">
                  <a:extLst>
                    <a:ext uri="{9D8B030D-6E8A-4147-A177-3AD203B41FA5}">
                      <a16:colId xmlns:a16="http://schemas.microsoft.com/office/drawing/2014/main" val="2122472642"/>
                    </a:ext>
                  </a:extLst>
                </a:gridCol>
                <a:gridCol w="1100667">
                  <a:extLst>
                    <a:ext uri="{9D8B030D-6E8A-4147-A177-3AD203B41FA5}">
                      <a16:colId xmlns:a16="http://schemas.microsoft.com/office/drawing/2014/main" val="2718243976"/>
                    </a:ext>
                  </a:extLst>
                </a:gridCol>
              </a:tblGrid>
              <a:tr h="1008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MARDI 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5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  <a:ea typeface="Times New Roman" panose="02020603050405020304" pitchFamily="18" charset="0"/>
                        </a:rPr>
                        <a:t>19</a:t>
                      </a:r>
                      <a:endParaRPr lang="fr-FR" sz="1000" b="0" baseline="3000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kern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FEVRIER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MERCREDI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5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  <a:ea typeface="Times New Roman" panose="02020603050405020304" pitchFamily="18" charset="0"/>
                        </a:rPr>
                        <a:t>20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kern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FEVRIER</a:t>
                      </a:r>
                      <a:r>
                        <a:rPr lang="fr-FR" sz="14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JEUDI 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5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  <a:ea typeface="Times New Roman" panose="02020603050405020304" pitchFamily="18" charset="0"/>
                        </a:rPr>
                        <a:t>21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FEVRIER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VENDREDI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5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  <a:ea typeface="Times New Roman" panose="02020603050405020304" pitchFamily="18" charset="0"/>
                        </a:rPr>
                        <a:t>22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kern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FEVRIER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SAMEDI 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500" b="0" kern="120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23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kern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FEVRIER</a:t>
                      </a:r>
                      <a:r>
                        <a:rPr lang="fr-FR" sz="14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DIMANCHE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5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  <a:ea typeface="Times New Roman" panose="02020603050405020304" pitchFamily="18" charset="0"/>
                        </a:rPr>
                        <a:t>24</a:t>
                      </a:r>
                      <a:endParaRPr lang="fr-FR" sz="2500" b="1" baseline="3000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kern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FEVRIER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LUNDI 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5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  <a:ea typeface="Times New Roman" panose="02020603050405020304" pitchFamily="18" charset="0"/>
                        </a:rPr>
                        <a:t>25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kern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FEVRIER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MARDI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5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26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kern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FEVRIER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MERCREDI 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5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  <a:ea typeface="Times New Roman" panose="02020603050405020304" pitchFamily="18" charset="0"/>
                        </a:rPr>
                        <a:t>27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kern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FEVRIER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6990313"/>
                  </a:ext>
                </a:extLst>
              </a:tr>
              <a:tr h="904192"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6306358"/>
                  </a:ext>
                </a:extLst>
              </a:tr>
              <a:tr h="1175449"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8209919"/>
                  </a:ext>
                </a:extLst>
              </a:tr>
              <a:tr h="632934"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9510979"/>
                  </a:ext>
                </a:extLst>
              </a:tr>
              <a:tr h="1175449"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001852"/>
                  </a:ext>
                </a:extLst>
              </a:tr>
            </a:tbl>
          </a:graphicData>
        </a:graphic>
      </p:graphicFrame>
      <p:pic>
        <p:nvPicPr>
          <p:cNvPr id="4" name="Image 3">
            <a:extLst>
              <a:ext uri="{FF2B5EF4-FFF2-40B4-BE49-F238E27FC236}">
                <a16:creationId xmlns:a16="http://schemas.microsoft.com/office/drawing/2014/main" id="{300E60EE-64E3-494C-B2A7-2D25D071926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" y="2242796"/>
            <a:ext cx="772884" cy="792267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300E60EE-64E3-494C-B2A7-2D25D071926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1600" y="2242791"/>
            <a:ext cx="772884" cy="792267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300E60EE-64E3-494C-B2A7-2D25D071926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3200" y="2242792"/>
            <a:ext cx="772884" cy="792267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300E60EE-64E3-494C-B2A7-2D25D071926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4800" y="2242793"/>
            <a:ext cx="772884" cy="792267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300E60EE-64E3-494C-B2A7-2D25D071926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6400" y="2242794"/>
            <a:ext cx="772884" cy="792267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300E60EE-64E3-494C-B2A7-2D25D071926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8000" y="2242794"/>
            <a:ext cx="772884" cy="792267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300E60EE-64E3-494C-B2A7-2D25D071926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2800" y="2242796"/>
            <a:ext cx="772884" cy="792267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4D7949EB-840E-4F7C-9B3D-106AC92B98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000" y="4356000"/>
            <a:ext cx="998728" cy="513659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4D7949EB-840E-4F7C-9B3D-106AC92B98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5600" y="4356000"/>
            <a:ext cx="998728" cy="513659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4D7949EB-840E-4F7C-9B3D-106AC92B98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54282" y="4356000"/>
            <a:ext cx="998728" cy="513659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4D7949EB-840E-4F7C-9B3D-106AC92B98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8800" y="4356000"/>
            <a:ext cx="998728" cy="513659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4D7949EB-840E-4F7C-9B3D-106AC92B98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60400" y="4356000"/>
            <a:ext cx="998728" cy="513659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4D7949EB-840E-4F7C-9B3D-106AC92B98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62000" y="4355999"/>
            <a:ext cx="998728" cy="513659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4D7949EB-840E-4F7C-9B3D-106AC92B98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32400" y="4351108"/>
            <a:ext cx="998728" cy="513659"/>
          </a:xfrm>
          <a:prstGeom prst="rect">
            <a:avLst/>
          </a:prstGeom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id="{4D7949EB-840E-4F7C-9B3D-106AC92B98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31082" y="4351108"/>
            <a:ext cx="998728" cy="513659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4D7949EB-840E-4F7C-9B3D-106AC92B98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66800" y="4356000"/>
            <a:ext cx="998728" cy="513659"/>
          </a:xfrm>
          <a:prstGeom prst="rect">
            <a:avLst/>
          </a:prstGeom>
        </p:spPr>
      </p:pic>
      <p:sp>
        <p:nvSpPr>
          <p:cNvPr id="22" name="ZoneTexte 21">
            <a:extLst>
              <a:ext uri="{FF2B5EF4-FFF2-40B4-BE49-F238E27FC236}">
                <a16:creationId xmlns:a16="http://schemas.microsoft.com/office/drawing/2014/main" id="{BD82FECD-F78D-43FF-B7DB-B21254EA87E2}"/>
              </a:ext>
            </a:extLst>
          </p:cNvPr>
          <p:cNvSpPr txBox="1"/>
          <p:nvPr/>
        </p:nvSpPr>
        <p:spPr>
          <a:xfrm>
            <a:off x="3986156" y="-109791"/>
            <a:ext cx="3576328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500" dirty="0">
                <a:latin typeface="appleberry" pitchFamily="2" charset="0"/>
              </a:rPr>
              <a:t>HIVER</a:t>
            </a:r>
          </a:p>
        </p:txBody>
      </p:sp>
      <p:pic>
        <p:nvPicPr>
          <p:cNvPr id="23" name="Image 22">
            <a:extLst>
              <a:ext uri="{FF2B5EF4-FFF2-40B4-BE49-F238E27FC236}">
                <a16:creationId xmlns:a16="http://schemas.microsoft.com/office/drawing/2014/main" id="{C6DD0735-9EF2-42DE-958C-57B7701804FF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2855" y="2317302"/>
            <a:ext cx="952531" cy="643243"/>
          </a:xfrm>
          <a:prstGeom prst="rect">
            <a:avLst/>
          </a:prstGeom>
        </p:spPr>
      </p:pic>
      <p:pic>
        <p:nvPicPr>
          <p:cNvPr id="24" name="Image 23">
            <a:extLst>
              <a:ext uri="{FF2B5EF4-FFF2-40B4-BE49-F238E27FC236}">
                <a16:creationId xmlns:a16="http://schemas.microsoft.com/office/drawing/2014/main" id="{06BC274D-0374-4783-86C2-753BAA8C2E16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8298" y="2317302"/>
            <a:ext cx="952531" cy="643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77645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833</TotalTime>
  <Words>196</Words>
  <Application>Microsoft Office PowerPoint</Application>
  <PresentationFormat>Format A4 (210 x 297 mm)</PresentationFormat>
  <Paragraphs>231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5" baseType="lpstr">
      <vt:lpstr>appleberry</vt:lpstr>
      <vt:lpstr>Arial</vt:lpstr>
      <vt:lpstr>Calibri</vt:lpstr>
      <vt:lpstr>Calibri Light</vt:lpstr>
      <vt:lpstr>Chinacat</vt:lpstr>
      <vt:lpstr>Script cole</vt:lpstr>
      <vt:lpstr>Times New Roman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flo.mathias</dc:creator>
  <cp:lastModifiedBy>ericr</cp:lastModifiedBy>
  <cp:revision>37</cp:revision>
  <dcterms:created xsi:type="dcterms:W3CDTF">2017-08-27T05:41:55Z</dcterms:created>
  <dcterms:modified xsi:type="dcterms:W3CDTF">2018-08-09T12:37:56Z</dcterms:modified>
</cp:coreProperties>
</file>