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4" r:id="rId2"/>
    <p:sldId id="265" r:id="rId3"/>
    <p:sldId id="256" r:id="rId4"/>
    <p:sldId id="258" r:id="rId5"/>
    <p:sldId id="259" r:id="rId6"/>
    <p:sldId id="261" r:id="rId7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2CB"/>
    <a:srgbClr val="006699"/>
    <a:srgbClr val="00FFFF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90" d="100"/>
          <a:sy n="90" d="100"/>
        </p:scale>
        <p:origin x="1482" y="-23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BC3E4-C7BE-44B5-A2C0-82AE2A5E683B}" type="datetimeFigureOut">
              <a:rPr lang="fr-FR" smtClean="0"/>
              <a:t>23/08/2021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17170-8C7F-4FF6-83FF-D64DA109EC9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212439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BC3E4-C7BE-44B5-A2C0-82AE2A5E683B}" type="datetimeFigureOut">
              <a:rPr lang="fr-FR" smtClean="0"/>
              <a:t>23/08/2021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17170-8C7F-4FF6-83FF-D64DA109EC9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842405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BC3E4-C7BE-44B5-A2C0-82AE2A5E683B}" type="datetimeFigureOut">
              <a:rPr lang="fr-FR" smtClean="0"/>
              <a:t>23/08/2021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17170-8C7F-4FF6-83FF-D64DA109EC9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400037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BC3E4-C7BE-44B5-A2C0-82AE2A5E683B}" type="datetimeFigureOut">
              <a:rPr lang="fr-FR" smtClean="0"/>
              <a:t>23/08/2021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17170-8C7F-4FF6-83FF-D64DA109EC9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594748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BC3E4-C7BE-44B5-A2C0-82AE2A5E683B}" type="datetimeFigureOut">
              <a:rPr lang="fr-FR" smtClean="0"/>
              <a:t>23/08/2021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17170-8C7F-4FF6-83FF-D64DA109EC9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1830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BC3E4-C7BE-44B5-A2C0-82AE2A5E683B}" type="datetimeFigureOut">
              <a:rPr lang="fr-FR" smtClean="0"/>
              <a:t>23/08/2021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17170-8C7F-4FF6-83FF-D64DA109EC9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770318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BC3E4-C7BE-44B5-A2C0-82AE2A5E683B}" type="datetimeFigureOut">
              <a:rPr lang="fr-FR" smtClean="0"/>
              <a:t>23/08/2021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17170-8C7F-4FF6-83FF-D64DA109EC9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139716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BC3E4-C7BE-44B5-A2C0-82AE2A5E683B}" type="datetimeFigureOut">
              <a:rPr lang="fr-FR" smtClean="0"/>
              <a:t>23/08/2021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17170-8C7F-4FF6-83FF-D64DA109EC9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751467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BC3E4-C7BE-44B5-A2C0-82AE2A5E683B}" type="datetimeFigureOut">
              <a:rPr lang="fr-FR" smtClean="0"/>
              <a:t>23/08/2021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17170-8C7F-4FF6-83FF-D64DA109EC9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374529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BC3E4-C7BE-44B5-A2C0-82AE2A5E683B}" type="datetimeFigureOut">
              <a:rPr lang="fr-FR" smtClean="0"/>
              <a:t>23/08/2021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17170-8C7F-4FF6-83FF-D64DA109EC9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269365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BC3E4-C7BE-44B5-A2C0-82AE2A5E683B}" type="datetimeFigureOut">
              <a:rPr lang="fr-FR" smtClean="0"/>
              <a:t>23/08/2021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17170-8C7F-4FF6-83FF-D64DA109EC9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919880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4BC3E4-C7BE-44B5-A2C0-82AE2A5E683B}" type="datetimeFigureOut">
              <a:rPr lang="fr-FR" smtClean="0"/>
              <a:t>23/08/2021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517170-8C7F-4FF6-83FF-D64DA109EC9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284776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4.png"/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Relationship Id="rId6" Type="http://schemas.openxmlformats.org/officeDocument/2006/relationships/slide" Target="slide3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>
            <a:extLst>
              <a:ext uri="{FF2B5EF4-FFF2-40B4-BE49-F238E27FC236}">
                <a16:creationId xmlns:a16="http://schemas.microsoft.com/office/drawing/2014/main" id="{218D5BEF-B091-4BFC-AFB6-F171BF512C86}"/>
              </a:ext>
            </a:extLst>
          </p:cNvPr>
          <p:cNvSpPr txBox="1"/>
          <p:nvPr/>
        </p:nvSpPr>
        <p:spPr>
          <a:xfrm>
            <a:off x="1276348" y="1179398"/>
            <a:ext cx="4305300" cy="21559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fr-FR" sz="4800" dirty="0">
                <a:solidFill>
                  <a:srgbClr val="00C2CB"/>
                </a:solidFill>
                <a:latin typeface="KG Second Chances Solid" panose="02000000000000000000" pitchFamily="2" charset="0"/>
              </a:rPr>
              <a:t>Mon fichier</a:t>
            </a:r>
          </a:p>
          <a:p>
            <a:pPr algn="ctr">
              <a:lnSpc>
                <a:spcPct val="150000"/>
              </a:lnSpc>
            </a:pPr>
            <a:r>
              <a:rPr lang="fr-FR" sz="4800" dirty="0">
                <a:solidFill>
                  <a:srgbClr val="00C2CB"/>
                </a:solidFill>
                <a:latin typeface="KG Second Chances Solid" panose="02000000000000000000" pitchFamily="2" charset="0"/>
              </a:rPr>
              <a:t>De suivi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320CE43E-90B3-4627-861F-6FB9FCCF832C}"/>
              </a:ext>
            </a:extLst>
          </p:cNvPr>
          <p:cNvSpPr txBox="1"/>
          <p:nvPr/>
        </p:nvSpPr>
        <p:spPr>
          <a:xfrm>
            <a:off x="1276348" y="7422978"/>
            <a:ext cx="4305300" cy="19839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fr-FR" sz="4400" dirty="0">
                <a:solidFill>
                  <a:srgbClr val="00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G Second Chances Solid" panose="02000000000000000000" pitchFamily="2" charset="0"/>
              </a:rPr>
              <a:t>Étude de la langue</a:t>
            </a:r>
          </a:p>
        </p:txBody>
      </p:sp>
      <p:sp>
        <p:nvSpPr>
          <p:cNvPr id="7" name="Rectangle : coins arrondis 6">
            <a:extLst>
              <a:ext uri="{FF2B5EF4-FFF2-40B4-BE49-F238E27FC236}">
                <a16:creationId xmlns:a16="http://schemas.microsoft.com/office/drawing/2014/main" id="{168A0E08-6F72-451D-9A6C-2034DD190F28}"/>
              </a:ext>
            </a:extLst>
          </p:cNvPr>
          <p:cNvSpPr/>
          <p:nvPr/>
        </p:nvSpPr>
        <p:spPr>
          <a:xfrm>
            <a:off x="209550" y="171450"/>
            <a:ext cx="6438900" cy="9505950"/>
          </a:xfrm>
          <a:prstGeom prst="roundRect">
            <a:avLst/>
          </a:prstGeom>
          <a:noFill/>
          <a:ln w="57150">
            <a:solidFill>
              <a:srgbClr val="00C2C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D6C13B4E-953E-4D69-A2E7-C4AB69BAE3AA}"/>
              </a:ext>
            </a:extLst>
          </p:cNvPr>
          <p:cNvSpPr txBox="1"/>
          <p:nvPr/>
        </p:nvSpPr>
        <p:spPr>
          <a:xfrm>
            <a:off x="819150" y="499081"/>
            <a:ext cx="17907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>
                <a:solidFill>
                  <a:srgbClr val="00C2CB"/>
                </a:solidFill>
                <a:latin typeface="KG Miss Kindy Marker" panose="02000000000000000000" pitchFamily="2" charset="0"/>
              </a:rPr>
              <a:t>Prénom:</a:t>
            </a:r>
          </a:p>
        </p:txBody>
      </p:sp>
      <p:cxnSp>
        <p:nvCxnSpPr>
          <p:cNvPr id="10" name="Connecteur droit 9">
            <a:extLst>
              <a:ext uri="{FF2B5EF4-FFF2-40B4-BE49-F238E27FC236}">
                <a16:creationId xmlns:a16="http://schemas.microsoft.com/office/drawing/2014/main" id="{93F6339C-CD7E-4879-B1D9-0775BE4F5A5F}"/>
              </a:ext>
            </a:extLst>
          </p:cNvPr>
          <p:cNvCxnSpPr/>
          <p:nvPr/>
        </p:nvCxnSpPr>
        <p:spPr>
          <a:xfrm>
            <a:off x="2095500" y="895350"/>
            <a:ext cx="3810000" cy="0"/>
          </a:xfrm>
          <a:prstGeom prst="line">
            <a:avLst/>
          </a:prstGeom>
          <a:ln>
            <a:solidFill>
              <a:srgbClr val="00C2CB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Étoile : 5 branches 10">
            <a:extLst>
              <a:ext uri="{FF2B5EF4-FFF2-40B4-BE49-F238E27FC236}">
                <a16:creationId xmlns:a16="http://schemas.microsoft.com/office/drawing/2014/main" id="{F8E5DC72-A3F8-44DC-ABFC-CED5AE2F6DB3}"/>
              </a:ext>
            </a:extLst>
          </p:cNvPr>
          <p:cNvSpPr/>
          <p:nvPr/>
        </p:nvSpPr>
        <p:spPr>
          <a:xfrm>
            <a:off x="5867026" y="2470253"/>
            <a:ext cx="571503" cy="618557"/>
          </a:xfrm>
          <a:prstGeom prst="star5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Étoile : 5 branches 11">
            <a:extLst>
              <a:ext uri="{FF2B5EF4-FFF2-40B4-BE49-F238E27FC236}">
                <a16:creationId xmlns:a16="http://schemas.microsoft.com/office/drawing/2014/main" id="{1CA8DCA4-662E-4817-B497-38F8F80730BA}"/>
              </a:ext>
            </a:extLst>
          </p:cNvPr>
          <p:cNvSpPr/>
          <p:nvPr/>
        </p:nvSpPr>
        <p:spPr>
          <a:xfrm>
            <a:off x="5867026" y="3186271"/>
            <a:ext cx="571503" cy="618557"/>
          </a:xfrm>
          <a:prstGeom prst="star5">
            <a:avLst/>
          </a:prstGeom>
          <a:solidFill>
            <a:srgbClr val="FFFF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Étoile : 5 branches 12">
            <a:extLst>
              <a:ext uri="{FF2B5EF4-FFF2-40B4-BE49-F238E27FC236}">
                <a16:creationId xmlns:a16="http://schemas.microsoft.com/office/drawing/2014/main" id="{9186BAB5-DC99-47D1-AAD8-62FBADB156B7}"/>
              </a:ext>
            </a:extLst>
          </p:cNvPr>
          <p:cNvSpPr/>
          <p:nvPr/>
        </p:nvSpPr>
        <p:spPr>
          <a:xfrm>
            <a:off x="5867026" y="3939332"/>
            <a:ext cx="571503" cy="618557"/>
          </a:xfrm>
          <a:prstGeom prst="star5">
            <a:avLst/>
          </a:prstGeom>
          <a:solidFill>
            <a:srgbClr val="FF6699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Étoile : 5 branches 13">
            <a:extLst>
              <a:ext uri="{FF2B5EF4-FFF2-40B4-BE49-F238E27FC236}">
                <a16:creationId xmlns:a16="http://schemas.microsoft.com/office/drawing/2014/main" id="{43C6E7D5-72F1-4F8E-8E5D-DE56025CE1BB}"/>
              </a:ext>
            </a:extLst>
          </p:cNvPr>
          <p:cNvSpPr/>
          <p:nvPr/>
        </p:nvSpPr>
        <p:spPr>
          <a:xfrm>
            <a:off x="5876556" y="4694972"/>
            <a:ext cx="571503" cy="618557"/>
          </a:xfrm>
          <a:prstGeom prst="star5">
            <a:avLst/>
          </a:prstGeom>
          <a:solidFill>
            <a:schemeClr val="accent2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Étoile : 5 branches 14">
            <a:extLst>
              <a:ext uri="{FF2B5EF4-FFF2-40B4-BE49-F238E27FC236}">
                <a16:creationId xmlns:a16="http://schemas.microsoft.com/office/drawing/2014/main" id="{9DA7CB11-0CA5-4B4D-8E3D-A188D6EE8A7D}"/>
              </a:ext>
            </a:extLst>
          </p:cNvPr>
          <p:cNvSpPr/>
          <p:nvPr/>
        </p:nvSpPr>
        <p:spPr>
          <a:xfrm>
            <a:off x="5871789" y="5366607"/>
            <a:ext cx="571503" cy="618557"/>
          </a:xfrm>
          <a:prstGeom prst="star5">
            <a:avLst/>
          </a:prstGeom>
          <a:solidFill>
            <a:srgbClr val="00B05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Étoile : 5 branches 15">
            <a:extLst>
              <a:ext uri="{FF2B5EF4-FFF2-40B4-BE49-F238E27FC236}">
                <a16:creationId xmlns:a16="http://schemas.microsoft.com/office/drawing/2014/main" id="{A23A83AD-6D85-446C-B961-BB37C0D55BBF}"/>
              </a:ext>
            </a:extLst>
          </p:cNvPr>
          <p:cNvSpPr/>
          <p:nvPr/>
        </p:nvSpPr>
        <p:spPr>
          <a:xfrm>
            <a:off x="5867026" y="6064849"/>
            <a:ext cx="571503" cy="618557"/>
          </a:xfrm>
          <a:prstGeom prst="star5">
            <a:avLst/>
          </a:prstGeom>
          <a:solidFill>
            <a:srgbClr val="00B0F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Étoile : 5 branches 16">
            <a:extLst>
              <a:ext uri="{FF2B5EF4-FFF2-40B4-BE49-F238E27FC236}">
                <a16:creationId xmlns:a16="http://schemas.microsoft.com/office/drawing/2014/main" id="{5A5B361C-2F85-4926-9737-4C57D8B2443B}"/>
              </a:ext>
            </a:extLst>
          </p:cNvPr>
          <p:cNvSpPr/>
          <p:nvPr/>
        </p:nvSpPr>
        <p:spPr>
          <a:xfrm>
            <a:off x="5876556" y="6751343"/>
            <a:ext cx="571503" cy="618557"/>
          </a:xfrm>
          <a:prstGeom prst="star5">
            <a:avLst/>
          </a:prstGeom>
          <a:solidFill>
            <a:srgbClr val="FF00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Étoile : 5 branches 17">
            <a:extLst>
              <a:ext uri="{FF2B5EF4-FFF2-40B4-BE49-F238E27FC236}">
                <a16:creationId xmlns:a16="http://schemas.microsoft.com/office/drawing/2014/main" id="{0905524A-330C-44A1-982E-F37A0137ADED}"/>
              </a:ext>
            </a:extLst>
          </p:cNvPr>
          <p:cNvSpPr/>
          <p:nvPr/>
        </p:nvSpPr>
        <p:spPr>
          <a:xfrm>
            <a:off x="5867025" y="7422978"/>
            <a:ext cx="571503" cy="618557"/>
          </a:xfrm>
          <a:prstGeom prst="star5">
            <a:avLst/>
          </a:prstGeom>
          <a:solidFill>
            <a:schemeClr val="tx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9" name="Image 18">
            <a:hlinkClick r:id="rId2" action="ppaction://hlinksldjump"/>
            <a:extLst>
              <a:ext uri="{FF2B5EF4-FFF2-40B4-BE49-F238E27FC236}">
                <a16:creationId xmlns:a16="http://schemas.microsoft.com/office/drawing/2014/main" id="{6EC129D8-CFA8-47CF-9DC7-75B1B3E8D8C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0500" y="3932300"/>
            <a:ext cx="1512887" cy="1559677"/>
          </a:xfrm>
          <a:prstGeom prst="rect">
            <a:avLst/>
          </a:prstGeom>
        </p:spPr>
      </p:pic>
      <p:pic>
        <p:nvPicPr>
          <p:cNvPr id="20" name="Image 19">
            <a:hlinkClick r:id="" action="ppaction://noaction"/>
            <a:extLst>
              <a:ext uri="{FF2B5EF4-FFF2-40B4-BE49-F238E27FC236}">
                <a16:creationId xmlns:a16="http://schemas.microsoft.com/office/drawing/2014/main" id="{F337B31F-7EC0-4D6F-8A4C-75BE5D9556E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5597" y="6125346"/>
            <a:ext cx="1978592" cy="956320"/>
          </a:xfrm>
          <a:prstGeom prst="rect">
            <a:avLst/>
          </a:prstGeom>
        </p:spPr>
      </p:pic>
      <p:pic>
        <p:nvPicPr>
          <p:cNvPr id="21" name="Image 20">
            <a:hlinkClick r:id="" action="ppaction://noaction"/>
            <a:extLst>
              <a:ext uri="{FF2B5EF4-FFF2-40B4-BE49-F238E27FC236}">
                <a16:creationId xmlns:a16="http://schemas.microsoft.com/office/drawing/2014/main" id="{3EA0F30A-325E-41CA-9782-F7516945D4E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6235" y="6150992"/>
            <a:ext cx="2094496" cy="1144991"/>
          </a:xfrm>
          <a:prstGeom prst="rect">
            <a:avLst/>
          </a:prstGeom>
        </p:spPr>
      </p:pic>
      <p:pic>
        <p:nvPicPr>
          <p:cNvPr id="22" name="Image 21">
            <a:hlinkClick r:id="rId6" action="ppaction://hlinksldjump"/>
            <a:extLst>
              <a:ext uri="{FF2B5EF4-FFF2-40B4-BE49-F238E27FC236}">
                <a16:creationId xmlns:a16="http://schemas.microsoft.com/office/drawing/2014/main" id="{D0DAD61C-22EC-4DC4-A31C-F2223651FA93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6175" y="3865464"/>
            <a:ext cx="1898650" cy="1620181"/>
          </a:xfrm>
          <a:prstGeom prst="rect">
            <a:avLst/>
          </a:prstGeom>
        </p:spPr>
      </p:pic>
      <p:sp>
        <p:nvSpPr>
          <p:cNvPr id="2" name="ZoneTexte 1">
            <a:extLst>
              <a:ext uri="{FF2B5EF4-FFF2-40B4-BE49-F238E27FC236}">
                <a16:creationId xmlns:a16="http://schemas.microsoft.com/office/drawing/2014/main" id="{CC3B2261-40ED-4520-A58C-303DD3B40270}"/>
              </a:ext>
            </a:extLst>
          </p:cNvPr>
          <p:cNvSpPr txBox="1"/>
          <p:nvPr/>
        </p:nvSpPr>
        <p:spPr>
          <a:xfrm>
            <a:off x="3429000" y="9637575"/>
            <a:ext cx="3429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latin typeface="KG Shadow of the Day" panose="02000503000000020003" pitchFamily="2" charset="0"/>
              </a:rPr>
              <a:t>Dans le sac de maitresse Claire</a:t>
            </a:r>
          </a:p>
        </p:txBody>
      </p:sp>
    </p:spTree>
    <p:extLst>
      <p:ext uri="{BB962C8B-B14F-4D97-AF65-F5344CB8AC3E}">
        <p14:creationId xmlns:p14="http://schemas.microsoft.com/office/powerpoint/2010/main" val="39996808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4">
            <a:extLst>
              <a:ext uri="{FF2B5EF4-FFF2-40B4-BE49-F238E27FC236}">
                <a16:creationId xmlns:a16="http://schemas.microsoft.com/office/drawing/2014/main" id="{A27CE044-4D8D-4D68-8B28-9ACA3CA0C3F7}"/>
              </a:ext>
            </a:extLst>
          </p:cNvPr>
          <p:cNvGraphicFramePr>
            <a:graphicFrameLocks noGrp="1"/>
          </p:cNvGraphicFramePr>
          <p:nvPr/>
        </p:nvGraphicFramePr>
        <p:xfrm>
          <a:off x="214048" y="626823"/>
          <a:ext cx="3152502" cy="37211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383666364"/>
                    </a:ext>
                  </a:extLst>
                </a:gridCol>
                <a:gridCol w="1719942">
                  <a:extLst>
                    <a:ext uri="{9D8B030D-6E8A-4147-A177-3AD203B41FA5}">
                      <a16:colId xmlns:a16="http://schemas.microsoft.com/office/drawing/2014/main" val="2236983756"/>
                    </a:ext>
                  </a:extLst>
                </a:gridCol>
                <a:gridCol w="975360">
                  <a:extLst>
                    <a:ext uri="{9D8B030D-6E8A-4147-A177-3AD203B41FA5}">
                      <a16:colId xmlns:a16="http://schemas.microsoft.com/office/drawing/2014/main" val="1726385968"/>
                    </a:ext>
                  </a:extLst>
                </a:gridCol>
              </a:tblGrid>
              <a:tr h="295275">
                <a:tc gridSpan="3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dirty="0">
                          <a:latin typeface="KG What the Teacher Wants" panose="02000000000000000000" pitchFamily="2" charset="0"/>
                        </a:rPr>
                        <a:t>Grammaire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29970971"/>
                  </a:ext>
                </a:extLst>
              </a:tr>
              <a:tr h="295275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latin typeface="KG What the Teacher Wants" panose="02000000000000000000" pitchFamily="2" charset="0"/>
                        </a:rPr>
                        <a:t>J’ai validé: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latin typeface="KG What the Teacher Wants" panose="02000000000000000000" pitchFamily="2" charset="0"/>
                        </a:rPr>
                        <a:t>Date: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677547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latin typeface="KG What the Teacher Wants" panose="02000000000000000000" pitchFamily="2" charset="0"/>
                        </a:rPr>
                        <a:t>2 compétences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8255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latin typeface="KG What the Teacher Wants" panose="02000000000000000000" pitchFamily="2" charset="0"/>
                        </a:rPr>
                        <a:t>4 compétences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51048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latin typeface="KG What the Teacher Wants" panose="02000000000000000000" pitchFamily="2" charset="0"/>
                        </a:rPr>
                        <a:t>6 compétences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885481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latin typeface="KG What the Teacher Wants" panose="02000000000000000000" pitchFamily="2" charset="0"/>
                        </a:rPr>
                        <a:t>8 compétences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624808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latin typeface="KG What the Teacher Wants" panose="02000000000000000000" pitchFamily="2" charset="0"/>
                        </a:rPr>
                        <a:t>10 compétences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69961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latin typeface="KG What the Teacher Wants" panose="02000000000000000000" pitchFamily="2" charset="0"/>
                        </a:rPr>
                        <a:t>12 compétences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46474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latin typeface="KG What the Teacher Wants" panose="02000000000000000000" pitchFamily="2" charset="0"/>
                        </a:rPr>
                        <a:t>14 compétences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69833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latin typeface="KG What the Teacher Wants" panose="02000000000000000000" pitchFamily="2" charset="0"/>
                        </a:rPr>
                        <a:t>Plus de 14 compétences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5191528"/>
                  </a:ext>
                </a:extLst>
              </a:tr>
            </a:tbl>
          </a:graphicData>
        </a:graphic>
      </p:graphicFrame>
      <p:sp>
        <p:nvSpPr>
          <p:cNvPr id="6" name="Étoile : 5 branches 5">
            <a:extLst>
              <a:ext uri="{FF2B5EF4-FFF2-40B4-BE49-F238E27FC236}">
                <a16:creationId xmlns:a16="http://schemas.microsoft.com/office/drawing/2014/main" id="{2D359400-B028-45FE-BE3E-F7F7C75863F2}"/>
              </a:ext>
            </a:extLst>
          </p:cNvPr>
          <p:cNvSpPr/>
          <p:nvPr/>
        </p:nvSpPr>
        <p:spPr>
          <a:xfrm>
            <a:off x="284506" y="1410903"/>
            <a:ext cx="314325" cy="285750"/>
          </a:xfrm>
          <a:prstGeom prst="star5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Étoile : 5 branches 6">
            <a:extLst>
              <a:ext uri="{FF2B5EF4-FFF2-40B4-BE49-F238E27FC236}">
                <a16:creationId xmlns:a16="http://schemas.microsoft.com/office/drawing/2014/main" id="{FD3F95A1-FCD8-4989-BA58-EBF22E43E767}"/>
              </a:ext>
            </a:extLst>
          </p:cNvPr>
          <p:cNvSpPr/>
          <p:nvPr/>
        </p:nvSpPr>
        <p:spPr>
          <a:xfrm>
            <a:off x="279742" y="1772853"/>
            <a:ext cx="314325" cy="285750"/>
          </a:xfrm>
          <a:prstGeom prst="star5">
            <a:avLst/>
          </a:prstGeom>
          <a:solidFill>
            <a:srgbClr val="FFFF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Étoile : 5 branches 7">
            <a:extLst>
              <a:ext uri="{FF2B5EF4-FFF2-40B4-BE49-F238E27FC236}">
                <a16:creationId xmlns:a16="http://schemas.microsoft.com/office/drawing/2014/main" id="{4F23E7E7-8B40-4635-B3FB-0A7504ED0B41}"/>
              </a:ext>
            </a:extLst>
          </p:cNvPr>
          <p:cNvSpPr/>
          <p:nvPr/>
        </p:nvSpPr>
        <p:spPr>
          <a:xfrm>
            <a:off x="279742" y="2144963"/>
            <a:ext cx="314325" cy="285750"/>
          </a:xfrm>
          <a:prstGeom prst="star5">
            <a:avLst/>
          </a:prstGeom>
          <a:solidFill>
            <a:srgbClr val="FF6699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Étoile : 5 branches 8">
            <a:extLst>
              <a:ext uri="{FF2B5EF4-FFF2-40B4-BE49-F238E27FC236}">
                <a16:creationId xmlns:a16="http://schemas.microsoft.com/office/drawing/2014/main" id="{7253E638-0370-4545-BDC7-208D884D4C11}"/>
              </a:ext>
            </a:extLst>
          </p:cNvPr>
          <p:cNvSpPr/>
          <p:nvPr/>
        </p:nvSpPr>
        <p:spPr>
          <a:xfrm>
            <a:off x="284503" y="2517073"/>
            <a:ext cx="314325" cy="285750"/>
          </a:xfrm>
          <a:prstGeom prst="star5">
            <a:avLst/>
          </a:prstGeom>
          <a:solidFill>
            <a:schemeClr val="accent2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Étoile : 5 branches 9">
            <a:extLst>
              <a:ext uri="{FF2B5EF4-FFF2-40B4-BE49-F238E27FC236}">
                <a16:creationId xmlns:a16="http://schemas.microsoft.com/office/drawing/2014/main" id="{33ED9DC6-4878-4230-8B94-235518EC48C8}"/>
              </a:ext>
            </a:extLst>
          </p:cNvPr>
          <p:cNvSpPr/>
          <p:nvPr/>
        </p:nvSpPr>
        <p:spPr>
          <a:xfrm>
            <a:off x="284504" y="2889183"/>
            <a:ext cx="314325" cy="285750"/>
          </a:xfrm>
          <a:prstGeom prst="star5">
            <a:avLst/>
          </a:prstGeom>
          <a:solidFill>
            <a:srgbClr val="00B05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Étoile : 5 branches 10">
            <a:extLst>
              <a:ext uri="{FF2B5EF4-FFF2-40B4-BE49-F238E27FC236}">
                <a16:creationId xmlns:a16="http://schemas.microsoft.com/office/drawing/2014/main" id="{4ADA0F9C-6D38-4C8C-8090-E9061D342C0F}"/>
              </a:ext>
            </a:extLst>
          </p:cNvPr>
          <p:cNvSpPr/>
          <p:nvPr/>
        </p:nvSpPr>
        <p:spPr>
          <a:xfrm>
            <a:off x="279741" y="3251133"/>
            <a:ext cx="314325" cy="285750"/>
          </a:xfrm>
          <a:prstGeom prst="star5">
            <a:avLst/>
          </a:prstGeom>
          <a:solidFill>
            <a:srgbClr val="00B0F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Étoile : 5 branches 11">
            <a:extLst>
              <a:ext uri="{FF2B5EF4-FFF2-40B4-BE49-F238E27FC236}">
                <a16:creationId xmlns:a16="http://schemas.microsoft.com/office/drawing/2014/main" id="{F3075459-E40B-44D8-A073-8D5A5A221FF2}"/>
              </a:ext>
            </a:extLst>
          </p:cNvPr>
          <p:cNvSpPr/>
          <p:nvPr/>
        </p:nvSpPr>
        <p:spPr>
          <a:xfrm>
            <a:off x="279741" y="3633403"/>
            <a:ext cx="314325" cy="285750"/>
          </a:xfrm>
          <a:prstGeom prst="star5">
            <a:avLst/>
          </a:prstGeom>
          <a:solidFill>
            <a:srgbClr val="FF00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Étoile : 5 branches 12">
            <a:extLst>
              <a:ext uri="{FF2B5EF4-FFF2-40B4-BE49-F238E27FC236}">
                <a16:creationId xmlns:a16="http://schemas.microsoft.com/office/drawing/2014/main" id="{D29DEA41-6768-4AC2-81A3-C54BBE7EA351}"/>
              </a:ext>
            </a:extLst>
          </p:cNvPr>
          <p:cNvSpPr/>
          <p:nvPr/>
        </p:nvSpPr>
        <p:spPr>
          <a:xfrm>
            <a:off x="279741" y="4029643"/>
            <a:ext cx="314325" cy="285750"/>
          </a:xfrm>
          <a:prstGeom prst="star5">
            <a:avLst/>
          </a:prstGeom>
          <a:solidFill>
            <a:schemeClr val="tx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1" name="ZoneTexte 40">
            <a:extLst>
              <a:ext uri="{FF2B5EF4-FFF2-40B4-BE49-F238E27FC236}">
                <a16:creationId xmlns:a16="http://schemas.microsoft.com/office/drawing/2014/main" id="{509672CB-6723-4879-A3EC-E331F5C17292}"/>
              </a:ext>
            </a:extLst>
          </p:cNvPr>
          <p:cNvSpPr txBox="1"/>
          <p:nvPr/>
        </p:nvSpPr>
        <p:spPr>
          <a:xfrm>
            <a:off x="0" y="0"/>
            <a:ext cx="6858000" cy="461665"/>
          </a:xfrm>
          <a:prstGeom prst="rect">
            <a:avLst/>
          </a:prstGeom>
          <a:solidFill>
            <a:srgbClr val="66FF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2400" dirty="0">
                <a:latin typeface="KG What the Teacher Wants" panose="02000000000000000000" pitchFamily="2" charset="0"/>
              </a:rPr>
              <a:t>Mes étoiles: étude de la langue</a:t>
            </a:r>
          </a:p>
        </p:txBody>
      </p:sp>
      <p:graphicFrame>
        <p:nvGraphicFramePr>
          <p:cNvPr id="42" name="Tableau 4">
            <a:extLst>
              <a:ext uri="{FF2B5EF4-FFF2-40B4-BE49-F238E27FC236}">
                <a16:creationId xmlns:a16="http://schemas.microsoft.com/office/drawing/2014/main" id="{39BEB216-7A5E-4882-91DC-676EE13031E1}"/>
              </a:ext>
            </a:extLst>
          </p:cNvPr>
          <p:cNvGraphicFramePr>
            <a:graphicFrameLocks noGrp="1"/>
          </p:cNvGraphicFramePr>
          <p:nvPr/>
        </p:nvGraphicFramePr>
        <p:xfrm>
          <a:off x="3573379" y="626823"/>
          <a:ext cx="3152502" cy="37211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383666364"/>
                    </a:ext>
                  </a:extLst>
                </a:gridCol>
                <a:gridCol w="1719942">
                  <a:extLst>
                    <a:ext uri="{9D8B030D-6E8A-4147-A177-3AD203B41FA5}">
                      <a16:colId xmlns:a16="http://schemas.microsoft.com/office/drawing/2014/main" val="2236983756"/>
                    </a:ext>
                  </a:extLst>
                </a:gridCol>
                <a:gridCol w="975360">
                  <a:extLst>
                    <a:ext uri="{9D8B030D-6E8A-4147-A177-3AD203B41FA5}">
                      <a16:colId xmlns:a16="http://schemas.microsoft.com/office/drawing/2014/main" val="1726385968"/>
                    </a:ext>
                  </a:extLst>
                </a:gridCol>
              </a:tblGrid>
              <a:tr h="295275">
                <a:tc gridSpan="3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dirty="0">
                          <a:latin typeface="KG What the Teacher Wants" panose="02000000000000000000" pitchFamily="2" charset="0"/>
                        </a:rPr>
                        <a:t>Conjugaison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29970971"/>
                  </a:ext>
                </a:extLst>
              </a:tr>
              <a:tr h="295275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latin typeface="KG What the Teacher Wants" panose="02000000000000000000" pitchFamily="2" charset="0"/>
                        </a:rPr>
                        <a:t>J’ai validé: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latin typeface="KG What the Teacher Wants" panose="02000000000000000000" pitchFamily="2" charset="0"/>
                        </a:rPr>
                        <a:t>Date: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677547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latin typeface="KG What the Teacher Wants" panose="02000000000000000000" pitchFamily="2" charset="0"/>
                        </a:rPr>
                        <a:t>2 compétences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8255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latin typeface="KG What the Teacher Wants" panose="02000000000000000000" pitchFamily="2" charset="0"/>
                        </a:rPr>
                        <a:t>4 compétences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51048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latin typeface="KG What the Teacher Wants" panose="02000000000000000000" pitchFamily="2" charset="0"/>
                        </a:rPr>
                        <a:t>6 compétences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885481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latin typeface="KG What the Teacher Wants" panose="02000000000000000000" pitchFamily="2" charset="0"/>
                        </a:rPr>
                        <a:t>8 compétences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624808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latin typeface="KG What the Teacher Wants" panose="02000000000000000000" pitchFamily="2" charset="0"/>
                        </a:rPr>
                        <a:t>10 compétences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69961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latin typeface="KG What the Teacher Wants" panose="02000000000000000000" pitchFamily="2" charset="0"/>
                        </a:rPr>
                        <a:t>12 compétences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46474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latin typeface="KG What the Teacher Wants" panose="02000000000000000000" pitchFamily="2" charset="0"/>
                        </a:rPr>
                        <a:t>14 compétences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69833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latin typeface="KG What the Teacher Wants" panose="02000000000000000000" pitchFamily="2" charset="0"/>
                        </a:rPr>
                        <a:t>Plus de 14 compétences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5191528"/>
                  </a:ext>
                </a:extLst>
              </a:tr>
            </a:tbl>
          </a:graphicData>
        </a:graphic>
      </p:graphicFrame>
      <p:sp>
        <p:nvSpPr>
          <p:cNvPr id="43" name="Étoile : 5 branches 42">
            <a:extLst>
              <a:ext uri="{FF2B5EF4-FFF2-40B4-BE49-F238E27FC236}">
                <a16:creationId xmlns:a16="http://schemas.microsoft.com/office/drawing/2014/main" id="{355D6E0B-C95E-4DCA-81A3-9738D59FBCF4}"/>
              </a:ext>
            </a:extLst>
          </p:cNvPr>
          <p:cNvSpPr/>
          <p:nvPr/>
        </p:nvSpPr>
        <p:spPr>
          <a:xfrm>
            <a:off x="3643837" y="1410903"/>
            <a:ext cx="314325" cy="285750"/>
          </a:xfrm>
          <a:prstGeom prst="star5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4" name="Étoile : 5 branches 43">
            <a:extLst>
              <a:ext uri="{FF2B5EF4-FFF2-40B4-BE49-F238E27FC236}">
                <a16:creationId xmlns:a16="http://schemas.microsoft.com/office/drawing/2014/main" id="{DCE02D38-B1B4-40B2-B63C-665D92893927}"/>
              </a:ext>
            </a:extLst>
          </p:cNvPr>
          <p:cNvSpPr/>
          <p:nvPr/>
        </p:nvSpPr>
        <p:spPr>
          <a:xfrm>
            <a:off x="3639073" y="1772853"/>
            <a:ext cx="314325" cy="285750"/>
          </a:xfrm>
          <a:prstGeom prst="star5">
            <a:avLst/>
          </a:prstGeom>
          <a:solidFill>
            <a:srgbClr val="FFFF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5" name="Étoile : 5 branches 44">
            <a:extLst>
              <a:ext uri="{FF2B5EF4-FFF2-40B4-BE49-F238E27FC236}">
                <a16:creationId xmlns:a16="http://schemas.microsoft.com/office/drawing/2014/main" id="{BFC558C1-65E4-4066-BAFB-92EFB940D070}"/>
              </a:ext>
            </a:extLst>
          </p:cNvPr>
          <p:cNvSpPr/>
          <p:nvPr/>
        </p:nvSpPr>
        <p:spPr>
          <a:xfrm>
            <a:off x="3639073" y="2144963"/>
            <a:ext cx="314325" cy="285750"/>
          </a:xfrm>
          <a:prstGeom prst="star5">
            <a:avLst/>
          </a:prstGeom>
          <a:solidFill>
            <a:srgbClr val="FF6699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6" name="Étoile : 5 branches 45">
            <a:extLst>
              <a:ext uri="{FF2B5EF4-FFF2-40B4-BE49-F238E27FC236}">
                <a16:creationId xmlns:a16="http://schemas.microsoft.com/office/drawing/2014/main" id="{91B2B5C0-B17A-476A-8FFA-4CA27E380B4C}"/>
              </a:ext>
            </a:extLst>
          </p:cNvPr>
          <p:cNvSpPr/>
          <p:nvPr/>
        </p:nvSpPr>
        <p:spPr>
          <a:xfrm>
            <a:off x="3643834" y="2517073"/>
            <a:ext cx="314325" cy="285750"/>
          </a:xfrm>
          <a:prstGeom prst="star5">
            <a:avLst/>
          </a:prstGeom>
          <a:solidFill>
            <a:schemeClr val="accent2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7" name="Étoile : 5 branches 46">
            <a:extLst>
              <a:ext uri="{FF2B5EF4-FFF2-40B4-BE49-F238E27FC236}">
                <a16:creationId xmlns:a16="http://schemas.microsoft.com/office/drawing/2014/main" id="{962310B3-42F5-4453-ADF9-17793CA4C420}"/>
              </a:ext>
            </a:extLst>
          </p:cNvPr>
          <p:cNvSpPr/>
          <p:nvPr/>
        </p:nvSpPr>
        <p:spPr>
          <a:xfrm>
            <a:off x="3643835" y="2889183"/>
            <a:ext cx="314325" cy="285750"/>
          </a:xfrm>
          <a:prstGeom prst="star5">
            <a:avLst/>
          </a:prstGeom>
          <a:solidFill>
            <a:srgbClr val="00B05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8" name="Étoile : 5 branches 47">
            <a:extLst>
              <a:ext uri="{FF2B5EF4-FFF2-40B4-BE49-F238E27FC236}">
                <a16:creationId xmlns:a16="http://schemas.microsoft.com/office/drawing/2014/main" id="{EE8A7400-256D-4F47-B135-59659DFC8759}"/>
              </a:ext>
            </a:extLst>
          </p:cNvPr>
          <p:cNvSpPr/>
          <p:nvPr/>
        </p:nvSpPr>
        <p:spPr>
          <a:xfrm>
            <a:off x="3639072" y="3251133"/>
            <a:ext cx="314325" cy="285750"/>
          </a:xfrm>
          <a:prstGeom prst="star5">
            <a:avLst/>
          </a:prstGeom>
          <a:solidFill>
            <a:srgbClr val="00B0F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9" name="Étoile : 5 branches 48">
            <a:extLst>
              <a:ext uri="{FF2B5EF4-FFF2-40B4-BE49-F238E27FC236}">
                <a16:creationId xmlns:a16="http://schemas.microsoft.com/office/drawing/2014/main" id="{76FF482B-B011-479F-9110-B1B748FADC5E}"/>
              </a:ext>
            </a:extLst>
          </p:cNvPr>
          <p:cNvSpPr/>
          <p:nvPr/>
        </p:nvSpPr>
        <p:spPr>
          <a:xfrm>
            <a:off x="3639072" y="3633403"/>
            <a:ext cx="314325" cy="285750"/>
          </a:xfrm>
          <a:prstGeom prst="star5">
            <a:avLst/>
          </a:prstGeom>
          <a:solidFill>
            <a:srgbClr val="FF00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0" name="Étoile : 5 branches 49">
            <a:extLst>
              <a:ext uri="{FF2B5EF4-FFF2-40B4-BE49-F238E27FC236}">
                <a16:creationId xmlns:a16="http://schemas.microsoft.com/office/drawing/2014/main" id="{A62A11AE-95EF-4F0C-9E66-6E178FB1876C}"/>
              </a:ext>
            </a:extLst>
          </p:cNvPr>
          <p:cNvSpPr/>
          <p:nvPr/>
        </p:nvSpPr>
        <p:spPr>
          <a:xfrm>
            <a:off x="3639072" y="4029643"/>
            <a:ext cx="314325" cy="285750"/>
          </a:xfrm>
          <a:prstGeom prst="star5">
            <a:avLst/>
          </a:prstGeom>
          <a:solidFill>
            <a:schemeClr val="tx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51" name="Tableau 4">
            <a:extLst>
              <a:ext uri="{FF2B5EF4-FFF2-40B4-BE49-F238E27FC236}">
                <a16:creationId xmlns:a16="http://schemas.microsoft.com/office/drawing/2014/main" id="{B3599B2E-2FAB-4096-B961-D6931EC9DFFA}"/>
              </a:ext>
            </a:extLst>
          </p:cNvPr>
          <p:cNvGraphicFramePr>
            <a:graphicFrameLocks noGrp="1"/>
          </p:cNvGraphicFramePr>
          <p:nvPr/>
        </p:nvGraphicFramePr>
        <p:xfrm>
          <a:off x="214048" y="4485039"/>
          <a:ext cx="3152502" cy="37211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383666364"/>
                    </a:ext>
                  </a:extLst>
                </a:gridCol>
                <a:gridCol w="1719942">
                  <a:extLst>
                    <a:ext uri="{9D8B030D-6E8A-4147-A177-3AD203B41FA5}">
                      <a16:colId xmlns:a16="http://schemas.microsoft.com/office/drawing/2014/main" val="2236983756"/>
                    </a:ext>
                  </a:extLst>
                </a:gridCol>
                <a:gridCol w="975360">
                  <a:extLst>
                    <a:ext uri="{9D8B030D-6E8A-4147-A177-3AD203B41FA5}">
                      <a16:colId xmlns:a16="http://schemas.microsoft.com/office/drawing/2014/main" val="1726385968"/>
                    </a:ext>
                  </a:extLst>
                </a:gridCol>
              </a:tblGrid>
              <a:tr h="295275">
                <a:tc gridSpan="3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dirty="0">
                          <a:latin typeface="KG What the Teacher Wants" panose="02000000000000000000" pitchFamily="2" charset="0"/>
                        </a:rPr>
                        <a:t>Vocabulaire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29970971"/>
                  </a:ext>
                </a:extLst>
              </a:tr>
              <a:tr h="295275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latin typeface="KG What the Teacher Wants" panose="02000000000000000000" pitchFamily="2" charset="0"/>
                        </a:rPr>
                        <a:t>J’ai validé: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latin typeface="KG What the Teacher Wants" panose="02000000000000000000" pitchFamily="2" charset="0"/>
                        </a:rPr>
                        <a:t>Date: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677547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latin typeface="KG What the Teacher Wants" panose="02000000000000000000" pitchFamily="2" charset="0"/>
                        </a:rPr>
                        <a:t>2 compétences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8255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latin typeface="KG What the Teacher Wants" panose="02000000000000000000" pitchFamily="2" charset="0"/>
                        </a:rPr>
                        <a:t>4 compétences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51048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latin typeface="KG What the Teacher Wants" panose="02000000000000000000" pitchFamily="2" charset="0"/>
                        </a:rPr>
                        <a:t>6 compétences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885481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latin typeface="KG What the Teacher Wants" panose="02000000000000000000" pitchFamily="2" charset="0"/>
                        </a:rPr>
                        <a:t>8 compétences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624808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latin typeface="KG What the Teacher Wants" panose="02000000000000000000" pitchFamily="2" charset="0"/>
                        </a:rPr>
                        <a:t>10 compétences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69961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latin typeface="KG What the Teacher Wants" panose="02000000000000000000" pitchFamily="2" charset="0"/>
                        </a:rPr>
                        <a:t>12 compétences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46474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latin typeface="KG What the Teacher Wants" panose="02000000000000000000" pitchFamily="2" charset="0"/>
                        </a:rPr>
                        <a:t>14 compétences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69833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latin typeface="KG What the Teacher Wants" panose="02000000000000000000" pitchFamily="2" charset="0"/>
                        </a:rPr>
                        <a:t>Plus de 14 compétences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5191528"/>
                  </a:ext>
                </a:extLst>
              </a:tr>
            </a:tbl>
          </a:graphicData>
        </a:graphic>
      </p:graphicFrame>
      <p:sp>
        <p:nvSpPr>
          <p:cNvPr id="52" name="Étoile : 5 branches 51">
            <a:extLst>
              <a:ext uri="{FF2B5EF4-FFF2-40B4-BE49-F238E27FC236}">
                <a16:creationId xmlns:a16="http://schemas.microsoft.com/office/drawing/2014/main" id="{62FB1E47-92AC-47C8-83D2-48B0C3DADF78}"/>
              </a:ext>
            </a:extLst>
          </p:cNvPr>
          <p:cNvSpPr/>
          <p:nvPr/>
        </p:nvSpPr>
        <p:spPr>
          <a:xfrm>
            <a:off x="284506" y="5269119"/>
            <a:ext cx="314325" cy="285750"/>
          </a:xfrm>
          <a:prstGeom prst="star5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3" name="Étoile : 5 branches 52">
            <a:extLst>
              <a:ext uri="{FF2B5EF4-FFF2-40B4-BE49-F238E27FC236}">
                <a16:creationId xmlns:a16="http://schemas.microsoft.com/office/drawing/2014/main" id="{F27123B7-D049-4178-83D5-7117252CB982}"/>
              </a:ext>
            </a:extLst>
          </p:cNvPr>
          <p:cNvSpPr/>
          <p:nvPr/>
        </p:nvSpPr>
        <p:spPr>
          <a:xfrm>
            <a:off x="279742" y="5631069"/>
            <a:ext cx="314325" cy="285750"/>
          </a:xfrm>
          <a:prstGeom prst="star5">
            <a:avLst/>
          </a:prstGeom>
          <a:solidFill>
            <a:srgbClr val="FFFF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4" name="Étoile : 5 branches 53">
            <a:extLst>
              <a:ext uri="{FF2B5EF4-FFF2-40B4-BE49-F238E27FC236}">
                <a16:creationId xmlns:a16="http://schemas.microsoft.com/office/drawing/2014/main" id="{0167E894-53EF-4556-94F8-FFA66224603C}"/>
              </a:ext>
            </a:extLst>
          </p:cNvPr>
          <p:cNvSpPr/>
          <p:nvPr/>
        </p:nvSpPr>
        <p:spPr>
          <a:xfrm>
            <a:off x="279742" y="6003179"/>
            <a:ext cx="314325" cy="285750"/>
          </a:xfrm>
          <a:prstGeom prst="star5">
            <a:avLst/>
          </a:prstGeom>
          <a:solidFill>
            <a:srgbClr val="FF6699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5" name="Étoile : 5 branches 54">
            <a:extLst>
              <a:ext uri="{FF2B5EF4-FFF2-40B4-BE49-F238E27FC236}">
                <a16:creationId xmlns:a16="http://schemas.microsoft.com/office/drawing/2014/main" id="{2FAB17A8-6F42-4270-A006-5D5AB5F60373}"/>
              </a:ext>
            </a:extLst>
          </p:cNvPr>
          <p:cNvSpPr/>
          <p:nvPr/>
        </p:nvSpPr>
        <p:spPr>
          <a:xfrm>
            <a:off x="284503" y="6375289"/>
            <a:ext cx="314325" cy="285750"/>
          </a:xfrm>
          <a:prstGeom prst="star5">
            <a:avLst/>
          </a:prstGeom>
          <a:solidFill>
            <a:schemeClr val="accent2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6" name="Étoile : 5 branches 55">
            <a:extLst>
              <a:ext uri="{FF2B5EF4-FFF2-40B4-BE49-F238E27FC236}">
                <a16:creationId xmlns:a16="http://schemas.microsoft.com/office/drawing/2014/main" id="{F21BF272-3ADA-4937-98A4-F4A506C14AA1}"/>
              </a:ext>
            </a:extLst>
          </p:cNvPr>
          <p:cNvSpPr/>
          <p:nvPr/>
        </p:nvSpPr>
        <p:spPr>
          <a:xfrm>
            <a:off x="284504" y="6747399"/>
            <a:ext cx="314325" cy="285750"/>
          </a:xfrm>
          <a:prstGeom prst="star5">
            <a:avLst/>
          </a:prstGeom>
          <a:solidFill>
            <a:srgbClr val="00B05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7" name="Étoile : 5 branches 56">
            <a:extLst>
              <a:ext uri="{FF2B5EF4-FFF2-40B4-BE49-F238E27FC236}">
                <a16:creationId xmlns:a16="http://schemas.microsoft.com/office/drawing/2014/main" id="{8554417D-3571-4E67-80A7-699300DF53C4}"/>
              </a:ext>
            </a:extLst>
          </p:cNvPr>
          <p:cNvSpPr/>
          <p:nvPr/>
        </p:nvSpPr>
        <p:spPr>
          <a:xfrm>
            <a:off x="279741" y="7109349"/>
            <a:ext cx="314325" cy="285750"/>
          </a:xfrm>
          <a:prstGeom prst="star5">
            <a:avLst/>
          </a:prstGeom>
          <a:solidFill>
            <a:srgbClr val="00B0F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8" name="Étoile : 5 branches 57">
            <a:extLst>
              <a:ext uri="{FF2B5EF4-FFF2-40B4-BE49-F238E27FC236}">
                <a16:creationId xmlns:a16="http://schemas.microsoft.com/office/drawing/2014/main" id="{ABAECD1D-E4F4-4A15-A491-EE523FCBE473}"/>
              </a:ext>
            </a:extLst>
          </p:cNvPr>
          <p:cNvSpPr/>
          <p:nvPr/>
        </p:nvSpPr>
        <p:spPr>
          <a:xfrm>
            <a:off x="279741" y="7491619"/>
            <a:ext cx="314325" cy="285750"/>
          </a:xfrm>
          <a:prstGeom prst="star5">
            <a:avLst/>
          </a:prstGeom>
          <a:solidFill>
            <a:srgbClr val="FF00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9" name="Étoile : 5 branches 58">
            <a:extLst>
              <a:ext uri="{FF2B5EF4-FFF2-40B4-BE49-F238E27FC236}">
                <a16:creationId xmlns:a16="http://schemas.microsoft.com/office/drawing/2014/main" id="{9D4C93F4-DF60-4AE7-B5B3-9F0D122E7B7C}"/>
              </a:ext>
            </a:extLst>
          </p:cNvPr>
          <p:cNvSpPr/>
          <p:nvPr/>
        </p:nvSpPr>
        <p:spPr>
          <a:xfrm>
            <a:off x="279741" y="7887859"/>
            <a:ext cx="314325" cy="285750"/>
          </a:xfrm>
          <a:prstGeom prst="star5">
            <a:avLst/>
          </a:prstGeom>
          <a:solidFill>
            <a:schemeClr val="tx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60" name="Tableau 4">
            <a:extLst>
              <a:ext uri="{FF2B5EF4-FFF2-40B4-BE49-F238E27FC236}">
                <a16:creationId xmlns:a16="http://schemas.microsoft.com/office/drawing/2014/main" id="{0F0791E3-92BF-44F4-85C2-307A9D6AF65C}"/>
              </a:ext>
            </a:extLst>
          </p:cNvPr>
          <p:cNvGraphicFramePr>
            <a:graphicFrameLocks noGrp="1"/>
          </p:cNvGraphicFramePr>
          <p:nvPr/>
        </p:nvGraphicFramePr>
        <p:xfrm>
          <a:off x="3573379" y="4485039"/>
          <a:ext cx="3152502" cy="37211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383666364"/>
                    </a:ext>
                  </a:extLst>
                </a:gridCol>
                <a:gridCol w="1719942">
                  <a:extLst>
                    <a:ext uri="{9D8B030D-6E8A-4147-A177-3AD203B41FA5}">
                      <a16:colId xmlns:a16="http://schemas.microsoft.com/office/drawing/2014/main" val="2236983756"/>
                    </a:ext>
                  </a:extLst>
                </a:gridCol>
                <a:gridCol w="975360">
                  <a:extLst>
                    <a:ext uri="{9D8B030D-6E8A-4147-A177-3AD203B41FA5}">
                      <a16:colId xmlns:a16="http://schemas.microsoft.com/office/drawing/2014/main" val="1726385968"/>
                    </a:ext>
                  </a:extLst>
                </a:gridCol>
              </a:tblGrid>
              <a:tr h="295275">
                <a:tc gridSpan="3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dirty="0">
                          <a:latin typeface="KG What the Teacher Wants" panose="02000000000000000000" pitchFamily="2" charset="0"/>
                        </a:rPr>
                        <a:t>Orthographe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29970971"/>
                  </a:ext>
                </a:extLst>
              </a:tr>
              <a:tr h="295275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latin typeface="KG What the Teacher Wants" panose="02000000000000000000" pitchFamily="2" charset="0"/>
                        </a:rPr>
                        <a:t>J’ai validé: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latin typeface="KG What the Teacher Wants" panose="02000000000000000000" pitchFamily="2" charset="0"/>
                        </a:rPr>
                        <a:t>Date: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677547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latin typeface="KG What the Teacher Wants" panose="02000000000000000000" pitchFamily="2" charset="0"/>
                        </a:rPr>
                        <a:t>2 compétences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8255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latin typeface="KG What the Teacher Wants" panose="02000000000000000000" pitchFamily="2" charset="0"/>
                        </a:rPr>
                        <a:t>4 compétences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51048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latin typeface="KG What the Teacher Wants" panose="02000000000000000000" pitchFamily="2" charset="0"/>
                        </a:rPr>
                        <a:t>6 compétences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885481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latin typeface="KG What the Teacher Wants" panose="02000000000000000000" pitchFamily="2" charset="0"/>
                        </a:rPr>
                        <a:t>8 compétences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624808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latin typeface="KG What the Teacher Wants" panose="02000000000000000000" pitchFamily="2" charset="0"/>
                        </a:rPr>
                        <a:t>10 compétences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69961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latin typeface="KG What the Teacher Wants" panose="02000000000000000000" pitchFamily="2" charset="0"/>
                        </a:rPr>
                        <a:t>12 compétences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46474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latin typeface="KG What the Teacher Wants" panose="02000000000000000000" pitchFamily="2" charset="0"/>
                        </a:rPr>
                        <a:t>14 compétences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69833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latin typeface="KG What the Teacher Wants" panose="02000000000000000000" pitchFamily="2" charset="0"/>
                        </a:rPr>
                        <a:t>Plus de 14 compétences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5191528"/>
                  </a:ext>
                </a:extLst>
              </a:tr>
            </a:tbl>
          </a:graphicData>
        </a:graphic>
      </p:graphicFrame>
      <p:sp>
        <p:nvSpPr>
          <p:cNvPr id="61" name="Étoile : 5 branches 60">
            <a:extLst>
              <a:ext uri="{FF2B5EF4-FFF2-40B4-BE49-F238E27FC236}">
                <a16:creationId xmlns:a16="http://schemas.microsoft.com/office/drawing/2014/main" id="{E6035AD3-9237-411E-A17C-2C3CF2455092}"/>
              </a:ext>
            </a:extLst>
          </p:cNvPr>
          <p:cNvSpPr/>
          <p:nvPr/>
        </p:nvSpPr>
        <p:spPr>
          <a:xfrm>
            <a:off x="3643837" y="5269119"/>
            <a:ext cx="314325" cy="285750"/>
          </a:xfrm>
          <a:prstGeom prst="star5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2" name="Étoile : 5 branches 61">
            <a:extLst>
              <a:ext uri="{FF2B5EF4-FFF2-40B4-BE49-F238E27FC236}">
                <a16:creationId xmlns:a16="http://schemas.microsoft.com/office/drawing/2014/main" id="{0756802A-9B68-4B32-8842-13536386F002}"/>
              </a:ext>
            </a:extLst>
          </p:cNvPr>
          <p:cNvSpPr/>
          <p:nvPr/>
        </p:nvSpPr>
        <p:spPr>
          <a:xfrm>
            <a:off x="3639073" y="5631069"/>
            <a:ext cx="314325" cy="285750"/>
          </a:xfrm>
          <a:prstGeom prst="star5">
            <a:avLst/>
          </a:prstGeom>
          <a:solidFill>
            <a:srgbClr val="FFFF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3" name="Étoile : 5 branches 62">
            <a:extLst>
              <a:ext uri="{FF2B5EF4-FFF2-40B4-BE49-F238E27FC236}">
                <a16:creationId xmlns:a16="http://schemas.microsoft.com/office/drawing/2014/main" id="{B684AFB7-2138-497E-8D26-E6E5E2631B88}"/>
              </a:ext>
            </a:extLst>
          </p:cNvPr>
          <p:cNvSpPr/>
          <p:nvPr/>
        </p:nvSpPr>
        <p:spPr>
          <a:xfrm>
            <a:off x="3639073" y="6003179"/>
            <a:ext cx="314325" cy="285750"/>
          </a:xfrm>
          <a:prstGeom prst="star5">
            <a:avLst/>
          </a:prstGeom>
          <a:solidFill>
            <a:srgbClr val="FF6699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4" name="Étoile : 5 branches 63">
            <a:extLst>
              <a:ext uri="{FF2B5EF4-FFF2-40B4-BE49-F238E27FC236}">
                <a16:creationId xmlns:a16="http://schemas.microsoft.com/office/drawing/2014/main" id="{40C82E3F-868B-491B-832A-99AD943AA961}"/>
              </a:ext>
            </a:extLst>
          </p:cNvPr>
          <p:cNvSpPr/>
          <p:nvPr/>
        </p:nvSpPr>
        <p:spPr>
          <a:xfrm>
            <a:off x="3643834" y="6375289"/>
            <a:ext cx="314325" cy="285750"/>
          </a:xfrm>
          <a:prstGeom prst="star5">
            <a:avLst/>
          </a:prstGeom>
          <a:solidFill>
            <a:schemeClr val="accent2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5" name="Étoile : 5 branches 64">
            <a:extLst>
              <a:ext uri="{FF2B5EF4-FFF2-40B4-BE49-F238E27FC236}">
                <a16:creationId xmlns:a16="http://schemas.microsoft.com/office/drawing/2014/main" id="{A44E2DE2-2811-4E45-B4BC-F7AD7DBE0B4F}"/>
              </a:ext>
            </a:extLst>
          </p:cNvPr>
          <p:cNvSpPr/>
          <p:nvPr/>
        </p:nvSpPr>
        <p:spPr>
          <a:xfrm>
            <a:off x="3643835" y="6747399"/>
            <a:ext cx="314325" cy="285750"/>
          </a:xfrm>
          <a:prstGeom prst="star5">
            <a:avLst/>
          </a:prstGeom>
          <a:solidFill>
            <a:srgbClr val="00B05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6" name="Étoile : 5 branches 65">
            <a:extLst>
              <a:ext uri="{FF2B5EF4-FFF2-40B4-BE49-F238E27FC236}">
                <a16:creationId xmlns:a16="http://schemas.microsoft.com/office/drawing/2014/main" id="{4EDEC5D9-0EF7-4D52-9B8D-77C205C2CE80}"/>
              </a:ext>
            </a:extLst>
          </p:cNvPr>
          <p:cNvSpPr/>
          <p:nvPr/>
        </p:nvSpPr>
        <p:spPr>
          <a:xfrm>
            <a:off x="3639072" y="7109349"/>
            <a:ext cx="314325" cy="285750"/>
          </a:xfrm>
          <a:prstGeom prst="star5">
            <a:avLst/>
          </a:prstGeom>
          <a:solidFill>
            <a:srgbClr val="00B0F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7" name="Étoile : 5 branches 66">
            <a:extLst>
              <a:ext uri="{FF2B5EF4-FFF2-40B4-BE49-F238E27FC236}">
                <a16:creationId xmlns:a16="http://schemas.microsoft.com/office/drawing/2014/main" id="{639E3A42-71D7-47D8-ADE7-F0EBE52927EB}"/>
              </a:ext>
            </a:extLst>
          </p:cNvPr>
          <p:cNvSpPr/>
          <p:nvPr/>
        </p:nvSpPr>
        <p:spPr>
          <a:xfrm>
            <a:off x="3639072" y="7491619"/>
            <a:ext cx="314325" cy="285750"/>
          </a:xfrm>
          <a:prstGeom prst="star5">
            <a:avLst/>
          </a:prstGeom>
          <a:solidFill>
            <a:srgbClr val="FF00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8" name="Étoile : 5 branches 67">
            <a:extLst>
              <a:ext uri="{FF2B5EF4-FFF2-40B4-BE49-F238E27FC236}">
                <a16:creationId xmlns:a16="http://schemas.microsoft.com/office/drawing/2014/main" id="{B789B08C-9E6D-481F-AAA4-80BFAB63BDF9}"/>
              </a:ext>
            </a:extLst>
          </p:cNvPr>
          <p:cNvSpPr/>
          <p:nvPr/>
        </p:nvSpPr>
        <p:spPr>
          <a:xfrm>
            <a:off x="3639072" y="7887859"/>
            <a:ext cx="314325" cy="285750"/>
          </a:xfrm>
          <a:prstGeom prst="star5">
            <a:avLst/>
          </a:prstGeom>
          <a:solidFill>
            <a:schemeClr val="tx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9" name="Rectangle : coins arrondis 68">
            <a:extLst>
              <a:ext uri="{FF2B5EF4-FFF2-40B4-BE49-F238E27FC236}">
                <a16:creationId xmlns:a16="http://schemas.microsoft.com/office/drawing/2014/main" id="{8163A6FD-0FE8-4B30-A58F-5C465E45CB3A}"/>
              </a:ext>
            </a:extLst>
          </p:cNvPr>
          <p:cNvSpPr/>
          <p:nvPr/>
        </p:nvSpPr>
        <p:spPr>
          <a:xfrm>
            <a:off x="132120" y="8357937"/>
            <a:ext cx="6593762" cy="1402682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0" name="ZoneTexte 69">
            <a:extLst>
              <a:ext uri="{FF2B5EF4-FFF2-40B4-BE49-F238E27FC236}">
                <a16:creationId xmlns:a16="http://schemas.microsoft.com/office/drawing/2014/main" id="{6C8FE5EC-B58D-41F5-8C1F-5F0438A26457}"/>
              </a:ext>
            </a:extLst>
          </p:cNvPr>
          <p:cNvSpPr txBox="1"/>
          <p:nvPr/>
        </p:nvSpPr>
        <p:spPr>
          <a:xfrm>
            <a:off x="2397797" y="8282339"/>
            <a:ext cx="23511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latin typeface="KG What the Teacher Wants" panose="02000000000000000000" pitchFamily="2" charset="0"/>
              </a:rPr>
              <a:t>Bilan de fin d’année</a:t>
            </a:r>
          </a:p>
        </p:txBody>
      </p:sp>
      <p:cxnSp>
        <p:nvCxnSpPr>
          <p:cNvPr id="72" name="Connecteur droit 71">
            <a:extLst>
              <a:ext uri="{FF2B5EF4-FFF2-40B4-BE49-F238E27FC236}">
                <a16:creationId xmlns:a16="http://schemas.microsoft.com/office/drawing/2014/main" id="{8FD093D2-BEF3-4AB5-99A9-09FB6C7D7D79}"/>
              </a:ext>
            </a:extLst>
          </p:cNvPr>
          <p:cNvCxnSpPr/>
          <p:nvPr/>
        </p:nvCxnSpPr>
        <p:spPr>
          <a:xfrm>
            <a:off x="132118" y="8798713"/>
            <a:ext cx="659376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Connecteur droit 72">
            <a:extLst>
              <a:ext uri="{FF2B5EF4-FFF2-40B4-BE49-F238E27FC236}">
                <a16:creationId xmlns:a16="http://schemas.microsoft.com/office/drawing/2014/main" id="{41AF09F5-42BE-4245-91F9-BE014363DB65}"/>
              </a:ext>
            </a:extLst>
          </p:cNvPr>
          <p:cNvCxnSpPr/>
          <p:nvPr/>
        </p:nvCxnSpPr>
        <p:spPr>
          <a:xfrm>
            <a:off x="132118" y="9049271"/>
            <a:ext cx="659376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Connecteur droit 73">
            <a:extLst>
              <a:ext uri="{FF2B5EF4-FFF2-40B4-BE49-F238E27FC236}">
                <a16:creationId xmlns:a16="http://schemas.microsoft.com/office/drawing/2014/main" id="{A0FD95A9-95B7-463C-A15D-15F1292E3D3B}"/>
              </a:ext>
            </a:extLst>
          </p:cNvPr>
          <p:cNvCxnSpPr/>
          <p:nvPr/>
        </p:nvCxnSpPr>
        <p:spPr>
          <a:xfrm>
            <a:off x="132118" y="9282039"/>
            <a:ext cx="659376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Connecteur droit 74">
            <a:extLst>
              <a:ext uri="{FF2B5EF4-FFF2-40B4-BE49-F238E27FC236}">
                <a16:creationId xmlns:a16="http://schemas.microsoft.com/office/drawing/2014/main" id="{D9F48912-63E4-455C-A825-DAEF7083DA01}"/>
              </a:ext>
            </a:extLst>
          </p:cNvPr>
          <p:cNvCxnSpPr/>
          <p:nvPr/>
        </p:nvCxnSpPr>
        <p:spPr>
          <a:xfrm>
            <a:off x="132118" y="9532597"/>
            <a:ext cx="659376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983343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Flèche : droite 40">
            <a:extLst>
              <a:ext uri="{FF2B5EF4-FFF2-40B4-BE49-F238E27FC236}">
                <a16:creationId xmlns:a16="http://schemas.microsoft.com/office/drawing/2014/main" id="{A6AA2563-48FF-48ED-B1FE-B3FAEF7714D4}"/>
              </a:ext>
            </a:extLst>
          </p:cNvPr>
          <p:cNvSpPr/>
          <p:nvPr/>
        </p:nvSpPr>
        <p:spPr>
          <a:xfrm>
            <a:off x="3428999" y="7889882"/>
            <a:ext cx="3246681" cy="249923"/>
          </a:xfrm>
          <a:prstGeom prst="rightArrow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0" name="Flèche : droite 39">
            <a:extLst>
              <a:ext uri="{FF2B5EF4-FFF2-40B4-BE49-F238E27FC236}">
                <a16:creationId xmlns:a16="http://schemas.microsoft.com/office/drawing/2014/main" id="{A8E162B6-6CA8-4DE1-A785-E97175BB6B4A}"/>
              </a:ext>
            </a:extLst>
          </p:cNvPr>
          <p:cNvSpPr/>
          <p:nvPr/>
        </p:nvSpPr>
        <p:spPr>
          <a:xfrm>
            <a:off x="43663" y="1700709"/>
            <a:ext cx="3284328" cy="255697"/>
          </a:xfrm>
          <a:prstGeom prst="rightArrow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74" name="Tableau 6">
            <a:extLst>
              <a:ext uri="{FF2B5EF4-FFF2-40B4-BE49-F238E27FC236}">
                <a16:creationId xmlns:a16="http://schemas.microsoft.com/office/drawing/2014/main" id="{46860C3F-EC9E-4C6F-9B5E-52BD0952F53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1147290"/>
              </p:ext>
            </p:extLst>
          </p:nvPr>
        </p:nvGraphicFramePr>
        <p:xfrm>
          <a:off x="43663" y="1102838"/>
          <a:ext cx="6661936" cy="164719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6371">
                  <a:extLst>
                    <a:ext uri="{9D8B030D-6E8A-4147-A177-3AD203B41FA5}">
                      <a16:colId xmlns:a16="http://schemas.microsoft.com/office/drawing/2014/main" val="1145086393"/>
                    </a:ext>
                  </a:extLst>
                </a:gridCol>
                <a:gridCol w="416371">
                  <a:extLst>
                    <a:ext uri="{9D8B030D-6E8A-4147-A177-3AD203B41FA5}">
                      <a16:colId xmlns:a16="http://schemas.microsoft.com/office/drawing/2014/main" val="2747191749"/>
                    </a:ext>
                  </a:extLst>
                </a:gridCol>
                <a:gridCol w="416371">
                  <a:extLst>
                    <a:ext uri="{9D8B030D-6E8A-4147-A177-3AD203B41FA5}">
                      <a16:colId xmlns:a16="http://schemas.microsoft.com/office/drawing/2014/main" val="3797999759"/>
                    </a:ext>
                  </a:extLst>
                </a:gridCol>
                <a:gridCol w="416371">
                  <a:extLst>
                    <a:ext uri="{9D8B030D-6E8A-4147-A177-3AD203B41FA5}">
                      <a16:colId xmlns:a16="http://schemas.microsoft.com/office/drawing/2014/main" val="3817085320"/>
                    </a:ext>
                  </a:extLst>
                </a:gridCol>
                <a:gridCol w="416371">
                  <a:extLst>
                    <a:ext uri="{9D8B030D-6E8A-4147-A177-3AD203B41FA5}">
                      <a16:colId xmlns:a16="http://schemas.microsoft.com/office/drawing/2014/main" val="4241402510"/>
                    </a:ext>
                  </a:extLst>
                </a:gridCol>
                <a:gridCol w="416371">
                  <a:extLst>
                    <a:ext uri="{9D8B030D-6E8A-4147-A177-3AD203B41FA5}">
                      <a16:colId xmlns:a16="http://schemas.microsoft.com/office/drawing/2014/main" val="725132611"/>
                    </a:ext>
                  </a:extLst>
                </a:gridCol>
                <a:gridCol w="416371">
                  <a:extLst>
                    <a:ext uri="{9D8B030D-6E8A-4147-A177-3AD203B41FA5}">
                      <a16:colId xmlns:a16="http://schemas.microsoft.com/office/drawing/2014/main" val="1091096385"/>
                    </a:ext>
                  </a:extLst>
                </a:gridCol>
                <a:gridCol w="416371">
                  <a:extLst>
                    <a:ext uri="{9D8B030D-6E8A-4147-A177-3AD203B41FA5}">
                      <a16:colId xmlns:a16="http://schemas.microsoft.com/office/drawing/2014/main" val="3840775718"/>
                    </a:ext>
                  </a:extLst>
                </a:gridCol>
                <a:gridCol w="416371">
                  <a:extLst>
                    <a:ext uri="{9D8B030D-6E8A-4147-A177-3AD203B41FA5}">
                      <a16:colId xmlns:a16="http://schemas.microsoft.com/office/drawing/2014/main" val="2618562218"/>
                    </a:ext>
                  </a:extLst>
                </a:gridCol>
                <a:gridCol w="416371">
                  <a:extLst>
                    <a:ext uri="{9D8B030D-6E8A-4147-A177-3AD203B41FA5}">
                      <a16:colId xmlns:a16="http://schemas.microsoft.com/office/drawing/2014/main" val="1788335958"/>
                    </a:ext>
                  </a:extLst>
                </a:gridCol>
                <a:gridCol w="416371">
                  <a:extLst>
                    <a:ext uri="{9D8B030D-6E8A-4147-A177-3AD203B41FA5}">
                      <a16:colId xmlns:a16="http://schemas.microsoft.com/office/drawing/2014/main" val="3867010971"/>
                    </a:ext>
                  </a:extLst>
                </a:gridCol>
                <a:gridCol w="416371">
                  <a:extLst>
                    <a:ext uri="{9D8B030D-6E8A-4147-A177-3AD203B41FA5}">
                      <a16:colId xmlns:a16="http://schemas.microsoft.com/office/drawing/2014/main" val="3247125592"/>
                    </a:ext>
                  </a:extLst>
                </a:gridCol>
                <a:gridCol w="416371">
                  <a:extLst>
                    <a:ext uri="{9D8B030D-6E8A-4147-A177-3AD203B41FA5}">
                      <a16:colId xmlns:a16="http://schemas.microsoft.com/office/drawing/2014/main" val="4114138783"/>
                    </a:ext>
                  </a:extLst>
                </a:gridCol>
                <a:gridCol w="416371">
                  <a:extLst>
                    <a:ext uri="{9D8B030D-6E8A-4147-A177-3AD203B41FA5}">
                      <a16:colId xmlns:a16="http://schemas.microsoft.com/office/drawing/2014/main" val="707817699"/>
                    </a:ext>
                  </a:extLst>
                </a:gridCol>
                <a:gridCol w="416371">
                  <a:extLst>
                    <a:ext uri="{9D8B030D-6E8A-4147-A177-3AD203B41FA5}">
                      <a16:colId xmlns:a16="http://schemas.microsoft.com/office/drawing/2014/main" val="3448795248"/>
                    </a:ext>
                  </a:extLst>
                </a:gridCol>
                <a:gridCol w="416371">
                  <a:extLst>
                    <a:ext uri="{9D8B030D-6E8A-4147-A177-3AD203B41FA5}">
                      <a16:colId xmlns:a16="http://schemas.microsoft.com/office/drawing/2014/main" val="563138368"/>
                    </a:ext>
                  </a:extLst>
                </a:gridCol>
              </a:tblGrid>
              <a:tr h="1276350">
                <a:tc gridSpan="4">
                  <a:txBody>
                    <a:bodyPr/>
                    <a:lstStyle/>
                    <a:p>
                      <a:pPr algn="ctr"/>
                      <a:endParaRPr lang="fr-FR" dirty="0">
                        <a:latin typeface="KG Primary Whimsy" panose="02000506000000020003" pitchFamily="2" charset="0"/>
                      </a:endParaRPr>
                    </a:p>
                    <a:p>
                      <a:pPr algn="l"/>
                      <a:r>
                        <a:rPr lang="fr-FR" dirty="0">
                          <a:latin typeface="KG Primary Whimsy" panose="02000506000000020003" pitchFamily="2" charset="0"/>
                        </a:rPr>
                        <a:t>je repère la majuscule et le point.</a:t>
                      </a:r>
                    </a:p>
                    <a:p>
                      <a:pPr algn="l"/>
                      <a:r>
                        <a:rPr lang="fr-FR" dirty="0">
                          <a:latin typeface="KG Primary Whimsy" panose="02000506000000020003" pitchFamily="2" charset="0"/>
                        </a:rPr>
                        <a:t>Je remets des mots dans l’ordre.</a:t>
                      </a:r>
                    </a:p>
                  </a:txBody>
                  <a:tcPr anchor="b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latin typeface="KG Primary Whimsy" panose="02000506000000020003" pitchFamily="2" charset="0"/>
                        </a:rPr>
                        <a:t>Je fais la différence entre ligne et phrase</a:t>
                      </a:r>
                    </a:p>
                  </a:txBody>
                  <a:tcPr anchor="b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endParaRPr lang="fr-FR" sz="1600" dirty="0">
                        <a:latin typeface="KG Primary Whimsy" panose="02000506000000020003" pitchFamily="2" charset="0"/>
                      </a:endParaRPr>
                    </a:p>
                    <a:p>
                      <a:pPr algn="ctr"/>
                      <a:r>
                        <a:rPr lang="fr-FR" sz="1600" dirty="0">
                          <a:latin typeface="KG Primary Whimsy" panose="02000506000000020003" pitchFamily="2" charset="0"/>
                        </a:rPr>
                        <a:t>Les types de phrase:</a:t>
                      </a:r>
                    </a:p>
                    <a:p>
                      <a:pPr algn="ctr"/>
                      <a:r>
                        <a:rPr lang="fr-FR" sz="1600" dirty="0">
                          <a:latin typeface="KG Primary Whimsy" panose="02000506000000020003" pitchFamily="2" charset="0"/>
                        </a:rPr>
                        <a:t>. ? !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endParaRPr lang="fr-FR" sz="1600" dirty="0">
                        <a:latin typeface="KG Primary Whimsy" panose="02000506000000020003" pitchFamily="2" charset="0"/>
                      </a:endParaRPr>
                    </a:p>
                    <a:p>
                      <a:pPr algn="ctr"/>
                      <a:r>
                        <a:rPr lang="fr-FR" sz="1600" dirty="0">
                          <a:latin typeface="KG Primary Whimsy" panose="02000506000000020003" pitchFamily="2" charset="0"/>
                        </a:rPr>
                        <a:t>La phrase négative:</a:t>
                      </a:r>
                    </a:p>
                    <a:p>
                      <a:pPr algn="ctr"/>
                      <a:r>
                        <a:rPr lang="fr-FR" sz="1600" dirty="0">
                          <a:latin typeface="KG Primary Whimsy" panose="02000506000000020003" pitchFamily="2" charset="0"/>
                        </a:rPr>
                        <a:t>Ne…pas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57874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/>
                        <a:t>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/>
                        <a:t>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/>
                        <a:t>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94602442"/>
                  </a:ext>
                </a:extLst>
              </a:tr>
            </a:tbl>
          </a:graphicData>
        </a:graphic>
      </p:graphicFrame>
      <p:sp>
        <p:nvSpPr>
          <p:cNvPr id="75" name="ZoneTexte 74">
            <a:extLst>
              <a:ext uri="{FF2B5EF4-FFF2-40B4-BE49-F238E27FC236}">
                <a16:creationId xmlns:a16="http://schemas.microsoft.com/office/drawing/2014/main" id="{6D8AF38A-891F-4DCF-865C-6D9711329B47}"/>
              </a:ext>
            </a:extLst>
          </p:cNvPr>
          <p:cNvSpPr txBox="1"/>
          <p:nvPr/>
        </p:nvSpPr>
        <p:spPr>
          <a:xfrm>
            <a:off x="-17280" y="701452"/>
            <a:ext cx="53244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rgbClr val="17B2EB"/>
                </a:solidFill>
                <a:latin typeface="KG Second Chances Solid" panose="02000000000000000000" pitchFamily="2" charset="0"/>
              </a:rPr>
              <a:t>Je m’entraine:</a:t>
            </a:r>
            <a:r>
              <a:rPr lang="fr-FR" dirty="0">
                <a:latin typeface="KG Second Chances Solid" panose="02000000000000000000" pitchFamily="2" charset="0"/>
              </a:rPr>
              <a:t> la phrase</a:t>
            </a:r>
          </a:p>
        </p:txBody>
      </p:sp>
      <p:sp>
        <p:nvSpPr>
          <p:cNvPr id="77" name="Rectangle : coins arrondis 76">
            <a:extLst>
              <a:ext uri="{FF2B5EF4-FFF2-40B4-BE49-F238E27FC236}">
                <a16:creationId xmlns:a16="http://schemas.microsoft.com/office/drawing/2014/main" id="{D2CC6FD0-C3E3-4D57-ABDC-9B907ED7CFF3}"/>
              </a:ext>
            </a:extLst>
          </p:cNvPr>
          <p:cNvSpPr/>
          <p:nvPr/>
        </p:nvSpPr>
        <p:spPr>
          <a:xfrm>
            <a:off x="2018165" y="22436"/>
            <a:ext cx="2865150" cy="618967"/>
          </a:xfrm>
          <a:prstGeom prst="roundRect">
            <a:avLst/>
          </a:prstGeom>
          <a:noFill/>
          <a:ln w="57150">
            <a:solidFill>
              <a:srgbClr val="00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dirty="0">
                <a:solidFill>
                  <a:srgbClr val="CCFFFF"/>
                </a:solidFill>
                <a:latin typeface="KG Second Chances Solid" panose="02000000000000000000" pitchFamily="2" charset="0"/>
              </a:rPr>
              <a:t>GRAMMAIRE</a:t>
            </a:r>
            <a:endParaRPr lang="fr-FR" sz="2800" dirty="0">
              <a:solidFill>
                <a:srgbClr val="CCFFFF"/>
              </a:solidFill>
              <a:latin typeface="KG Second Chances Solid" panose="02000000000000000000" pitchFamily="2" charset="0"/>
            </a:endParaRPr>
          </a:p>
        </p:txBody>
      </p:sp>
      <p:sp>
        <p:nvSpPr>
          <p:cNvPr id="78" name="Ellipse 77">
            <a:extLst>
              <a:ext uri="{FF2B5EF4-FFF2-40B4-BE49-F238E27FC236}">
                <a16:creationId xmlns:a16="http://schemas.microsoft.com/office/drawing/2014/main" id="{8AE78E73-7673-4827-BEEC-8BA96711A58B}"/>
              </a:ext>
            </a:extLst>
          </p:cNvPr>
          <p:cNvSpPr/>
          <p:nvPr/>
        </p:nvSpPr>
        <p:spPr>
          <a:xfrm>
            <a:off x="59073" y="1098779"/>
            <a:ext cx="447677" cy="430495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>
                <a:solidFill>
                  <a:schemeClr val="bg1">
                    <a:lumMod val="50000"/>
                  </a:schemeClr>
                </a:solidFill>
                <a:latin typeface="Script cole" panose="00000400000000000000" pitchFamily="2" charset="0"/>
              </a:rPr>
              <a:t>1</a:t>
            </a:r>
          </a:p>
        </p:txBody>
      </p:sp>
      <p:sp>
        <p:nvSpPr>
          <p:cNvPr id="79" name="Ellipse 78">
            <a:extLst>
              <a:ext uri="{FF2B5EF4-FFF2-40B4-BE49-F238E27FC236}">
                <a16:creationId xmlns:a16="http://schemas.microsoft.com/office/drawing/2014/main" id="{793BCD5B-6463-456B-895E-59BF90D699FF}"/>
              </a:ext>
            </a:extLst>
          </p:cNvPr>
          <p:cNvSpPr/>
          <p:nvPr/>
        </p:nvSpPr>
        <p:spPr>
          <a:xfrm>
            <a:off x="1753106" y="1102838"/>
            <a:ext cx="447677" cy="430495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>
                <a:solidFill>
                  <a:schemeClr val="bg1">
                    <a:lumMod val="50000"/>
                  </a:schemeClr>
                </a:solidFill>
                <a:latin typeface="Script cole" panose="00000400000000000000" pitchFamily="2" charset="0"/>
              </a:rPr>
              <a:t>2</a:t>
            </a:r>
          </a:p>
        </p:txBody>
      </p:sp>
      <p:sp>
        <p:nvSpPr>
          <p:cNvPr id="80" name="Ellipse 79">
            <a:extLst>
              <a:ext uri="{FF2B5EF4-FFF2-40B4-BE49-F238E27FC236}">
                <a16:creationId xmlns:a16="http://schemas.microsoft.com/office/drawing/2014/main" id="{98EE1C89-D7A7-4FDA-8906-7AF8560FF993}"/>
              </a:ext>
            </a:extLst>
          </p:cNvPr>
          <p:cNvSpPr/>
          <p:nvPr/>
        </p:nvSpPr>
        <p:spPr>
          <a:xfrm>
            <a:off x="3429000" y="1130833"/>
            <a:ext cx="447677" cy="430495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>
                <a:solidFill>
                  <a:schemeClr val="bg1">
                    <a:lumMod val="50000"/>
                  </a:schemeClr>
                </a:solidFill>
                <a:latin typeface="Script cole" panose="00000400000000000000" pitchFamily="2" charset="0"/>
              </a:rPr>
              <a:t>3</a:t>
            </a:r>
          </a:p>
        </p:txBody>
      </p:sp>
      <p:sp>
        <p:nvSpPr>
          <p:cNvPr id="81" name="Ellipse 80">
            <a:extLst>
              <a:ext uri="{FF2B5EF4-FFF2-40B4-BE49-F238E27FC236}">
                <a16:creationId xmlns:a16="http://schemas.microsoft.com/office/drawing/2014/main" id="{2C1BE73C-62C6-4831-B094-393A9F60F2F0}"/>
              </a:ext>
            </a:extLst>
          </p:cNvPr>
          <p:cNvSpPr/>
          <p:nvPr/>
        </p:nvSpPr>
        <p:spPr>
          <a:xfrm>
            <a:off x="5067299" y="1111011"/>
            <a:ext cx="447677" cy="430495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>
                <a:solidFill>
                  <a:schemeClr val="bg1">
                    <a:lumMod val="50000"/>
                  </a:schemeClr>
                </a:solidFill>
                <a:latin typeface="Script cole" panose="00000400000000000000" pitchFamily="2" charset="0"/>
              </a:rPr>
              <a:t>4</a:t>
            </a:r>
          </a:p>
        </p:txBody>
      </p:sp>
      <p:graphicFrame>
        <p:nvGraphicFramePr>
          <p:cNvPr id="106" name="Tableau 6">
            <a:extLst>
              <a:ext uri="{FF2B5EF4-FFF2-40B4-BE49-F238E27FC236}">
                <a16:creationId xmlns:a16="http://schemas.microsoft.com/office/drawing/2014/main" id="{44CA6890-2F73-42D9-A16E-697EB602A14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6486473"/>
              </p:ext>
            </p:extLst>
          </p:nvPr>
        </p:nvGraphicFramePr>
        <p:xfrm>
          <a:off x="103549" y="4122739"/>
          <a:ext cx="6661940" cy="164719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33097">
                  <a:extLst>
                    <a:ext uri="{9D8B030D-6E8A-4147-A177-3AD203B41FA5}">
                      <a16:colId xmlns:a16="http://schemas.microsoft.com/office/drawing/2014/main" val="1145086393"/>
                    </a:ext>
                  </a:extLst>
                </a:gridCol>
                <a:gridCol w="333097">
                  <a:extLst>
                    <a:ext uri="{9D8B030D-6E8A-4147-A177-3AD203B41FA5}">
                      <a16:colId xmlns:a16="http://schemas.microsoft.com/office/drawing/2014/main" val="2747191749"/>
                    </a:ext>
                  </a:extLst>
                </a:gridCol>
                <a:gridCol w="333097">
                  <a:extLst>
                    <a:ext uri="{9D8B030D-6E8A-4147-A177-3AD203B41FA5}">
                      <a16:colId xmlns:a16="http://schemas.microsoft.com/office/drawing/2014/main" val="3797999759"/>
                    </a:ext>
                  </a:extLst>
                </a:gridCol>
                <a:gridCol w="333097">
                  <a:extLst>
                    <a:ext uri="{9D8B030D-6E8A-4147-A177-3AD203B41FA5}">
                      <a16:colId xmlns:a16="http://schemas.microsoft.com/office/drawing/2014/main" val="3817085320"/>
                    </a:ext>
                  </a:extLst>
                </a:gridCol>
                <a:gridCol w="333097">
                  <a:extLst>
                    <a:ext uri="{9D8B030D-6E8A-4147-A177-3AD203B41FA5}">
                      <a16:colId xmlns:a16="http://schemas.microsoft.com/office/drawing/2014/main" val="4241402510"/>
                    </a:ext>
                  </a:extLst>
                </a:gridCol>
                <a:gridCol w="333097">
                  <a:extLst>
                    <a:ext uri="{9D8B030D-6E8A-4147-A177-3AD203B41FA5}">
                      <a16:colId xmlns:a16="http://schemas.microsoft.com/office/drawing/2014/main" val="725132611"/>
                    </a:ext>
                  </a:extLst>
                </a:gridCol>
                <a:gridCol w="333097">
                  <a:extLst>
                    <a:ext uri="{9D8B030D-6E8A-4147-A177-3AD203B41FA5}">
                      <a16:colId xmlns:a16="http://schemas.microsoft.com/office/drawing/2014/main" val="1091096385"/>
                    </a:ext>
                  </a:extLst>
                </a:gridCol>
                <a:gridCol w="333097">
                  <a:extLst>
                    <a:ext uri="{9D8B030D-6E8A-4147-A177-3AD203B41FA5}">
                      <a16:colId xmlns:a16="http://schemas.microsoft.com/office/drawing/2014/main" val="3840775718"/>
                    </a:ext>
                  </a:extLst>
                </a:gridCol>
                <a:gridCol w="333097">
                  <a:extLst>
                    <a:ext uri="{9D8B030D-6E8A-4147-A177-3AD203B41FA5}">
                      <a16:colId xmlns:a16="http://schemas.microsoft.com/office/drawing/2014/main" val="2618562218"/>
                    </a:ext>
                  </a:extLst>
                </a:gridCol>
                <a:gridCol w="333097">
                  <a:extLst>
                    <a:ext uri="{9D8B030D-6E8A-4147-A177-3AD203B41FA5}">
                      <a16:colId xmlns:a16="http://schemas.microsoft.com/office/drawing/2014/main" val="1788335958"/>
                    </a:ext>
                  </a:extLst>
                </a:gridCol>
                <a:gridCol w="333097">
                  <a:extLst>
                    <a:ext uri="{9D8B030D-6E8A-4147-A177-3AD203B41FA5}">
                      <a16:colId xmlns:a16="http://schemas.microsoft.com/office/drawing/2014/main" val="3867010971"/>
                    </a:ext>
                  </a:extLst>
                </a:gridCol>
                <a:gridCol w="333097">
                  <a:extLst>
                    <a:ext uri="{9D8B030D-6E8A-4147-A177-3AD203B41FA5}">
                      <a16:colId xmlns:a16="http://schemas.microsoft.com/office/drawing/2014/main" val="3247125592"/>
                    </a:ext>
                  </a:extLst>
                </a:gridCol>
                <a:gridCol w="333097">
                  <a:extLst>
                    <a:ext uri="{9D8B030D-6E8A-4147-A177-3AD203B41FA5}">
                      <a16:colId xmlns:a16="http://schemas.microsoft.com/office/drawing/2014/main" val="4114138783"/>
                    </a:ext>
                  </a:extLst>
                </a:gridCol>
                <a:gridCol w="333097">
                  <a:extLst>
                    <a:ext uri="{9D8B030D-6E8A-4147-A177-3AD203B41FA5}">
                      <a16:colId xmlns:a16="http://schemas.microsoft.com/office/drawing/2014/main" val="707817699"/>
                    </a:ext>
                  </a:extLst>
                </a:gridCol>
                <a:gridCol w="333097">
                  <a:extLst>
                    <a:ext uri="{9D8B030D-6E8A-4147-A177-3AD203B41FA5}">
                      <a16:colId xmlns:a16="http://schemas.microsoft.com/office/drawing/2014/main" val="3448795248"/>
                    </a:ext>
                  </a:extLst>
                </a:gridCol>
                <a:gridCol w="333097">
                  <a:extLst>
                    <a:ext uri="{9D8B030D-6E8A-4147-A177-3AD203B41FA5}">
                      <a16:colId xmlns:a16="http://schemas.microsoft.com/office/drawing/2014/main" val="563138368"/>
                    </a:ext>
                  </a:extLst>
                </a:gridCol>
                <a:gridCol w="333097">
                  <a:extLst>
                    <a:ext uri="{9D8B030D-6E8A-4147-A177-3AD203B41FA5}">
                      <a16:colId xmlns:a16="http://schemas.microsoft.com/office/drawing/2014/main" val="1351667313"/>
                    </a:ext>
                  </a:extLst>
                </a:gridCol>
                <a:gridCol w="333097">
                  <a:extLst>
                    <a:ext uri="{9D8B030D-6E8A-4147-A177-3AD203B41FA5}">
                      <a16:colId xmlns:a16="http://schemas.microsoft.com/office/drawing/2014/main" val="4287905382"/>
                    </a:ext>
                  </a:extLst>
                </a:gridCol>
                <a:gridCol w="333097">
                  <a:extLst>
                    <a:ext uri="{9D8B030D-6E8A-4147-A177-3AD203B41FA5}">
                      <a16:colId xmlns:a16="http://schemas.microsoft.com/office/drawing/2014/main" val="1205113069"/>
                    </a:ext>
                  </a:extLst>
                </a:gridCol>
                <a:gridCol w="333097">
                  <a:extLst>
                    <a:ext uri="{9D8B030D-6E8A-4147-A177-3AD203B41FA5}">
                      <a16:colId xmlns:a16="http://schemas.microsoft.com/office/drawing/2014/main" val="1620000190"/>
                    </a:ext>
                  </a:extLst>
                </a:gridCol>
              </a:tblGrid>
              <a:tr h="1276350">
                <a:tc gridSpan="4"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latin typeface="KG Primary Whimsy" panose="02000506000000020003" pitchFamily="2" charset="0"/>
                        </a:rPr>
                        <a:t>Le verbe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latin typeface="KG Primary Whimsy" panose="02000506000000020003" pitchFamily="2" charset="0"/>
                        </a:rPr>
                        <a:t>Le nom:</a:t>
                      </a:r>
                    </a:p>
                    <a:p>
                      <a:pPr algn="ctr"/>
                      <a:r>
                        <a:rPr lang="fr-FR" sz="1600" dirty="0">
                          <a:latin typeface="KG Primary Whimsy" panose="02000506000000020003" pitchFamily="2" charset="0"/>
                        </a:rPr>
                        <a:t>Nom propre et nom commun</a:t>
                      </a:r>
                    </a:p>
                  </a:txBody>
                  <a:tcPr anchor="b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endParaRPr lang="fr-FR" sz="1600" dirty="0">
                        <a:latin typeface="KG Primary Whimsy" panose="02000506000000020003" pitchFamily="2" charset="0"/>
                      </a:endParaRPr>
                    </a:p>
                    <a:p>
                      <a:pPr algn="ctr"/>
                      <a:r>
                        <a:rPr lang="fr-FR" sz="1600" dirty="0">
                          <a:latin typeface="KG Primary Whimsy" panose="02000506000000020003" pitchFamily="2" charset="0"/>
                        </a:rPr>
                        <a:t>Le déterminant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600" dirty="0">
                        <a:latin typeface="KG Primary Whimsy" panose="02000506000000020003" pitchFamily="2" charset="0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>
                          <a:latin typeface="KG Primary Whimsy" panose="02000506000000020003" pitchFamily="2" charset="0"/>
                        </a:rPr>
                        <a:t>Les pronoms personnels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endParaRPr lang="fr-FR" sz="1600" dirty="0">
                        <a:latin typeface="KG Primary Whimsy" panose="02000506000000020003" pitchFamily="2" charset="0"/>
                      </a:endParaRPr>
                    </a:p>
                    <a:p>
                      <a:pPr algn="ctr"/>
                      <a:r>
                        <a:rPr lang="fr-FR" sz="1600" dirty="0">
                          <a:latin typeface="KG Primary Whimsy" panose="02000506000000020003" pitchFamily="2" charset="0"/>
                        </a:rPr>
                        <a:t>L’adjectif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fr-FR" dirty="0">
                        <a:latin typeface="KG Primary Whimsy" panose="02000506000000020003" pitchFamily="2" charset="0"/>
                      </a:endParaRPr>
                    </a:p>
                  </a:txBody>
                  <a:tcPr anchor="b"/>
                </a:tc>
                <a:tc hMerge="1">
                  <a:txBody>
                    <a:bodyPr/>
                    <a:lstStyle/>
                    <a:p>
                      <a:pPr algn="ctr"/>
                      <a:endParaRPr lang="fr-FR" dirty="0">
                        <a:latin typeface="KG Primary Whimsy" panose="02000506000000020003" pitchFamily="2" charset="0"/>
                      </a:endParaRPr>
                    </a:p>
                  </a:txBody>
                  <a:tcPr anchor="b"/>
                </a:tc>
                <a:tc hMerge="1">
                  <a:txBody>
                    <a:bodyPr/>
                    <a:lstStyle/>
                    <a:p>
                      <a:pPr algn="ctr"/>
                      <a:endParaRPr lang="fr-FR" dirty="0">
                        <a:latin typeface="KG Primary Whimsy" panose="02000506000000020003" pitchFamily="2" charset="0"/>
                      </a:endParaRPr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7057874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94602442"/>
                  </a:ext>
                </a:extLst>
              </a:tr>
            </a:tbl>
          </a:graphicData>
        </a:graphic>
      </p:graphicFrame>
      <p:sp>
        <p:nvSpPr>
          <p:cNvPr id="107" name="ZoneTexte 106">
            <a:extLst>
              <a:ext uri="{FF2B5EF4-FFF2-40B4-BE49-F238E27FC236}">
                <a16:creationId xmlns:a16="http://schemas.microsoft.com/office/drawing/2014/main" id="{DBC0B098-5E66-4062-90D1-2295455C1BAA}"/>
              </a:ext>
            </a:extLst>
          </p:cNvPr>
          <p:cNvSpPr txBox="1"/>
          <p:nvPr/>
        </p:nvSpPr>
        <p:spPr>
          <a:xfrm>
            <a:off x="42606" y="3721353"/>
            <a:ext cx="53244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rgbClr val="17B2EB"/>
                </a:solidFill>
                <a:latin typeface="KG Second Chances Solid" panose="02000000000000000000" pitchFamily="2" charset="0"/>
              </a:rPr>
              <a:t>Je m’entraine:</a:t>
            </a:r>
            <a:r>
              <a:rPr lang="fr-FR" dirty="0">
                <a:latin typeface="KG Second Chances Solid" panose="02000000000000000000" pitchFamily="2" charset="0"/>
              </a:rPr>
              <a:t> la nature des mots</a:t>
            </a:r>
          </a:p>
        </p:txBody>
      </p:sp>
      <p:sp>
        <p:nvSpPr>
          <p:cNvPr id="108" name="Ellipse 107">
            <a:extLst>
              <a:ext uri="{FF2B5EF4-FFF2-40B4-BE49-F238E27FC236}">
                <a16:creationId xmlns:a16="http://schemas.microsoft.com/office/drawing/2014/main" id="{9497F150-F74C-45F3-AC9F-39ACF0393917}"/>
              </a:ext>
            </a:extLst>
          </p:cNvPr>
          <p:cNvSpPr/>
          <p:nvPr/>
        </p:nvSpPr>
        <p:spPr>
          <a:xfrm>
            <a:off x="103549" y="4150734"/>
            <a:ext cx="447677" cy="430495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>
                <a:solidFill>
                  <a:schemeClr val="bg1">
                    <a:lumMod val="50000"/>
                  </a:schemeClr>
                </a:solidFill>
                <a:latin typeface="Script cole" panose="00000400000000000000" pitchFamily="2" charset="0"/>
              </a:rPr>
              <a:t>5</a:t>
            </a:r>
          </a:p>
        </p:txBody>
      </p:sp>
      <p:sp>
        <p:nvSpPr>
          <p:cNvPr id="109" name="Ellipse 108">
            <a:extLst>
              <a:ext uri="{FF2B5EF4-FFF2-40B4-BE49-F238E27FC236}">
                <a16:creationId xmlns:a16="http://schemas.microsoft.com/office/drawing/2014/main" id="{8970AAAE-A34C-4DC6-9A66-3D5E2AC6BF1C}"/>
              </a:ext>
            </a:extLst>
          </p:cNvPr>
          <p:cNvSpPr/>
          <p:nvPr/>
        </p:nvSpPr>
        <p:spPr>
          <a:xfrm>
            <a:off x="1454651" y="4130912"/>
            <a:ext cx="447677" cy="430495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>
                <a:solidFill>
                  <a:schemeClr val="bg1">
                    <a:lumMod val="50000"/>
                  </a:schemeClr>
                </a:solidFill>
                <a:latin typeface="Script cole" panose="00000400000000000000" pitchFamily="2" charset="0"/>
              </a:rPr>
              <a:t>6</a:t>
            </a:r>
          </a:p>
        </p:txBody>
      </p:sp>
      <p:sp>
        <p:nvSpPr>
          <p:cNvPr id="110" name="Ellipse 109">
            <a:extLst>
              <a:ext uri="{FF2B5EF4-FFF2-40B4-BE49-F238E27FC236}">
                <a16:creationId xmlns:a16="http://schemas.microsoft.com/office/drawing/2014/main" id="{0E469754-CFDB-494E-BF91-A89AEC966447}"/>
              </a:ext>
            </a:extLst>
          </p:cNvPr>
          <p:cNvSpPr/>
          <p:nvPr/>
        </p:nvSpPr>
        <p:spPr>
          <a:xfrm>
            <a:off x="2793602" y="4141878"/>
            <a:ext cx="447677" cy="430495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>
                <a:solidFill>
                  <a:schemeClr val="bg1">
                    <a:lumMod val="50000"/>
                  </a:schemeClr>
                </a:solidFill>
                <a:latin typeface="Script cole" panose="00000400000000000000" pitchFamily="2" charset="0"/>
              </a:rPr>
              <a:t>7</a:t>
            </a:r>
          </a:p>
        </p:txBody>
      </p:sp>
      <p:sp>
        <p:nvSpPr>
          <p:cNvPr id="111" name="Ellipse 110">
            <a:extLst>
              <a:ext uri="{FF2B5EF4-FFF2-40B4-BE49-F238E27FC236}">
                <a16:creationId xmlns:a16="http://schemas.microsoft.com/office/drawing/2014/main" id="{5B1DC59A-233B-4479-8932-F3746283E30D}"/>
              </a:ext>
            </a:extLst>
          </p:cNvPr>
          <p:cNvSpPr/>
          <p:nvPr/>
        </p:nvSpPr>
        <p:spPr>
          <a:xfrm>
            <a:off x="4117942" y="4130912"/>
            <a:ext cx="447677" cy="430495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>
                <a:solidFill>
                  <a:schemeClr val="bg1">
                    <a:lumMod val="50000"/>
                  </a:schemeClr>
                </a:solidFill>
                <a:latin typeface="Script cole" panose="00000400000000000000" pitchFamily="2" charset="0"/>
              </a:rPr>
              <a:t>8</a:t>
            </a:r>
          </a:p>
        </p:txBody>
      </p:sp>
      <p:sp>
        <p:nvSpPr>
          <p:cNvPr id="120" name="Ellipse 119">
            <a:extLst>
              <a:ext uri="{FF2B5EF4-FFF2-40B4-BE49-F238E27FC236}">
                <a16:creationId xmlns:a16="http://schemas.microsoft.com/office/drawing/2014/main" id="{1F3D5F8B-815D-4EC4-9649-529D47767C91}"/>
              </a:ext>
            </a:extLst>
          </p:cNvPr>
          <p:cNvSpPr/>
          <p:nvPr/>
        </p:nvSpPr>
        <p:spPr>
          <a:xfrm>
            <a:off x="5456893" y="4141878"/>
            <a:ext cx="447677" cy="430495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>
                <a:solidFill>
                  <a:schemeClr val="bg1">
                    <a:lumMod val="50000"/>
                  </a:schemeClr>
                </a:solidFill>
                <a:latin typeface="Script cole" panose="00000400000000000000" pitchFamily="2" charset="0"/>
              </a:rPr>
              <a:t>9</a:t>
            </a:r>
          </a:p>
        </p:txBody>
      </p:sp>
      <p:graphicFrame>
        <p:nvGraphicFramePr>
          <p:cNvPr id="123" name="Tableau 122">
            <a:extLst>
              <a:ext uri="{FF2B5EF4-FFF2-40B4-BE49-F238E27FC236}">
                <a16:creationId xmlns:a16="http://schemas.microsoft.com/office/drawing/2014/main" id="{56B510C9-BBEA-4CE8-A603-7461966A76E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7538169"/>
              </p:ext>
            </p:extLst>
          </p:nvPr>
        </p:nvGraphicFramePr>
        <p:xfrm>
          <a:off x="975338" y="2800421"/>
          <a:ext cx="1304124" cy="5486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47438">
                  <a:extLst>
                    <a:ext uri="{9D8B030D-6E8A-4147-A177-3AD203B41FA5}">
                      <a16:colId xmlns:a16="http://schemas.microsoft.com/office/drawing/2014/main" val="389034071"/>
                    </a:ext>
                  </a:extLst>
                </a:gridCol>
                <a:gridCol w="378343">
                  <a:extLst>
                    <a:ext uri="{9D8B030D-6E8A-4147-A177-3AD203B41FA5}">
                      <a16:colId xmlns:a16="http://schemas.microsoft.com/office/drawing/2014/main" val="1220397585"/>
                    </a:ext>
                  </a:extLst>
                </a:gridCol>
                <a:gridCol w="378343">
                  <a:extLst>
                    <a:ext uri="{9D8B030D-6E8A-4147-A177-3AD203B41FA5}">
                      <a16:colId xmlns:a16="http://schemas.microsoft.com/office/drawing/2014/main" val="3756903063"/>
                    </a:ext>
                  </a:extLst>
                </a:gridCol>
              </a:tblGrid>
              <a:tr h="184666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latin typeface="KG Primary Whimsy" panose="02000506000000020003" pitchFamily="2" charset="0"/>
                        </a:rPr>
                        <a:t>Test 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KG Primary Whimsy" panose="02000506000000020003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KG Primary Whimsy" panose="02000506000000020003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9610412"/>
                  </a:ext>
                </a:extLst>
              </a:tr>
              <a:tr h="184666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latin typeface="KG Primary Whimsy" panose="02000506000000020003" pitchFamily="2" charset="0"/>
                        </a:rPr>
                        <a:t>Éval 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KG Primary Whimsy" panose="02000506000000020003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KG Primary Whimsy" panose="02000506000000020003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752456"/>
                  </a:ext>
                </a:extLst>
              </a:tr>
            </a:tbl>
          </a:graphicData>
        </a:graphic>
      </p:graphicFrame>
      <p:graphicFrame>
        <p:nvGraphicFramePr>
          <p:cNvPr id="124" name="Tableau 123">
            <a:extLst>
              <a:ext uri="{FF2B5EF4-FFF2-40B4-BE49-F238E27FC236}">
                <a16:creationId xmlns:a16="http://schemas.microsoft.com/office/drawing/2014/main" id="{F611722E-3AE4-4F1C-B7B4-0931CC57796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5102468"/>
              </p:ext>
            </p:extLst>
          </p:nvPr>
        </p:nvGraphicFramePr>
        <p:xfrm>
          <a:off x="3579191" y="2806951"/>
          <a:ext cx="1304124" cy="5486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47438">
                  <a:extLst>
                    <a:ext uri="{9D8B030D-6E8A-4147-A177-3AD203B41FA5}">
                      <a16:colId xmlns:a16="http://schemas.microsoft.com/office/drawing/2014/main" val="389034071"/>
                    </a:ext>
                  </a:extLst>
                </a:gridCol>
                <a:gridCol w="378343">
                  <a:extLst>
                    <a:ext uri="{9D8B030D-6E8A-4147-A177-3AD203B41FA5}">
                      <a16:colId xmlns:a16="http://schemas.microsoft.com/office/drawing/2014/main" val="1220397585"/>
                    </a:ext>
                  </a:extLst>
                </a:gridCol>
                <a:gridCol w="378343">
                  <a:extLst>
                    <a:ext uri="{9D8B030D-6E8A-4147-A177-3AD203B41FA5}">
                      <a16:colId xmlns:a16="http://schemas.microsoft.com/office/drawing/2014/main" val="3756903063"/>
                    </a:ext>
                  </a:extLst>
                </a:gridCol>
              </a:tblGrid>
              <a:tr h="184666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latin typeface="KG Primary Whimsy" panose="02000506000000020003" pitchFamily="2" charset="0"/>
                        </a:rPr>
                        <a:t>Test 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KG Primary Whimsy" panose="02000506000000020003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KG Primary Whimsy" panose="02000506000000020003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9610412"/>
                  </a:ext>
                </a:extLst>
              </a:tr>
              <a:tr h="184666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latin typeface="KG Primary Whimsy" panose="02000506000000020003" pitchFamily="2" charset="0"/>
                        </a:rPr>
                        <a:t>Éval 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KG Primary Whimsy" panose="02000506000000020003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KG Primary Whimsy" panose="02000506000000020003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752456"/>
                  </a:ext>
                </a:extLst>
              </a:tr>
            </a:tbl>
          </a:graphicData>
        </a:graphic>
      </p:graphicFrame>
      <p:graphicFrame>
        <p:nvGraphicFramePr>
          <p:cNvPr id="125" name="Tableau 124">
            <a:extLst>
              <a:ext uri="{FF2B5EF4-FFF2-40B4-BE49-F238E27FC236}">
                <a16:creationId xmlns:a16="http://schemas.microsoft.com/office/drawing/2014/main" id="{1506891A-C50B-44F9-A504-7D864A95376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3252935"/>
              </p:ext>
            </p:extLst>
          </p:nvPr>
        </p:nvGraphicFramePr>
        <p:xfrm>
          <a:off x="5216280" y="2784399"/>
          <a:ext cx="1304124" cy="5486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47438">
                  <a:extLst>
                    <a:ext uri="{9D8B030D-6E8A-4147-A177-3AD203B41FA5}">
                      <a16:colId xmlns:a16="http://schemas.microsoft.com/office/drawing/2014/main" val="389034071"/>
                    </a:ext>
                  </a:extLst>
                </a:gridCol>
                <a:gridCol w="378343">
                  <a:extLst>
                    <a:ext uri="{9D8B030D-6E8A-4147-A177-3AD203B41FA5}">
                      <a16:colId xmlns:a16="http://schemas.microsoft.com/office/drawing/2014/main" val="1220397585"/>
                    </a:ext>
                  </a:extLst>
                </a:gridCol>
                <a:gridCol w="378343">
                  <a:extLst>
                    <a:ext uri="{9D8B030D-6E8A-4147-A177-3AD203B41FA5}">
                      <a16:colId xmlns:a16="http://schemas.microsoft.com/office/drawing/2014/main" val="3756903063"/>
                    </a:ext>
                  </a:extLst>
                </a:gridCol>
              </a:tblGrid>
              <a:tr h="184666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latin typeface="KG Primary Whimsy" panose="02000506000000020003" pitchFamily="2" charset="0"/>
                        </a:rPr>
                        <a:t>Test 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KG Primary Whimsy" panose="02000506000000020003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KG Primary Whimsy" panose="02000506000000020003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9610412"/>
                  </a:ext>
                </a:extLst>
              </a:tr>
              <a:tr h="184666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latin typeface="KG Primary Whimsy" panose="02000506000000020003" pitchFamily="2" charset="0"/>
                        </a:rPr>
                        <a:t>Éval 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KG Primary Whimsy" panose="02000506000000020003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KG Primary Whimsy" panose="02000506000000020003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752456"/>
                  </a:ext>
                </a:extLst>
              </a:tr>
            </a:tbl>
          </a:graphicData>
        </a:graphic>
      </p:graphicFrame>
      <p:graphicFrame>
        <p:nvGraphicFramePr>
          <p:cNvPr id="126" name="Tableau 125">
            <a:extLst>
              <a:ext uri="{FF2B5EF4-FFF2-40B4-BE49-F238E27FC236}">
                <a16:creationId xmlns:a16="http://schemas.microsoft.com/office/drawing/2014/main" id="{B90FD667-3B7C-4EC9-81BB-B6F65A53029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7137814"/>
              </p:ext>
            </p:extLst>
          </p:nvPr>
        </p:nvGraphicFramePr>
        <p:xfrm>
          <a:off x="103549" y="5825550"/>
          <a:ext cx="1304124" cy="5486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47438">
                  <a:extLst>
                    <a:ext uri="{9D8B030D-6E8A-4147-A177-3AD203B41FA5}">
                      <a16:colId xmlns:a16="http://schemas.microsoft.com/office/drawing/2014/main" val="389034071"/>
                    </a:ext>
                  </a:extLst>
                </a:gridCol>
                <a:gridCol w="378343">
                  <a:extLst>
                    <a:ext uri="{9D8B030D-6E8A-4147-A177-3AD203B41FA5}">
                      <a16:colId xmlns:a16="http://schemas.microsoft.com/office/drawing/2014/main" val="1220397585"/>
                    </a:ext>
                  </a:extLst>
                </a:gridCol>
                <a:gridCol w="378343">
                  <a:extLst>
                    <a:ext uri="{9D8B030D-6E8A-4147-A177-3AD203B41FA5}">
                      <a16:colId xmlns:a16="http://schemas.microsoft.com/office/drawing/2014/main" val="3756903063"/>
                    </a:ext>
                  </a:extLst>
                </a:gridCol>
              </a:tblGrid>
              <a:tr h="184666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latin typeface="KG Primary Whimsy" panose="02000506000000020003" pitchFamily="2" charset="0"/>
                        </a:rPr>
                        <a:t>Test 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KG Primary Whimsy" panose="02000506000000020003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KG Primary Whimsy" panose="02000506000000020003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9610412"/>
                  </a:ext>
                </a:extLst>
              </a:tr>
              <a:tr h="184666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latin typeface="KG Primary Whimsy" panose="02000506000000020003" pitchFamily="2" charset="0"/>
                        </a:rPr>
                        <a:t>Éval 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KG Primary Whimsy" panose="02000506000000020003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KG Primary Whimsy" panose="02000506000000020003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752456"/>
                  </a:ext>
                </a:extLst>
              </a:tr>
            </a:tbl>
          </a:graphicData>
        </a:graphic>
      </p:graphicFrame>
      <p:graphicFrame>
        <p:nvGraphicFramePr>
          <p:cNvPr id="127" name="Tableau 126">
            <a:extLst>
              <a:ext uri="{FF2B5EF4-FFF2-40B4-BE49-F238E27FC236}">
                <a16:creationId xmlns:a16="http://schemas.microsoft.com/office/drawing/2014/main" id="{5E0BC1DC-A0AA-46F8-83BD-E144A706384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4458997"/>
              </p:ext>
            </p:extLst>
          </p:nvPr>
        </p:nvGraphicFramePr>
        <p:xfrm>
          <a:off x="1438342" y="5825550"/>
          <a:ext cx="1304124" cy="5486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47438">
                  <a:extLst>
                    <a:ext uri="{9D8B030D-6E8A-4147-A177-3AD203B41FA5}">
                      <a16:colId xmlns:a16="http://schemas.microsoft.com/office/drawing/2014/main" val="389034071"/>
                    </a:ext>
                  </a:extLst>
                </a:gridCol>
                <a:gridCol w="378343">
                  <a:extLst>
                    <a:ext uri="{9D8B030D-6E8A-4147-A177-3AD203B41FA5}">
                      <a16:colId xmlns:a16="http://schemas.microsoft.com/office/drawing/2014/main" val="1220397585"/>
                    </a:ext>
                  </a:extLst>
                </a:gridCol>
                <a:gridCol w="378343">
                  <a:extLst>
                    <a:ext uri="{9D8B030D-6E8A-4147-A177-3AD203B41FA5}">
                      <a16:colId xmlns:a16="http://schemas.microsoft.com/office/drawing/2014/main" val="3756903063"/>
                    </a:ext>
                  </a:extLst>
                </a:gridCol>
              </a:tblGrid>
              <a:tr h="184666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latin typeface="KG Primary Whimsy" panose="02000506000000020003" pitchFamily="2" charset="0"/>
                        </a:rPr>
                        <a:t>Test 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KG Primary Whimsy" panose="02000506000000020003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KG Primary Whimsy" panose="02000506000000020003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9610412"/>
                  </a:ext>
                </a:extLst>
              </a:tr>
              <a:tr h="184666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latin typeface="KG Primary Whimsy" panose="02000506000000020003" pitchFamily="2" charset="0"/>
                        </a:rPr>
                        <a:t>Éval 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KG Primary Whimsy" panose="02000506000000020003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KG Primary Whimsy" panose="02000506000000020003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752456"/>
                  </a:ext>
                </a:extLst>
              </a:tr>
            </a:tbl>
          </a:graphicData>
        </a:graphic>
      </p:graphicFrame>
      <p:graphicFrame>
        <p:nvGraphicFramePr>
          <p:cNvPr id="128" name="Tableau 127">
            <a:extLst>
              <a:ext uri="{FF2B5EF4-FFF2-40B4-BE49-F238E27FC236}">
                <a16:creationId xmlns:a16="http://schemas.microsoft.com/office/drawing/2014/main" id="{005DB4C2-5A46-4E30-9929-90FE61898D1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3550071"/>
              </p:ext>
            </p:extLst>
          </p:nvPr>
        </p:nvGraphicFramePr>
        <p:xfrm>
          <a:off x="2771436" y="5825550"/>
          <a:ext cx="1304124" cy="5486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47438">
                  <a:extLst>
                    <a:ext uri="{9D8B030D-6E8A-4147-A177-3AD203B41FA5}">
                      <a16:colId xmlns:a16="http://schemas.microsoft.com/office/drawing/2014/main" val="389034071"/>
                    </a:ext>
                  </a:extLst>
                </a:gridCol>
                <a:gridCol w="378343">
                  <a:extLst>
                    <a:ext uri="{9D8B030D-6E8A-4147-A177-3AD203B41FA5}">
                      <a16:colId xmlns:a16="http://schemas.microsoft.com/office/drawing/2014/main" val="1220397585"/>
                    </a:ext>
                  </a:extLst>
                </a:gridCol>
                <a:gridCol w="378343">
                  <a:extLst>
                    <a:ext uri="{9D8B030D-6E8A-4147-A177-3AD203B41FA5}">
                      <a16:colId xmlns:a16="http://schemas.microsoft.com/office/drawing/2014/main" val="3756903063"/>
                    </a:ext>
                  </a:extLst>
                </a:gridCol>
              </a:tblGrid>
              <a:tr h="184666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latin typeface="KG Primary Whimsy" panose="02000506000000020003" pitchFamily="2" charset="0"/>
                        </a:rPr>
                        <a:t>Test 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KG Primary Whimsy" panose="02000506000000020003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KG Primary Whimsy" panose="02000506000000020003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9610412"/>
                  </a:ext>
                </a:extLst>
              </a:tr>
              <a:tr h="184666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latin typeface="KG Primary Whimsy" panose="02000506000000020003" pitchFamily="2" charset="0"/>
                        </a:rPr>
                        <a:t>Éval 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KG Primary Whimsy" panose="02000506000000020003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KG Primary Whimsy" panose="02000506000000020003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752456"/>
                  </a:ext>
                </a:extLst>
              </a:tr>
            </a:tbl>
          </a:graphicData>
        </a:graphic>
      </p:graphicFrame>
      <p:graphicFrame>
        <p:nvGraphicFramePr>
          <p:cNvPr id="129" name="Tableau 128">
            <a:extLst>
              <a:ext uri="{FF2B5EF4-FFF2-40B4-BE49-F238E27FC236}">
                <a16:creationId xmlns:a16="http://schemas.microsoft.com/office/drawing/2014/main" id="{6208373F-AEEC-4D5A-843E-47211A89EAC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7153800"/>
              </p:ext>
            </p:extLst>
          </p:nvPr>
        </p:nvGraphicFramePr>
        <p:xfrm>
          <a:off x="4104530" y="5823376"/>
          <a:ext cx="1304124" cy="5486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47438">
                  <a:extLst>
                    <a:ext uri="{9D8B030D-6E8A-4147-A177-3AD203B41FA5}">
                      <a16:colId xmlns:a16="http://schemas.microsoft.com/office/drawing/2014/main" val="389034071"/>
                    </a:ext>
                  </a:extLst>
                </a:gridCol>
                <a:gridCol w="378343">
                  <a:extLst>
                    <a:ext uri="{9D8B030D-6E8A-4147-A177-3AD203B41FA5}">
                      <a16:colId xmlns:a16="http://schemas.microsoft.com/office/drawing/2014/main" val="1220397585"/>
                    </a:ext>
                  </a:extLst>
                </a:gridCol>
                <a:gridCol w="378343">
                  <a:extLst>
                    <a:ext uri="{9D8B030D-6E8A-4147-A177-3AD203B41FA5}">
                      <a16:colId xmlns:a16="http://schemas.microsoft.com/office/drawing/2014/main" val="3756903063"/>
                    </a:ext>
                  </a:extLst>
                </a:gridCol>
              </a:tblGrid>
              <a:tr h="184666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latin typeface="KG Primary Whimsy" panose="02000506000000020003" pitchFamily="2" charset="0"/>
                        </a:rPr>
                        <a:t>Test 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KG Primary Whimsy" panose="02000506000000020003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KG Primary Whimsy" panose="02000506000000020003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9610412"/>
                  </a:ext>
                </a:extLst>
              </a:tr>
              <a:tr h="184666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latin typeface="KG Primary Whimsy" panose="02000506000000020003" pitchFamily="2" charset="0"/>
                        </a:rPr>
                        <a:t>Éval 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KG Primary Whimsy" panose="02000506000000020003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KG Primary Whimsy" panose="02000506000000020003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752456"/>
                  </a:ext>
                </a:extLst>
              </a:tr>
            </a:tbl>
          </a:graphicData>
        </a:graphic>
      </p:graphicFrame>
      <p:graphicFrame>
        <p:nvGraphicFramePr>
          <p:cNvPr id="130" name="Tableau 129">
            <a:extLst>
              <a:ext uri="{FF2B5EF4-FFF2-40B4-BE49-F238E27FC236}">
                <a16:creationId xmlns:a16="http://schemas.microsoft.com/office/drawing/2014/main" id="{9FF3D331-B116-40FD-AD69-EBA5C062997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85195"/>
              </p:ext>
            </p:extLst>
          </p:nvPr>
        </p:nvGraphicFramePr>
        <p:xfrm>
          <a:off x="5437703" y="5823376"/>
          <a:ext cx="1304124" cy="5486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47438">
                  <a:extLst>
                    <a:ext uri="{9D8B030D-6E8A-4147-A177-3AD203B41FA5}">
                      <a16:colId xmlns:a16="http://schemas.microsoft.com/office/drawing/2014/main" val="389034071"/>
                    </a:ext>
                  </a:extLst>
                </a:gridCol>
                <a:gridCol w="378343">
                  <a:extLst>
                    <a:ext uri="{9D8B030D-6E8A-4147-A177-3AD203B41FA5}">
                      <a16:colId xmlns:a16="http://schemas.microsoft.com/office/drawing/2014/main" val="1220397585"/>
                    </a:ext>
                  </a:extLst>
                </a:gridCol>
                <a:gridCol w="378343">
                  <a:extLst>
                    <a:ext uri="{9D8B030D-6E8A-4147-A177-3AD203B41FA5}">
                      <a16:colId xmlns:a16="http://schemas.microsoft.com/office/drawing/2014/main" val="3756903063"/>
                    </a:ext>
                  </a:extLst>
                </a:gridCol>
              </a:tblGrid>
              <a:tr h="184666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latin typeface="KG Primary Whimsy" panose="02000506000000020003" pitchFamily="2" charset="0"/>
                        </a:rPr>
                        <a:t>Test 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KG Primary Whimsy" panose="02000506000000020003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KG Primary Whimsy" panose="02000506000000020003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9610412"/>
                  </a:ext>
                </a:extLst>
              </a:tr>
              <a:tr h="184666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latin typeface="KG Primary Whimsy" panose="02000506000000020003" pitchFamily="2" charset="0"/>
                        </a:rPr>
                        <a:t>Éval 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KG Primary Whimsy" panose="02000506000000020003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KG Primary Whimsy" panose="02000506000000020003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752456"/>
                  </a:ext>
                </a:extLst>
              </a:tr>
            </a:tbl>
          </a:graphicData>
        </a:graphic>
      </p:graphicFrame>
      <p:graphicFrame>
        <p:nvGraphicFramePr>
          <p:cNvPr id="131" name="Tableau 6">
            <a:extLst>
              <a:ext uri="{FF2B5EF4-FFF2-40B4-BE49-F238E27FC236}">
                <a16:creationId xmlns:a16="http://schemas.microsoft.com/office/drawing/2014/main" id="{F7F5E15D-F8BD-478C-80E0-9D02E124379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6138520"/>
              </p:ext>
            </p:extLst>
          </p:nvPr>
        </p:nvGraphicFramePr>
        <p:xfrm>
          <a:off x="59074" y="7200534"/>
          <a:ext cx="3330968" cy="164719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6371">
                  <a:extLst>
                    <a:ext uri="{9D8B030D-6E8A-4147-A177-3AD203B41FA5}">
                      <a16:colId xmlns:a16="http://schemas.microsoft.com/office/drawing/2014/main" val="1145086393"/>
                    </a:ext>
                  </a:extLst>
                </a:gridCol>
                <a:gridCol w="416371">
                  <a:extLst>
                    <a:ext uri="{9D8B030D-6E8A-4147-A177-3AD203B41FA5}">
                      <a16:colId xmlns:a16="http://schemas.microsoft.com/office/drawing/2014/main" val="2747191749"/>
                    </a:ext>
                  </a:extLst>
                </a:gridCol>
                <a:gridCol w="416371">
                  <a:extLst>
                    <a:ext uri="{9D8B030D-6E8A-4147-A177-3AD203B41FA5}">
                      <a16:colId xmlns:a16="http://schemas.microsoft.com/office/drawing/2014/main" val="3797999759"/>
                    </a:ext>
                  </a:extLst>
                </a:gridCol>
                <a:gridCol w="416371">
                  <a:extLst>
                    <a:ext uri="{9D8B030D-6E8A-4147-A177-3AD203B41FA5}">
                      <a16:colId xmlns:a16="http://schemas.microsoft.com/office/drawing/2014/main" val="3817085320"/>
                    </a:ext>
                  </a:extLst>
                </a:gridCol>
                <a:gridCol w="416371">
                  <a:extLst>
                    <a:ext uri="{9D8B030D-6E8A-4147-A177-3AD203B41FA5}">
                      <a16:colId xmlns:a16="http://schemas.microsoft.com/office/drawing/2014/main" val="4241402510"/>
                    </a:ext>
                  </a:extLst>
                </a:gridCol>
                <a:gridCol w="416371">
                  <a:extLst>
                    <a:ext uri="{9D8B030D-6E8A-4147-A177-3AD203B41FA5}">
                      <a16:colId xmlns:a16="http://schemas.microsoft.com/office/drawing/2014/main" val="725132611"/>
                    </a:ext>
                  </a:extLst>
                </a:gridCol>
                <a:gridCol w="416371">
                  <a:extLst>
                    <a:ext uri="{9D8B030D-6E8A-4147-A177-3AD203B41FA5}">
                      <a16:colId xmlns:a16="http://schemas.microsoft.com/office/drawing/2014/main" val="1091096385"/>
                    </a:ext>
                  </a:extLst>
                </a:gridCol>
                <a:gridCol w="416371">
                  <a:extLst>
                    <a:ext uri="{9D8B030D-6E8A-4147-A177-3AD203B41FA5}">
                      <a16:colId xmlns:a16="http://schemas.microsoft.com/office/drawing/2014/main" val="3840775718"/>
                    </a:ext>
                  </a:extLst>
                </a:gridCol>
              </a:tblGrid>
              <a:tr h="1276350">
                <a:tc gridSpan="4">
                  <a:txBody>
                    <a:bodyPr/>
                    <a:lstStyle/>
                    <a:p>
                      <a:pPr algn="ctr"/>
                      <a:endParaRPr lang="fr-FR" sz="1600" dirty="0">
                        <a:latin typeface="KG Primary Whimsy" panose="02000506000000020003" pitchFamily="2" charset="0"/>
                      </a:endParaRPr>
                    </a:p>
                    <a:p>
                      <a:pPr algn="ctr"/>
                      <a:r>
                        <a:rPr lang="fr-FR" sz="1600" dirty="0">
                          <a:latin typeface="KG Primary Whimsy" panose="02000506000000020003" pitchFamily="2" charset="0"/>
                        </a:rPr>
                        <a:t>Je reconnais le genre</a:t>
                      </a:r>
                    </a:p>
                    <a:p>
                      <a:pPr algn="ctr"/>
                      <a:r>
                        <a:rPr lang="fr-FR" sz="1600" dirty="0">
                          <a:latin typeface="KG Primary Whimsy" panose="02000506000000020003" pitchFamily="2" charset="0"/>
                        </a:rPr>
                        <a:t> Masculin / féminin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600" dirty="0">
                        <a:latin typeface="KG Primary Whimsy" panose="02000506000000020003" pitchFamily="2" charset="0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>
                          <a:latin typeface="KG Primary Whimsy" panose="02000506000000020003" pitchFamily="2" charset="0"/>
                        </a:rPr>
                        <a:t>Je reconnais le nombre</a:t>
                      </a:r>
                    </a:p>
                    <a:p>
                      <a:pPr algn="ctr"/>
                      <a:r>
                        <a:rPr lang="fr-FR" sz="1600" dirty="0">
                          <a:latin typeface="KG Primary Whimsy" panose="02000506000000020003" pitchFamily="2" charset="0"/>
                        </a:rPr>
                        <a:t>Singulier / pluriel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57874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94602442"/>
                  </a:ext>
                </a:extLst>
              </a:tr>
            </a:tbl>
          </a:graphicData>
        </a:graphic>
      </p:graphicFrame>
      <p:sp>
        <p:nvSpPr>
          <p:cNvPr id="132" name="ZoneTexte 131">
            <a:extLst>
              <a:ext uri="{FF2B5EF4-FFF2-40B4-BE49-F238E27FC236}">
                <a16:creationId xmlns:a16="http://schemas.microsoft.com/office/drawing/2014/main" id="{DC268A18-C835-45E2-A0F5-DEDCB6418FB9}"/>
              </a:ext>
            </a:extLst>
          </p:cNvPr>
          <p:cNvSpPr txBox="1"/>
          <p:nvPr/>
        </p:nvSpPr>
        <p:spPr>
          <a:xfrm>
            <a:off x="-1869" y="6799148"/>
            <a:ext cx="67805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>
                <a:solidFill>
                  <a:srgbClr val="17B2EB"/>
                </a:solidFill>
                <a:latin typeface="KG Second Chances Solid" panose="02000000000000000000" pitchFamily="2" charset="0"/>
              </a:rPr>
              <a:t>Je m’entraine:</a:t>
            </a:r>
            <a:endParaRPr lang="fr-FR" dirty="0">
              <a:latin typeface="KG Second Chances Solid" panose="02000000000000000000" pitchFamily="2" charset="0"/>
            </a:endParaRPr>
          </a:p>
        </p:txBody>
      </p:sp>
      <p:sp>
        <p:nvSpPr>
          <p:cNvPr id="133" name="Ellipse 132">
            <a:extLst>
              <a:ext uri="{FF2B5EF4-FFF2-40B4-BE49-F238E27FC236}">
                <a16:creationId xmlns:a16="http://schemas.microsoft.com/office/drawing/2014/main" id="{BFF834B4-7655-443F-AFEE-6ADC5409454D}"/>
              </a:ext>
            </a:extLst>
          </p:cNvPr>
          <p:cNvSpPr/>
          <p:nvPr/>
        </p:nvSpPr>
        <p:spPr>
          <a:xfrm>
            <a:off x="59074" y="7228529"/>
            <a:ext cx="447677" cy="430495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900" dirty="0">
              <a:solidFill>
                <a:schemeClr val="bg1">
                  <a:lumMod val="50000"/>
                </a:schemeClr>
              </a:solidFill>
              <a:latin typeface="Script cole" panose="00000400000000000000" pitchFamily="2" charset="0"/>
            </a:endParaRPr>
          </a:p>
        </p:txBody>
      </p:sp>
      <p:sp>
        <p:nvSpPr>
          <p:cNvPr id="134" name="Ellipse 133">
            <a:extLst>
              <a:ext uri="{FF2B5EF4-FFF2-40B4-BE49-F238E27FC236}">
                <a16:creationId xmlns:a16="http://schemas.microsoft.com/office/drawing/2014/main" id="{58881B13-56BD-4C5E-9169-756B328C70E4}"/>
              </a:ext>
            </a:extLst>
          </p:cNvPr>
          <p:cNvSpPr/>
          <p:nvPr/>
        </p:nvSpPr>
        <p:spPr>
          <a:xfrm>
            <a:off x="1768517" y="7200534"/>
            <a:ext cx="447677" cy="430495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600" dirty="0">
              <a:solidFill>
                <a:schemeClr val="bg1">
                  <a:lumMod val="50000"/>
                </a:schemeClr>
              </a:solidFill>
              <a:latin typeface="Script cole" panose="00000400000000000000" pitchFamily="2" charset="0"/>
            </a:endParaRPr>
          </a:p>
        </p:txBody>
      </p:sp>
      <p:sp>
        <p:nvSpPr>
          <p:cNvPr id="135" name="Ellipse 134">
            <a:extLst>
              <a:ext uri="{FF2B5EF4-FFF2-40B4-BE49-F238E27FC236}">
                <a16:creationId xmlns:a16="http://schemas.microsoft.com/office/drawing/2014/main" id="{A6CC3BF6-DC07-4D7B-BEC1-97A4A3638DCC}"/>
              </a:ext>
            </a:extLst>
          </p:cNvPr>
          <p:cNvSpPr/>
          <p:nvPr/>
        </p:nvSpPr>
        <p:spPr>
          <a:xfrm>
            <a:off x="3471470" y="7228529"/>
            <a:ext cx="447677" cy="430495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600" dirty="0">
              <a:solidFill>
                <a:schemeClr val="bg1">
                  <a:lumMod val="50000"/>
                </a:schemeClr>
              </a:solidFill>
              <a:latin typeface="Script cole" panose="00000400000000000000" pitchFamily="2" charset="0"/>
            </a:endParaRPr>
          </a:p>
        </p:txBody>
      </p:sp>
      <p:sp>
        <p:nvSpPr>
          <p:cNvPr id="136" name="Ellipse 135">
            <a:extLst>
              <a:ext uri="{FF2B5EF4-FFF2-40B4-BE49-F238E27FC236}">
                <a16:creationId xmlns:a16="http://schemas.microsoft.com/office/drawing/2014/main" id="{87EC0B4F-09DD-40D7-AD90-CF8A70E86327}"/>
              </a:ext>
            </a:extLst>
          </p:cNvPr>
          <p:cNvSpPr/>
          <p:nvPr/>
        </p:nvSpPr>
        <p:spPr>
          <a:xfrm>
            <a:off x="5109769" y="7208707"/>
            <a:ext cx="447677" cy="430495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600" dirty="0">
              <a:solidFill>
                <a:schemeClr val="bg1">
                  <a:lumMod val="50000"/>
                </a:schemeClr>
              </a:solidFill>
              <a:latin typeface="Script cole" panose="00000400000000000000" pitchFamily="2" charset="0"/>
            </a:endParaRPr>
          </a:p>
        </p:txBody>
      </p:sp>
      <p:graphicFrame>
        <p:nvGraphicFramePr>
          <p:cNvPr id="139" name="Tableau 138">
            <a:extLst>
              <a:ext uri="{FF2B5EF4-FFF2-40B4-BE49-F238E27FC236}">
                <a16:creationId xmlns:a16="http://schemas.microsoft.com/office/drawing/2014/main" id="{160E70C7-E6F0-4349-AB3F-0C869AC6D6C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007791"/>
              </p:ext>
            </p:extLst>
          </p:nvPr>
        </p:nvGraphicFramePr>
        <p:xfrm>
          <a:off x="4500687" y="8930228"/>
          <a:ext cx="1304124" cy="5486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47438">
                  <a:extLst>
                    <a:ext uri="{9D8B030D-6E8A-4147-A177-3AD203B41FA5}">
                      <a16:colId xmlns:a16="http://schemas.microsoft.com/office/drawing/2014/main" val="389034071"/>
                    </a:ext>
                  </a:extLst>
                </a:gridCol>
                <a:gridCol w="378343">
                  <a:extLst>
                    <a:ext uri="{9D8B030D-6E8A-4147-A177-3AD203B41FA5}">
                      <a16:colId xmlns:a16="http://schemas.microsoft.com/office/drawing/2014/main" val="1220397585"/>
                    </a:ext>
                  </a:extLst>
                </a:gridCol>
                <a:gridCol w="378343">
                  <a:extLst>
                    <a:ext uri="{9D8B030D-6E8A-4147-A177-3AD203B41FA5}">
                      <a16:colId xmlns:a16="http://schemas.microsoft.com/office/drawing/2014/main" val="3756903063"/>
                    </a:ext>
                  </a:extLst>
                </a:gridCol>
              </a:tblGrid>
              <a:tr h="184666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latin typeface="KG Primary Whimsy" panose="02000506000000020003" pitchFamily="2" charset="0"/>
                        </a:rPr>
                        <a:t>Test 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KG Primary Whimsy" panose="02000506000000020003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KG Primary Whimsy" panose="02000506000000020003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9610412"/>
                  </a:ext>
                </a:extLst>
              </a:tr>
              <a:tr h="184666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latin typeface="KG Primary Whimsy" panose="02000506000000020003" pitchFamily="2" charset="0"/>
                        </a:rPr>
                        <a:t>Éval 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KG Primary Whimsy" panose="02000506000000020003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KG Primary Whimsy" panose="02000506000000020003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752456"/>
                  </a:ext>
                </a:extLst>
              </a:tr>
            </a:tbl>
          </a:graphicData>
        </a:graphic>
      </p:graphicFrame>
      <p:sp>
        <p:nvSpPr>
          <p:cNvPr id="142" name="ZoneTexte 141">
            <a:extLst>
              <a:ext uri="{FF2B5EF4-FFF2-40B4-BE49-F238E27FC236}">
                <a16:creationId xmlns:a16="http://schemas.microsoft.com/office/drawing/2014/main" id="{4105CAC9-3EED-40EC-8185-EBE5EDA7EB28}"/>
              </a:ext>
            </a:extLst>
          </p:cNvPr>
          <p:cNvSpPr txBox="1"/>
          <p:nvPr/>
        </p:nvSpPr>
        <p:spPr>
          <a:xfrm>
            <a:off x="1795165" y="7246504"/>
            <a:ext cx="494161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600" dirty="0">
                <a:solidFill>
                  <a:schemeClr val="bg1">
                    <a:lumMod val="50000"/>
                  </a:schemeClr>
                </a:solidFill>
                <a:latin typeface="Script cole" panose="00000400000000000000" pitchFamily="2" charset="0"/>
              </a:rPr>
              <a:t>11</a:t>
            </a:r>
            <a:endParaRPr lang="fr-FR" sz="1600" dirty="0"/>
          </a:p>
        </p:txBody>
      </p:sp>
      <p:sp>
        <p:nvSpPr>
          <p:cNvPr id="143" name="ZoneTexte 142">
            <a:extLst>
              <a:ext uri="{FF2B5EF4-FFF2-40B4-BE49-F238E27FC236}">
                <a16:creationId xmlns:a16="http://schemas.microsoft.com/office/drawing/2014/main" id="{CF6FF77E-531D-4935-9C38-DFAEF9CEEACC}"/>
              </a:ext>
            </a:extLst>
          </p:cNvPr>
          <p:cNvSpPr txBox="1"/>
          <p:nvPr/>
        </p:nvSpPr>
        <p:spPr>
          <a:xfrm>
            <a:off x="79289" y="7289692"/>
            <a:ext cx="494161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600" dirty="0">
                <a:solidFill>
                  <a:schemeClr val="bg1">
                    <a:lumMod val="50000"/>
                  </a:schemeClr>
                </a:solidFill>
                <a:latin typeface="Script cole" panose="00000400000000000000" pitchFamily="2" charset="0"/>
              </a:rPr>
              <a:t>10</a:t>
            </a:r>
            <a:endParaRPr lang="fr-FR" sz="1600" dirty="0"/>
          </a:p>
        </p:txBody>
      </p:sp>
      <p:sp>
        <p:nvSpPr>
          <p:cNvPr id="144" name="ZoneTexte 143">
            <a:extLst>
              <a:ext uri="{FF2B5EF4-FFF2-40B4-BE49-F238E27FC236}">
                <a16:creationId xmlns:a16="http://schemas.microsoft.com/office/drawing/2014/main" id="{DB2C3D29-7171-4192-B971-961D273429B3}"/>
              </a:ext>
            </a:extLst>
          </p:cNvPr>
          <p:cNvSpPr txBox="1"/>
          <p:nvPr/>
        </p:nvSpPr>
        <p:spPr>
          <a:xfrm>
            <a:off x="3499579" y="7289692"/>
            <a:ext cx="494161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600" dirty="0">
                <a:solidFill>
                  <a:schemeClr val="bg1">
                    <a:lumMod val="50000"/>
                  </a:schemeClr>
                </a:solidFill>
                <a:latin typeface="Script cole" panose="00000400000000000000" pitchFamily="2" charset="0"/>
              </a:rPr>
              <a:t>12</a:t>
            </a:r>
            <a:endParaRPr lang="fr-FR" sz="1600" dirty="0"/>
          </a:p>
        </p:txBody>
      </p:sp>
      <p:sp>
        <p:nvSpPr>
          <p:cNvPr id="145" name="ZoneTexte 144">
            <a:extLst>
              <a:ext uri="{FF2B5EF4-FFF2-40B4-BE49-F238E27FC236}">
                <a16:creationId xmlns:a16="http://schemas.microsoft.com/office/drawing/2014/main" id="{0B19C98F-FFFB-4C2D-A260-F2BCB354A02F}"/>
              </a:ext>
            </a:extLst>
          </p:cNvPr>
          <p:cNvSpPr txBox="1"/>
          <p:nvPr/>
        </p:nvSpPr>
        <p:spPr>
          <a:xfrm>
            <a:off x="5147364" y="7265833"/>
            <a:ext cx="494161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600" dirty="0">
                <a:solidFill>
                  <a:schemeClr val="bg1">
                    <a:lumMod val="50000"/>
                  </a:schemeClr>
                </a:solidFill>
                <a:latin typeface="Script cole" panose="00000400000000000000" pitchFamily="2" charset="0"/>
              </a:rPr>
              <a:t>13</a:t>
            </a:r>
            <a:endParaRPr lang="fr-FR" sz="1600" dirty="0"/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0B82F498-C158-44BB-9DDD-5657692DCB6A}"/>
              </a:ext>
            </a:extLst>
          </p:cNvPr>
          <p:cNvSpPr txBox="1"/>
          <p:nvPr/>
        </p:nvSpPr>
        <p:spPr>
          <a:xfrm>
            <a:off x="2108169" y="274320"/>
            <a:ext cx="277514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200" dirty="0">
                <a:solidFill>
                  <a:srgbClr val="00B0F0"/>
                </a:solidFill>
                <a:latin typeface="Alamain" panose="020B0603050302020204" pitchFamily="34" charset="0"/>
              </a:rPr>
              <a:t>grammaire</a:t>
            </a:r>
          </a:p>
        </p:txBody>
      </p:sp>
      <p:graphicFrame>
        <p:nvGraphicFramePr>
          <p:cNvPr id="3" name="Tableau 2">
            <a:extLst>
              <a:ext uri="{FF2B5EF4-FFF2-40B4-BE49-F238E27FC236}">
                <a16:creationId xmlns:a16="http://schemas.microsoft.com/office/drawing/2014/main" id="{B548C937-13FB-4666-9A21-2C3E410EEE9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2680785"/>
              </p:ext>
            </p:extLst>
          </p:nvPr>
        </p:nvGraphicFramePr>
        <p:xfrm>
          <a:off x="3467960" y="7208707"/>
          <a:ext cx="3330968" cy="164719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6371">
                  <a:extLst>
                    <a:ext uri="{9D8B030D-6E8A-4147-A177-3AD203B41FA5}">
                      <a16:colId xmlns:a16="http://schemas.microsoft.com/office/drawing/2014/main" val="4155776274"/>
                    </a:ext>
                  </a:extLst>
                </a:gridCol>
                <a:gridCol w="416371">
                  <a:extLst>
                    <a:ext uri="{9D8B030D-6E8A-4147-A177-3AD203B41FA5}">
                      <a16:colId xmlns:a16="http://schemas.microsoft.com/office/drawing/2014/main" val="2100014166"/>
                    </a:ext>
                  </a:extLst>
                </a:gridCol>
                <a:gridCol w="416371">
                  <a:extLst>
                    <a:ext uri="{9D8B030D-6E8A-4147-A177-3AD203B41FA5}">
                      <a16:colId xmlns:a16="http://schemas.microsoft.com/office/drawing/2014/main" val="1464259417"/>
                    </a:ext>
                  </a:extLst>
                </a:gridCol>
                <a:gridCol w="416371">
                  <a:extLst>
                    <a:ext uri="{9D8B030D-6E8A-4147-A177-3AD203B41FA5}">
                      <a16:colId xmlns:a16="http://schemas.microsoft.com/office/drawing/2014/main" val="59193641"/>
                    </a:ext>
                  </a:extLst>
                </a:gridCol>
                <a:gridCol w="416371">
                  <a:extLst>
                    <a:ext uri="{9D8B030D-6E8A-4147-A177-3AD203B41FA5}">
                      <a16:colId xmlns:a16="http://schemas.microsoft.com/office/drawing/2014/main" val="2328279012"/>
                    </a:ext>
                  </a:extLst>
                </a:gridCol>
                <a:gridCol w="416371">
                  <a:extLst>
                    <a:ext uri="{9D8B030D-6E8A-4147-A177-3AD203B41FA5}">
                      <a16:colId xmlns:a16="http://schemas.microsoft.com/office/drawing/2014/main" val="3630142167"/>
                    </a:ext>
                  </a:extLst>
                </a:gridCol>
                <a:gridCol w="416371">
                  <a:extLst>
                    <a:ext uri="{9D8B030D-6E8A-4147-A177-3AD203B41FA5}">
                      <a16:colId xmlns:a16="http://schemas.microsoft.com/office/drawing/2014/main" val="200964983"/>
                    </a:ext>
                  </a:extLst>
                </a:gridCol>
                <a:gridCol w="416371">
                  <a:extLst>
                    <a:ext uri="{9D8B030D-6E8A-4147-A177-3AD203B41FA5}">
                      <a16:colId xmlns:a16="http://schemas.microsoft.com/office/drawing/2014/main" val="3983208686"/>
                    </a:ext>
                  </a:extLst>
                </a:gridCol>
              </a:tblGrid>
              <a:tr h="1276350">
                <a:tc gridSpan="4">
                  <a:txBody>
                    <a:bodyPr/>
                    <a:lstStyle/>
                    <a:p>
                      <a:pPr algn="ctr"/>
                      <a:endParaRPr lang="fr-FR" sz="1600" dirty="0">
                        <a:latin typeface="KG Primary Whimsy" panose="02000506000000020003" pitchFamily="2" charset="0"/>
                      </a:endParaRPr>
                    </a:p>
                    <a:p>
                      <a:pPr algn="ctr"/>
                      <a:r>
                        <a:rPr lang="fr-FR" sz="1600" dirty="0">
                          <a:latin typeface="KG Primary Whimsy" panose="02000506000000020003" pitchFamily="2" charset="0"/>
                        </a:rPr>
                        <a:t>Identifier le sujet du verbe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endParaRPr lang="fr-FR" sz="1600" dirty="0">
                        <a:latin typeface="KG Primary Whimsy" panose="02000506000000020003" pitchFamily="2" charset="0"/>
                      </a:endParaRPr>
                    </a:p>
                    <a:p>
                      <a:pPr algn="ctr"/>
                      <a:r>
                        <a:rPr lang="fr-FR" sz="1600" dirty="0">
                          <a:latin typeface="KG Primary Whimsy" panose="02000506000000020003" pitchFamily="2" charset="0"/>
                        </a:rPr>
                        <a:t>Manipuler le sujet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00314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462721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217089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Flèche : droite 44">
            <a:extLst>
              <a:ext uri="{FF2B5EF4-FFF2-40B4-BE49-F238E27FC236}">
                <a16:creationId xmlns:a16="http://schemas.microsoft.com/office/drawing/2014/main" id="{27EDFB89-1AD2-43EB-9213-B164E66B026C}"/>
              </a:ext>
            </a:extLst>
          </p:cNvPr>
          <p:cNvSpPr/>
          <p:nvPr/>
        </p:nvSpPr>
        <p:spPr>
          <a:xfrm>
            <a:off x="43663" y="1700709"/>
            <a:ext cx="4868402" cy="275456"/>
          </a:xfrm>
          <a:prstGeom prst="rightArrow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4" name="Flèche : droite 43">
            <a:extLst>
              <a:ext uri="{FF2B5EF4-FFF2-40B4-BE49-F238E27FC236}">
                <a16:creationId xmlns:a16="http://schemas.microsoft.com/office/drawing/2014/main" id="{AEBDE4F7-A930-4223-AF28-1AB76C602DB1}"/>
              </a:ext>
            </a:extLst>
          </p:cNvPr>
          <p:cNvSpPr/>
          <p:nvPr/>
        </p:nvSpPr>
        <p:spPr>
          <a:xfrm>
            <a:off x="43663" y="4783100"/>
            <a:ext cx="3308406" cy="196796"/>
          </a:xfrm>
          <a:prstGeom prst="rightArrow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54" name="Tableau 6">
            <a:extLst>
              <a:ext uri="{FF2B5EF4-FFF2-40B4-BE49-F238E27FC236}">
                <a16:creationId xmlns:a16="http://schemas.microsoft.com/office/drawing/2014/main" id="{9AD483BF-5280-4EEA-8D06-AD595018267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3210630"/>
              </p:ext>
            </p:extLst>
          </p:nvPr>
        </p:nvGraphicFramePr>
        <p:xfrm>
          <a:off x="46438" y="1336528"/>
          <a:ext cx="4960704" cy="146288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3392">
                  <a:extLst>
                    <a:ext uri="{9D8B030D-6E8A-4147-A177-3AD203B41FA5}">
                      <a16:colId xmlns:a16="http://schemas.microsoft.com/office/drawing/2014/main" val="1145086393"/>
                    </a:ext>
                  </a:extLst>
                </a:gridCol>
                <a:gridCol w="413392">
                  <a:extLst>
                    <a:ext uri="{9D8B030D-6E8A-4147-A177-3AD203B41FA5}">
                      <a16:colId xmlns:a16="http://schemas.microsoft.com/office/drawing/2014/main" val="2747191749"/>
                    </a:ext>
                  </a:extLst>
                </a:gridCol>
                <a:gridCol w="413392">
                  <a:extLst>
                    <a:ext uri="{9D8B030D-6E8A-4147-A177-3AD203B41FA5}">
                      <a16:colId xmlns:a16="http://schemas.microsoft.com/office/drawing/2014/main" val="3797999759"/>
                    </a:ext>
                  </a:extLst>
                </a:gridCol>
                <a:gridCol w="413392">
                  <a:extLst>
                    <a:ext uri="{9D8B030D-6E8A-4147-A177-3AD203B41FA5}">
                      <a16:colId xmlns:a16="http://schemas.microsoft.com/office/drawing/2014/main" val="3817085320"/>
                    </a:ext>
                  </a:extLst>
                </a:gridCol>
                <a:gridCol w="413392">
                  <a:extLst>
                    <a:ext uri="{9D8B030D-6E8A-4147-A177-3AD203B41FA5}">
                      <a16:colId xmlns:a16="http://schemas.microsoft.com/office/drawing/2014/main" val="4241402510"/>
                    </a:ext>
                  </a:extLst>
                </a:gridCol>
                <a:gridCol w="413392">
                  <a:extLst>
                    <a:ext uri="{9D8B030D-6E8A-4147-A177-3AD203B41FA5}">
                      <a16:colId xmlns:a16="http://schemas.microsoft.com/office/drawing/2014/main" val="725132611"/>
                    </a:ext>
                  </a:extLst>
                </a:gridCol>
                <a:gridCol w="413392">
                  <a:extLst>
                    <a:ext uri="{9D8B030D-6E8A-4147-A177-3AD203B41FA5}">
                      <a16:colId xmlns:a16="http://schemas.microsoft.com/office/drawing/2014/main" val="1091096385"/>
                    </a:ext>
                  </a:extLst>
                </a:gridCol>
                <a:gridCol w="413392">
                  <a:extLst>
                    <a:ext uri="{9D8B030D-6E8A-4147-A177-3AD203B41FA5}">
                      <a16:colId xmlns:a16="http://schemas.microsoft.com/office/drawing/2014/main" val="3840775718"/>
                    </a:ext>
                  </a:extLst>
                </a:gridCol>
                <a:gridCol w="413392">
                  <a:extLst>
                    <a:ext uri="{9D8B030D-6E8A-4147-A177-3AD203B41FA5}">
                      <a16:colId xmlns:a16="http://schemas.microsoft.com/office/drawing/2014/main" val="2618562218"/>
                    </a:ext>
                  </a:extLst>
                </a:gridCol>
                <a:gridCol w="413392">
                  <a:extLst>
                    <a:ext uri="{9D8B030D-6E8A-4147-A177-3AD203B41FA5}">
                      <a16:colId xmlns:a16="http://schemas.microsoft.com/office/drawing/2014/main" val="1788335958"/>
                    </a:ext>
                  </a:extLst>
                </a:gridCol>
                <a:gridCol w="413392">
                  <a:extLst>
                    <a:ext uri="{9D8B030D-6E8A-4147-A177-3AD203B41FA5}">
                      <a16:colId xmlns:a16="http://schemas.microsoft.com/office/drawing/2014/main" val="3867010971"/>
                    </a:ext>
                  </a:extLst>
                </a:gridCol>
                <a:gridCol w="413392">
                  <a:extLst>
                    <a:ext uri="{9D8B030D-6E8A-4147-A177-3AD203B41FA5}">
                      <a16:colId xmlns:a16="http://schemas.microsoft.com/office/drawing/2014/main" val="3247125592"/>
                    </a:ext>
                  </a:extLst>
                </a:gridCol>
              </a:tblGrid>
              <a:tr h="1092048">
                <a:tc gridSpan="4">
                  <a:txBody>
                    <a:bodyPr/>
                    <a:lstStyle/>
                    <a:p>
                      <a:pPr algn="ctr"/>
                      <a:endParaRPr lang="fr-FR" sz="1600" dirty="0">
                        <a:latin typeface="KG Primary Whimsy" panose="02000506000000020003" pitchFamily="2" charset="0"/>
                      </a:endParaRPr>
                    </a:p>
                    <a:p>
                      <a:pPr algn="ctr"/>
                      <a:r>
                        <a:rPr lang="fr-FR" sz="1600" dirty="0">
                          <a:latin typeface="KG Primary Whimsy" panose="02000506000000020003" pitchFamily="2" charset="0"/>
                        </a:rPr>
                        <a:t>Passé, présent futur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endParaRPr lang="fr-FR" sz="1600" dirty="0">
                        <a:latin typeface="KG Primary Whimsy" panose="02000506000000020003" pitchFamily="2" charset="0"/>
                      </a:endParaRPr>
                    </a:p>
                    <a:p>
                      <a:pPr algn="ctr"/>
                      <a:r>
                        <a:rPr lang="fr-FR" sz="1600" dirty="0">
                          <a:latin typeface="KG Primary Whimsy" panose="02000506000000020003" pitchFamily="2" charset="0"/>
                        </a:rPr>
                        <a:t>Les mots indicateurs de temps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endParaRPr lang="fr-FR" sz="1600" dirty="0">
                        <a:latin typeface="KG Primary Whimsy" panose="02000506000000020003" pitchFamily="2" charset="0"/>
                      </a:endParaRPr>
                    </a:p>
                    <a:p>
                      <a:pPr algn="ctr"/>
                      <a:r>
                        <a:rPr lang="fr-FR" sz="1600" dirty="0">
                          <a:latin typeface="KG Primary Whimsy" panose="02000506000000020003" pitchFamily="2" charset="0"/>
                        </a:rPr>
                        <a:t>Changer de temps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57874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94602442"/>
                  </a:ext>
                </a:extLst>
              </a:tr>
            </a:tbl>
          </a:graphicData>
        </a:graphic>
      </p:graphicFrame>
      <p:sp>
        <p:nvSpPr>
          <p:cNvPr id="75" name="ZoneTexte 74">
            <a:extLst>
              <a:ext uri="{FF2B5EF4-FFF2-40B4-BE49-F238E27FC236}">
                <a16:creationId xmlns:a16="http://schemas.microsoft.com/office/drawing/2014/main" id="{6D8AF38A-891F-4DCF-865C-6D9711329B47}"/>
              </a:ext>
            </a:extLst>
          </p:cNvPr>
          <p:cNvSpPr txBox="1"/>
          <p:nvPr/>
        </p:nvSpPr>
        <p:spPr>
          <a:xfrm>
            <a:off x="-74391" y="939278"/>
            <a:ext cx="53244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rgbClr val="17B2EB"/>
                </a:solidFill>
                <a:latin typeface="KG Second Chances Solid" panose="02000000000000000000" pitchFamily="2" charset="0"/>
              </a:rPr>
              <a:t>Je m’entraine:</a:t>
            </a:r>
            <a:r>
              <a:rPr lang="fr-FR" dirty="0">
                <a:latin typeface="KG Second Chances Solid" panose="02000000000000000000" pitchFamily="2" charset="0"/>
              </a:rPr>
              <a:t> les temps</a:t>
            </a:r>
          </a:p>
        </p:txBody>
      </p:sp>
      <p:graphicFrame>
        <p:nvGraphicFramePr>
          <p:cNvPr id="106" name="Tableau 6">
            <a:extLst>
              <a:ext uri="{FF2B5EF4-FFF2-40B4-BE49-F238E27FC236}">
                <a16:creationId xmlns:a16="http://schemas.microsoft.com/office/drawing/2014/main" id="{44CA6890-2F73-42D9-A16E-697EB602A14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2253023"/>
              </p:ext>
            </p:extLst>
          </p:nvPr>
        </p:nvGraphicFramePr>
        <p:xfrm>
          <a:off x="103548" y="4122739"/>
          <a:ext cx="6617456" cy="164719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3591">
                  <a:extLst>
                    <a:ext uri="{9D8B030D-6E8A-4147-A177-3AD203B41FA5}">
                      <a16:colId xmlns:a16="http://schemas.microsoft.com/office/drawing/2014/main" val="1145086393"/>
                    </a:ext>
                  </a:extLst>
                </a:gridCol>
                <a:gridCol w="413591">
                  <a:extLst>
                    <a:ext uri="{9D8B030D-6E8A-4147-A177-3AD203B41FA5}">
                      <a16:colId xmlns:a16="http://schemas.microsoft.com/office/drawing/2014/main" val="2747191749"/>
                    </a:ext>
                  </a:extLst>
                </a:gridCol>
                <a:gridCol w="413591">
                  <a:extLst>
                    <a:ext uri="{9D8B030D-6E8A-4147-A177-3AD203B41FA5}">
                      <a16:colId xmlns:a16="http://schemas.microsoft.com/office/drawing/2014/main" val="3797999759"/>
                    </a:ext>
                  </a:extLst>
                </a:gridCol>
                <a:gridCol w="413591">
                  <a:extLst>
                    <a:ext uri="{9D8B030D-6E8A-4147-A177-3AD203B41FA5}">
                      <a16:colId xmlns:a16="http://schemas.microsoft.com/office/drawing/2014/main" val="3817085320"/>
                    </a:ext>
                  </a:extLst>
                </a:gridCol>
                <a:gridCol w="413591">
                  <a:extLst>
                    <a:ext uri="{9D8B030D-6E8A-4147-A177-3AD203B41FA5}">
                      <a16:colId xmlns:a16="http://schemas.microsoft.com/office/drawing/2014/main" val="4241402510"/>
                    </a:ext>
                  </a:extLst>
                </a:gridCol>
                <a:gridCol w="413591">
                  <a:extLst>
                    <a:ext uri="{9D8B030D-6E8A-4147-A177-3AD203B41FA5}">
                      <a16:colId xmlns:a16="http://schemas.microsoft.com/office/drawing/2014/main" val="725132611"/>
                    </a:ext>
                  </a:extLst>
                </a:gridCol>
                <a:gridCol w="413591">
                  <a:extLst>
                    <a:ext uri="{9D8B030D-6E8A-4147-A177-3AD203B41FA5}">
                      <a16:colId xmlns:a16="http://schemas.microsoft.com/office/drawing/2014/main" val="1091096385"/>
                    </a:ext>
                  </a:extLst>
                </a:gridCol>
                <a:gridCol w="413591">
                  <a:extLst>
                    <a:ext uri="{9D8B030D-6E8A-4147-A177-3AD203B41FA5}">
                      <a16:colId xmlns:a16="http://schemas.microsoft.com/office/drawing/2014/main" val="3840775718"/>
                    </a:ext>
                  </a:extLst>
                </a:gridCol>
                <a:gridCol w="413591">
                  <a:extLst>
                    <a:ext uri="{9D8B030D-6E8A-4147-A177-3AD203B41FA5}">
                      <a16:colId xmlns:a16="http://schemas.microsoft.com/office/drawing/2014/main" val="2618562218"/>
                    </a:ext>
                  </a:extLst>
                </a:gridCol>
                <a:gridCol w="413591">
                  <a:extLst>
                    <a:ext uri="{9D8B030D-6E8A-4147-A177-3AD203B41FA5}">
                      <a16:colId xmlns:a16="http://schemas.microsoft.com/office/drawing/2014/main" val="1788335958"/>
                    </a:ext>
                  </a:extLst>
                </a:gridCol>
                <a:gridCol w="413591">
                  <a:extLst>
                    <a:ext uri="{9D8B030D-6E8A-4147-A177-3AD203B41FA5}">
                      <a16:colId xmlns:a16="http://schemas.microsoft.com/office/drawing/2014/main" val="3867010971"/>
                    </a:ext>
                  </a:extLst>
                </a:gridCol>
                <a:gridCol w="413591">
                  <a:extLst>
                    <a:ext uri="{9D8B030D-6E8A-4147-A177-3AD203B41FA5}">
                      <a16:colId xmlns:a16="http://schemas.microsoft.com/office/drawing/2014/main" val="3247125592"/>
                    </a:ext>
                  </a:extLst>
                </a:gridCol>
                <a:gridCol w="413591">
                  <a:extLst>
                    <a:ext uri="{9D8B030D-6E8A-4147-A177-3AD203B41FA5}">
                      <a16:colId xmlns:a16="http://schemas.microsoft.com/office/drawing/2014/main" val="4114138783"/>
                    </a:ext>
                  </a:extLst>
                </a:gridCol>
                <a:gridCol w="413591">
                  <a:extLst>
                    <a:ext uri="{9D8B030D-6E8A-4147-A177-3AD203B41FA5}">
                      <a16:colId xmlns:a16="http://schemas.microsoft.com/office/drawing/2014/main" val="707817699"/>
                    </a:ext>
                  </a:extLst>
                </a:gridCol>
                <a:gridCol w="413591">
                  <a:extLst>
                    <a:ext uri="{9D8B030D-6E8A-4147-A177-3AD203B41FA5}">
                      <a16:colId xmlns:a16="http://schemas.microsoft.com/office/drawing/2014/main" val="3448795248"/>
                    </a:ext>
                  </a:extLst>
                </a:gridCol>
                <a:gridCol w="413591">
                  <a:extLst>
                    <a:ext uri="{9D8B030D-6E8A-4147-A177-3AD203B41FA5}">
                      <a16:colId xmlns:a16="http://schemas.microsoft.com/office/drawing/2014/main" val="563138368"/>
                    </a:ext>
                  </a:extLst>
                </a:gridCol>
              </a:tblGrid>
              <a:tr h="1276350">
                <a:tc gridSpan="4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600" dirty="0">
                        <a:latin typeface="KG Primary Whimsy" panose="02000506000000020003" pitchFamily="2" charset="0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>
                          <a:latin typeface="KG Primary Whimsy" panose="02000506000000020003" pitchFamily="2" charset="0"/>
                        </a:rPr>
                        <a:t>Le présent des verbes du 1</a:t>
                      </a:r>
                      <a:r>
                        <a:rPr lang="fr-FR" sz="1600" baseline="30000" dirty="0">
                          <a:latin typeface="KG Primary Whimsy" panose="02000506000000020003" pitchFamily="2" charset="0"/>
                        </a:rPr>
                        <a:t>er</a:t>
                      </a:r>
                      <a:r>
                        <a:rPr lang="fr-FR" sz="1600" dirty="0">
                          <a:latin typeface="KG Primary Whimsy" panose="02000506000000020003" pitchFamily="2" charset="0"/>
                        </a:rPr>
                        <a:t> groupe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aseline="0" dirty="0">
                          <a:latin typeface="KG Primary Whimsy" panose="02000506000000020003" pitchFamily="2" charset="0"/>
                        </a:rPr>
                        <a:t>Je sais associer un sujet un verbe conjugué </a:t>
                      </a:r>
                    </a:p>
                  </a:txBody>
                  <a:tcPr anchor="b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endParaRPr lang="fr-FR" sz="1600" dirty="0">
                        <a:latin typeface="KG Primary Whimsy" panose="02000506000000020003" pitchFamily="2" charset="0"/>
                      </a:endParaRPr>
                    </a:p>
                    <a:p>
                      <a:pPr algn="ctr"/>
                      <a:r>
                        <a:rPr lang="fr-FR" sz="1600" dirty="0">
                          <a:latin typeface="KG Primary Whimsy" panose="02000506000000020003" pitchFamily="2" charset="0"/>
                        </a:rPr>
                        <a:t>Le présent du verbe être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endParaRPr lang="fr-FR" sz="1600" dirty="0">
                        <a:latin typeface="KG Primary Whimsy" panose="02000506000000020003" pitchFamily="2" charset="0"/>
                      </a:endParaRPr>
                    </a:p>
                    <a:p>
                      <a:pPr algn="ctr"/>
                      <a:r>
                        <a:rPr lang="fr-FR" sz="1600" dirty="0">
                          <a:latin typeface="KG Primary Whimsy" panose="02000506000000020003" pitchFamily="2" charset="0"/>
                        </a:rPr>
                        <a:t>Le présent du verbe avoir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57874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94602442"/>
                  </a:ext>
                </a:extLst>
              </a:tr>
            </a:tbl>
          </a:graphicData>
        </a:graphic>
      </p:graphicFrame>
      <p:sp>
        <p:nvSpPr>
          <p:cNvPr id="107" name="ZoneTexte 106">
            <a:extLst>
              <a:ext uri="{FF2B5EF4-FFF2-40B4-BE49-F238E27FC236}">
                <a16:creationId xmlns:a16="http://schemas.microsoft.com/office/drawing/2014/main" id="{DBC0B098-5E66-4062-90D1-2295455C1BAA}"/>
              </a:ext>
            </a:extLst>
          </p:cNvPr>
          <p:cNvSpPr txBox="1"/>
          <p:nvPr/>
        </p:nvSpPr>
        <p:spPr>
          <a:xfrm>
            <a:off x="42606" y="3721353"/>
            <a:ext cx="53244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rgbClr val="17B2EB"/>
                </a:solidFill>
                <a:latin typeface="KG Second Chances Solid" panose="02000000000000000000" pitchFamily="2" charset="0"/>
              </a:rPr>
              <a:t>Je m’entraine:</a:t>
            </a:r>
            <a:r>
              <a:rPr lang="fr-FR" dirty="0">
                <a:latin typeface="KG Second Chances Solid" panose="02000000000000000000" pitchFamily="2" charset="0"/>
              </a:rPr>
              <a:t> conjuguer un verbe</a:t>
            </a:r>
          </a:p>
        </p:txBody>
      </p:sp>
      <p:sp>
        <p:nvSpPr>
          <p:cNvPr id="108" name="Ellipse 107">
            <a:extLst>
              <a:ext uri="{FF2B5EF4-FFF2-40B4-BE49-F238E27FC236}">
                <a16:creationId xmlns:a16="http://schemas.microsoft.com/office/drawing/2014/main" id="{9497F150-F74C-45F3-AC9F-39ACF0393917}"/>
              </a:ext>
            </a:extLst>
          </p:cNvPr>
          <p:cNvSpPr/>
          <p:nvPr/>
        </p:nvSpPr>
        <p:spPr>
          <a:xfrm>
            <a:off x="5103764" y="1339638"/>
            <a:ext cx="447677" cy="430495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600" dirty="0">
              <a:solidFill>
                <a:schemeClr val="bg1">
                  <a:lumMod val="50000"/>
                </a:schemeClr>
              </a:solidFill>
              <a:latin typeface="Script cole" panose="00000400000000000000" pitchFamily="2" charset="0"/>
            </a:endParaRPr>
          </a:p>
        </p:txBody>
      </p:sp>
      <p:sp>
        <p:nvSpPr>
          <p:cNvPr id="109" name="Ellipse 108">
            <a:extLst>
              <a:ext uri="{FF2B5EF4-FFF2-40B4-BE49-F238E27FC236}">
                <a16:creationId xmlns:a16="http://schemas.microsoft.com/office/drawing/2014/main" id="{8970AAAE-A34C-4DC6-9A66-3D5E2AC6BF1C}"/>
              </a:ext>
            </a:extLst>
          </p:cNvPr>
          <p:cNvSpPr/>
          <p:nvPr/>
        </p:nvSpPr>
        <p:spPr>
          <a:xfrm>
            <a:off x="107612" y="4127921"/>
            <a:ext cx="447677" cy="430495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600" dirty="0">
              <a:solidFill>
                <a:schemeClr val="bg1">
                  <a:lumMod val="50000"/>
                </a:schemeClr>
              </a:solidFill>
              <a:latin typeface="Script cole" panose="00000400000000000000" pitchFamily="2" charset="0"/>
            </a:endParaRPr>
          </a:p>
        </p:txBody>
      </p:sp>
      <p:sp>
        <p:nvSpPr>
          <p:cNvPr id="110" name="Ellipse 109">
            <a:extLst>
              <a:ext uri="{FF2B5EF4-FFF2-40B4-BE49-F238E27FC236}">
                <a16:creationId xmlns:a16="http://schemas.microsoft.com/office/drawing/2014/main" id="{0E469754-CFDB-494E-BF91-A89AEC966447}"/>
              </a:ext>
            </a:extLst>
          </p:cNvPr>
          <p:cNvSpPr/>
          <p:nvPr/>
        </p:nvSpPr>
        <p:spPr>
          <a:xfrm>
            <a:off x="1763785" y="4136655"/>
            <a:ext cx="447677" cy="430495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600" dirty="0">
              <a:solidFill>
                <a:schemeClr val="bg1">
                  <a:lumMod val="50000"/>
                </a:schemeClr>
              </a:solidFill>
              <a:latin typeface="Script cole" panose="00000400000000000000" pitchFamily="2" charset="0"/>
            </a:endParaRPr>
          </a:p>
        </p:txBody>
      </p:sp>
      <p:sp>
        <p:nvSpPr>
          <p:cNvPr id="111" name="Ellipse 110">
            <a:extLst>
              <a:ext uri="{FF2B5EF4-FFF2-40B4-BE49-F238E27FC236}">
                <a16:creationId xmlns:a16="http://schemas.microsoft.com/office/drawing/2014/main" id="{5B1DC59A-233B-4479-8932-F3746283E30D}"/>
              </a:ext>
            </a:extLst>
          </p:cNvPr>
          <p:cNvSpPr/>
          <p:nvPr/>
        </p:nvSpPr>
        <p:spPr>
          <a:xfrm>
            <a:off x="3404771" y="4120994"/>
            <a:ext cx="447677" cy="430495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600" dirty="0">
              <a:solidFill>
                <a:schemeClr val="bg1">
                  <a:lumMod val="50000"/>
                </a:schemeClr>
              </a:solidFill>
              <a:latin typeface="Script cole" panose="00000400000000000000" pitchFamily="2" charset="0"/>
            </a:endParaRPr>
          </a:p>
        </p:txBody>
      </p:sp>
      <p:graphicFrame>
        <p:nvGraphicFramePr>
          <p:cNvPr id="126" name="Tableau 125">
            <a:extLst>
              <a:ext uri="{FF2B5EF4-FFF2-40B4-BE49-F238E27FC236}">
                <a16:creationId xmlns:a16="http://schemas.microsoft.com/office/drawing/2014/main" id="{B90FD667-3B7C-4EC9-81BB-B6F65A53029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3510507"/>
              </p:ext>
            </p:extLst>
          </p:nvPr>
        </p:nvGraphicFramePr>
        <p:xfrm>
          <a:off x="1153879" y="5822003"/>
          <a:ext cx="1304124" cy="5486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47438">
                  <a:extLst>
                    <a:ext uri="{9D8B030D-6E8A-4147-A177-3AD203B41FA5}">
                      <a16:colId xmlns:a16="http://schemas.microsoft.com/office/drawing/2014/main" val="389034071"/>
                    </a:ext>
                  </a:extLst>
                </a:gridCol>
                <a:gridCol w="378343">
                  <a:extLst>
                    <a:ext uri="{9D8B030D-6E8A-4147-A177-3AD203B41FA5}">
                      <a16:colId xmlns:a16="http://schemas.microsoft.com/office/drawing/2014/main" val="1220397585"/>
                    </a:ext>
                  </a:extLst>
                </a:gridCol>
                <a:gridCol w="378343">
                  <a:extLst>
                    <a:ext uri="{9D8B030D-6E8A-4147-A177-3AD203B41FA5}">
                      <a16:colId xmlns:a16="http://schemas.microsoft.com/office/drawing/2014/main" val="3756903063"/>
                    </a:ext>
                  </a:extLst>
                </a:gridCol>
              </a:tblGrid>
              <a:tr h="184666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latin typeface="KG Primary Whimsy" panose="02000506000000020003" pitchFamily="2" charset="0"/>
                        </a:rPr>
                        <a:t>Test 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KG Primary Whimsy" panose="02000506000000020003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KG Primary Whimsy" panose="02000506000000020003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9610412"/>
                  </a:ext>
                </a:extLst>
              </a:tr>
              <a:tr h="184666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latin typeface="KG Primary Whimsy" panose="02000506000000020003" pitchFamily="2" charset="0"/>
                        </a:rPr>
                        <a:t>Éval 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KG Primary Whimsy" panose="02000506000000020003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KG Primary Whimsy" panose="02000506000000020003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752456"/>
                  </a:ext>
                </a:extLst>
              </a:tr>
            </a:tbl>
          </a:graphicData>
        </a:graphic>
      </p:graphicFrame>
      <p:graphicFrame>
        <p:nvGraphicFramePr>
          <p:cNvPr id="129" name="Tableau 128">
            <a:extLst>
              <a:ext uri="{FF2B5EF4-FFF2-40B4-BE49-F238E27FC236}">
                <a16:creationId xmlns:a16="http://schemas.microsoft.com/office/drawing/2014/main" id="{6208373F-AEEC-4D5A-843E-47211A89EAC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594590"/>
              </p:ext>
            </p:extLst>
          </p:nvPr>
        </p:nvGraphicFramePr>
        <p:xfrm>
          <a:off x="4497234" y="5905685"/>
          <a:ext cx="1304124" cy="5486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47438">
                  <a:extLst>
                    <a:ext uri="{9D8B030D-6E8A-4147-A177-3AD203B41FA5}">
                      <a16:colId xmlns:a16="http://schemas.microsoft.com/office/drawing/2014/main" val="389034071"/>
                    </a:ext>
                  </a:extLst>
                </a:gridCol>
                <a:gridCol w="378343">
                  <a:extLst>
                    <a:ext uri="{9D8B030D-6E8A-4147-A177-3AD203B41FA5}">
                      <a16:colId xmlns:a16="http://schemas.microsoft.com/office/drawing/2014/main" val="1220397585"/>
                    </a:ext>
                  </a:extLst>
                </a:gridCol>
                <a:gridCol w="378343">
                  <a:extLst>
                    <a:ext uri="{9D8B030D-6E8A-4147-A177-3AD203B41FA5}">
                      <a16:colId xmlns:a16="http://schemas.microsoft.com/office/drawing/2014/main" val="3756903063"/>
                    </a:ext>
                  </a:extLst>
                </a:gridCol>
              </a:tblGrid>
              <a:tr h="184666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latin typeface="KG Primary Whimsy" panose="02000506000000020003" pitchFamily="2" charset="0"/>
                        </a:rPr>
                        <a:t>Test 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KG Primary Whimsy" panose="02000506000000020003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KG Primary Whimsy" panose="02000506000000020003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9610412"/>
                  </a:ext>
                </a:extLst>
              </a:tr>
              <a:tr h="197408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latin typeface="KG Primary Whimsy" panose="02000506000000020003" pitchFamily="2" charset="0"/>
                        </a:rPr>
                        <a:t>Éval 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KG Primary Whimsy" panose="02000506000000020003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KG Primary Whimsy" panose="02000506000000020003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752456"/>
                  </a:ext>
                </a:extLst>
              </a:tr>
            </a:tbl>
          </a:graphicData>
        </a:graphic>
      </p:graphicFrame>
      <p:graphicFrame>
        <p:nvGraphicFramePr>
          <p:cNvPr id="131" name="Tableau 6">
            <a:extLst>
              <a:ext uri="{FF2B5EF4-FFF2-40B4-BE49-F238E27FC236}">
                <a16:creationId xmlns:a16="http://schemas.microsoft.com/office/drawing/2014/main" id="{F7F5E15D-F8BD-478C-80E0-9D02E124379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6757466"/>
              </p:ext>
            </p:extLst>
          </p:nvPr>
        </p:nvGraphicFramePr>
        <p:xfrm>
          <a:off x="72413" y="6780719"/>
          <a:ext cx="6661936" cy="164719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6371">
                  <a:extLst>
                    <a:ext uri="{9D8B030D-6E8A-4147-A177-3AD203B41FA5}">
                      <a16:colId xmlns:a16="http://schemas.microsoft.com/office/drawing/2014/main" val="1145086393"/>
                    </a:ext>
                  </a:extLst>
                </a:gridCol>
                <a:gridCol w="416371">
                  <a:extLst>
                    <a:ext uri="{9D8B030D-6E8A-4147-A177-3AD203B41FA5}">
                      <a16:colId xmlns:a16="http://schemas.microsoft.com/office/drawing/2014/main" val="2747191749"/>
                    </a:ext>
                  </a:extLst>
                </a:gridCol>
                <a:gridCol w="416371">
                  <a:extLst>
                    <a:ext uri="{9D8B030D-6E8A-4147-A177-3AD203B41FA5}">
                      <a16:colId xmlns:a16="http://schemas.microsoft.com/office/drawing/2014/main" val="3797999759"/>
                    </a:ext>
                  </a:extLst>
                </a:gridCol>
                <a:gridCol w="416371">
                  <a:extLst>
                    <a:ext uri="{9D8B030D-6E8A-4147-A177-3AD203B41FA5}">
                      <a16:colId xmlns:a16="http://schemas.microsoft.com/office/drawing/2014/main" val="3817085320"/>
                    </a:ext>
                  </a:extLst>
                </a:gridCol>
                <a:gridCol w="520417">
                  <a:extLst>
                    <a:ext uri="{9D8B030D-6E8A-4147-A177-3AD203B41FA5}">
                      <a16:colId xmlns:a16="http://schemas.microsoft.com/office/drawing/2014/main" val="4241402510"/>
                    </a:ext>
                  </a:extLst>
                </a:gridCol>
                <a:gridCol w="520417">
                  <a:extLst>
                    <a:ext uri="{9D8B030D-6E8A-4147-A177-3AD203B41FA5}">
                      <a16:colId xmlns:a16="http://schemas.microsoft.com/office/drawing/2014/main" val="725132611"/>
                    </a:ext>
                  </a:extLst>
                </a:gridCol>
                <a:gridCol w="520417">
                  <a:extLst>
                    <a:ext uri="{9D8B030D-6E8A-4147-A177-3AD203B41FA5}">
                      <a16:colId xmlns:a16="http://schemas.microsoft.com/office/drawing/2014/main" val="1091096385"/>
                    </a:ext>
                  </a:extLst>
                </a:gridCol>
                <a:gridCol w="520417">
                  <a:extLst>
                    <a:ext uri="{9D8B030D-6E8A-4147-A177-3AD203B41FA5}">
                      <a16:colId xmlns:a16="http://schemas.microsoft.com/office/drawing/2014/main" val="3840775718"/>
                    </a:ext>
                  </a:extLst>
                </a:gridCol>
                <a:gridCol w="364348">
                  <a:extLst>
                    <a:ext uri="{9D8B030D-6E8A-4147-A177-3AD203B41FA5}">
                      <a16:colId xmlns:a16="http://schemas.microsoft.com/office/drawing/2014/main" val="2618562218"/>
                    </a:ext>
                  </a:extLst>
                </a:gridCol>
                <a:gridCol w="364348">
                  <a:extLst>
                    <a:ext uri="{9D8B030D-6E8A-4147-A177-3AD203B41FA5}">
                      <a16:colId xmlns:a16="http://schemas.microsoft.com/office/drawing/2014/main" val="1788335958"/>
                    </a:ext>
                  </a:extLst>
                </a:gridCol>
                <a:gridCol w="364348">
                  <a:extLst>
                    <a:ext uri="{9D8B030D-6E8A-4147-A177-3AD203B41FA5}">
                      <a16:colId xmlns:a16="http://schemas.microsoft.com/office/drawing/2014/main" val="3867010971"/>
                    </a:ext>
                  </a:extLst>
                </a:gridCol>
                <a:gridCol w="364348">
                  <a:extLst>
                    <a:ext uri="{9D8B030D-6E8A-4147-A177-3AD203B41FA5}">
                      <a16:colId xmlns:a16="http://schemas.microsoft.com/office/drawing/2014/main" val="3247125592"/>
                    </a:ext>
                  </a:extLst>
                </a:gridCol>
                <a:gridCol w="364348">
                  <a:extLst>
                    <a:ext uri="{9D8B030D-6E8A-4147-A177-3AD203B41FA5}">
                      <a16:colId xmlns:a16="http://schemas.microsoft.com/office/drawing/2014/main" val="4114138783"/>
                    </a:ext>
                  </a:extLst>
                </a:gridCol>
                <a:gridCol w="364348">
                  <a:extLst>
                    <a:ext uri="{9D8B030D-6E8A-4147-A177-3AD203B41FA5}">
                      <a16:colId xmlns:a16="http://schemas.microsoft.com/office/drawing/2014/main" val="707817699"/>
                    </a:ext>
                  </a:extLst>
                </a:gridCol>
                <a:gridCol w="364348">
                  <a:extLst>
                    <a:ext uri="{9D8B030D-6E8A-4147-A177-3AD203B41FA5}">
                      <a16:colId xmlns:a16="http://schemas.microsoft.com/office/drawing/2014/main" val="3448795248"/>
                    </a:ext>
                  </a:extLst>
                </a:gridCol>
                <a:gridCol w="364348">
                  <a:extLst>
                    <a:ext uri="{9D8B030D-6E8A-4147-A177-3AD203B41FA5}">
                      <a16:colId xmlns:a16="http://schemas.microsoft.com/office/drawing/2014/main" val="563138368"/>
                    </a:ext>
                  </a:extLst>
                </a:gridCol>
              </a:tblGrid>
              <a:tr h="1276350">
                <a:tc gridSpan="4"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latin typeface="KG Primary Whimsy" panose="02000506000000020003" pitchFamily="2" charset="0"/>
                        </a:rPr>
                        <a:t>Le présent des verbes faire, dire, aller, venir</a:t>
                      </a:r>
                    </a:p>
                  </a:txBody>
                  <a:tcPr anchor="b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latin typeface="KG Primary Whimsy" panose="02000506000000020003" pitchFamily="2" charset="0"/>
                        </a:rPr>
                        <a:t>Le présent des verbes pouvoir, voir, vouloir et prendre</a:t>
                      </a:r>
                    </a:p>
                  </a:txBody>
                  <a:tcPr anchor="b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latin typeface="KG Primary Whimsy" panose="02000506000000020003" pitchFamily="2" charset="0"/>
                        </a:rPr>
                        <a:t>Le futur des verbes du 1</a:t>
                      </a:r>
                      <a:r>
                        <a:rPr lang="fr-FR" sz="1600" baseline="30000" dirty="0">
                          <a:latin typeface="KG Primary Whimsy" panose="02000506000000020003" pitchFamily="2" charset="0"/>
                        </a:rPr>
                        <a:t>er</a:t>
                      </a:r>
                      <a:r>
                        <a:rPr lang="fr-FR" sz="1600" dirty="0">
                          <a:latin typeface="KG Primary Whimsy" panose="02000506000000020003" pitchFamily="2" charset="0"/>
                        </a:rPr>
                        <a:t> groupe</a:t>
                      </a:r>
                    </a:p>
                  </a:txBody>
                  <a:tcPr anchor="b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latin typeface="KG Primary Whimsy" panose="02000506000000020003" pitchFamily="2" charset="0"/>
                        </a:rPr>
                        <a:t>L’imparfait des verbes du 1</a:t>
                      </a:r>
                      <a:r>
                        <a:rPr lang="fr-FR" sz="1600" baseline="30000" dirty="0">
                          <a:latin typeface="KG Primary Whimsy" panose="02000506000000020003" pitchFamily="2" charset="0"/>
                        </a:rPr>
                        <a:t>er</a:t>
                      </a:r>
                      <a:r>
                        <a:rPr lang="fr-FR" sz="1600" dirty="0">
                          <a:latin typeface="KG Primary Whimsy" panose="02000506000000020003" pitchFamily="2" charset="0"/>
                        </a:rPr>
                        <a:t> groupe</a:t>
                      </a:r>
                    </a:p>
                  </a:txBody>
                  <a:tcPr anchor="b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57874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800" dirty="0"/>
                        <a:t>faire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800" dirty="0"/>
                        <a:t>dire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800" dirty="0"/>
                        <a:t>aller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800" dirty="0"/>
                        <a:t>venir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/>
                        <a:t>pouvoir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/>
                        <a:t>voir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/>
                        <a:t>vouloir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/>
                        <a:t>prendre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94602442"/>
                  </a:ext>
                </a:extLst>
              </a:tr>
            </a:tbl>
          </a:graphicData>
        </a:graphic>
      </p:graphicFrame>
      <p:sp>
        <p:nvSpPr>
          <p:cNvPr id="133" name="Ellipse 132">
            <a:extLst>
              <a:ext uri="{FF2B5EF4-FFF2-40B4-BE49-F238E27FC236}">
                <a16:creationId xmlns:a16="http://schemas.microsoft.com/office/drawing/2014/main" id="{BFF834B4-7655-443F-AFEE-6ADC5409454D}"/>
              </a:ext>
            </a:extLst>
          </p:cNvPr>
          <p:cNvSpPr/>
          <p:nvPr/>
        </p:nvSpPr>
        <p:spPr>
          <a:xfrm>
            <a:off x="72413" y="6808714"/>
            <a:ext cx="447677" cy="430495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900" dirty="0">
              <a:solidFill>
                <a:schemeClr val="bg1">
                  <a:lumMod val="50000"/>
                </a:schemeClr>
              </a:solidFill>
              <a:latin typeface="Script cole" panose="00000400000000000000" pitchFamily="2" charset="0"/>
            </a:endParaRPr>
          </a:p>
        </p:txBody>
      </p:sp>
      <p:sp>
        <p:nvSpPr>
          <p:cNvPr id="134" name="Ellipse 133">
            <a:extLst>
              <a:ext uri="{FF2B5EF4-FFF2-40B4-BE49-F238E27FC236}">
                <a16:creationId xmlns:a16="http://schemas.microsoft.com/office/drawing/2014/main" id="{58881B13-56BD-4C5E-9169-756B328C70E4}"/>
              </a:ext>
            </a:extLst>
          </p:cNvPr>
          <p:cNvSpPr/>
          <p:nvPr/>
        </p:nvSpPr>
        <p:spPr>
          <a:xfrm>
            <a:off x="1781856" y="6780719"/>
            <a:ext cx="447677" cy="430495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600" dirty="0">
              <a:solidFill>
                <a:schemeClr val="bg1">
                  <a:lumMod val="50000"/>
                </a:schemeClr>
              </a:solidFill>
              <a:latin typeface="Script cole" panose="00000400000000000000" pitchFamily="2" charset="0"/>
            </a:endParaRPr>
          </a:p>
        </p:txBody>
      </p:sp>
      <p:sp>
        <p:nvSpPr>
          <p:cNvPr id="135" name="Ellipse 134">
            <a:extLst>
              <a:ext uri="{FF2B5EF4-FFF2-40B4-BE49-F238E27FC236}">
                <a16:creationId xmlns:a16="http://schemas.microsoft.com/office/drawing/2014/main" id="{A6CC3BF6-DC07-4D7B-BEC1-97A4A3638DCC}"/>
              </a:ext>
            </a:extLst>
          </p:cNvPr>
          <p:cNvSpPr/>
          <p:nvPr/>
        </p:nvSpPr>
        <p:spPr>
          <a:xfrm>
            <a:off x="3825805" y="6800482"/>
            <a:ext cx="447677" cy="430495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600" dirty="0">
              <a:solidFill>
                <a:schemeClr val="bg1">
                  <a:lumMod val="50000"/>
                </a:schemeClr>
              </a:solidFill>
              <a:latin typeface="Script cole" panose="00000400000000000000" pitchFamily="2" charset="0"/>
            </a:endParaRPr>
          </a:p>
        </p:txBody>
      </p:sp>
      <p:sp>
        <p:nvSpPr>
          <p:cNvPr id="136" name="Ellipse 135">
            <a:extLst>
              <a:ext uri="{FF2B5EF4-FFF2-40B4-BE49-F238E27FC236}">
                <a16:creationId xmlns:a16="http://schemas.microsoft.com/office/drawing/2014/main" id="{87EC0B4F-09DD-40D7-AD90-CF8A70E86327}"/>
              </a:ext>
            </a:extLst>
          </p:cNvPr>
          <p:cNvSpPr/>
          <p:nvPr/>
        </p:nvSpPr>
        <p:spPr>
          <a:xfrm>
            <a:off x="5269602" y="6769563"/>
            <a:ext cx="447677" cy="430495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600" dirty="0">
              <a:solidFill>
                <a:schemeClr val="bg1">
                  <a:lumMod val="50000"/>
                </a:schemeClr>
              </a:solidFill>
              <a:latin typeface="Script cole" panose="00000400000000000000" pitchFamily="2" charset="0"/>
            </a:endParaRPr>
          </a:p>
        </p:txBody>
      </p:sp>
      <p:graphicFrame>
        <p:nvGraphicFramePr>
          <p:cNvPr id="137" name="Tableau 122">
            <a:extLst>
              <a:ext uri="{FF2B5EF4-FFF2-40B4-BE49-F238E27FC236}">
                <a16:creationId xmlns:a16="http://schemas.microsoft.com/office/drawing/2014/main" id="{83636CC8-A267-48CB-9488-5DFF1A412BA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7451715"/>
              </p:ext>
            </p:extLst>
          </p:nvPr>
        </p:nvGraphicFramePr>
        <p:xfrm>
          <a:off x="181683" y="8467046"/>
          <a:ext cx="1304124" cy="5486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47438">
                  <a:extLst>
                    <a:ext uri="{9D8B030D-6E8A-4147-A177-3AD203B41FA5}">
                      <a16:colId xmlns:a16="http://schemas.microsoft.com/office/drawing/2014/main" val="389034071"/>
                    </a:ext>
                  </a:extLst>
                </a:gridCol>
                <a:gridCol w="378343">
                  <a:extLst>
                    <a:ext uri="{9D8B030D-6E8A-4147-A177-3AD203B41FA5}">
                      <a16:colId xmlns:a16="http://schemas.microsoft.com/office/drawing/2014/main" val="1220397585"/>
                    </a:ext>
                  </a:extLst>
                </a:gridCol>
                <a:gridCol w="378343">
                  <a:extLst>
                    <a:ext uri="{9D8B030D-6E8A-4147-A177-3AD203B41FA5}">
                      <a16:colId xmlns:a16="http://schemas.microsoft.com/office/drawing/2014/main" val="3756903063"/>
                    </a:ext>
                  </a:extLst>
                </a:gridCol>
              </a:tblGrid>
              <a:tr h="184666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latin typeface="KG Primary Whimsy" panose="02000506000000020003" pitchFamily="2" charset="0"/>
                        </a:rPr>
                        <a:t>Test 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KG Primary Whimsy" panose="02000506000000020003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KG Primary Whimsy" panose="02000506000000020003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9610412"/>
                  </a:ext>
                </a:extLst>
              </a:tr>
              <a:tr h="184666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latin typeface="KG Primary Whimsy" panose="02000506000000020003" pitchFamily="2" charset="0"/>
                        </a:rPr>
                        <a:t>Éval 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KG Primary Whimsy" panose="02000506000000020003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KG Primary Whimsy" panose="02000506000000020003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752456"/>
                  </a:ext>
                </a:extLst>
              </a:tr>
            </a:tbl>
          </a:graphicData>
        </a:graphic>
      </p:graphicFrame>
      <p:graphicFrame>
        <p:nvGraphicFramePr>
          <p:cNvPr id="138" name="Tableau 137">
            <a:extLst>
              <a:ext uri="{FF2B5EF4-FFF2-40B4-BE49-F238E27FC236}">
                <a16:creationId xmlns:a16="http://schemas.microsoft.com/office/drawing/2014/main" id="{CB611ACC-715A-4E07-AB3E-2AE3C6EBB6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236428"/>
              </p:ext>
            </p:extLst>
          </p:nvPr>
        </p:nvGraphicFramePr>
        <p:xfrm>
          <a:off x="1894850" y="8478047"/>
          <a:ext cx="1304124" cy="5486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47438">
                  <a:extLst>
                    <a:ext uri="{9D8B030D-6E8A-4147-A177-3AD203B41FA5}">
                      <a16:colId xmlns:a16="http://schemas.microsoft.com/office/drawing/2014/main" val="389034071"/>
                    </a:ext>
                  </a:extLst>
                </a:gridCol>
                <a:gridCol w="378343">
                  <a:extLst>
                    <a:ext uri="{9D8B030D-6E8A-4147-A177-3AD203B41FA5}">
                      <a16:colId xmlns:a16="http://schemas.microsoft.com/office/drawing/2014/main" val="1220397585"/>
                    </a:ext>
                  </a:extLst>
                </a:gridCol>
                <a:gridCol w="378343">
                  <a:extLst>
                    <a:ext uri="{9D8B030D-6E8A-4147-A177-3AD203B41FA5}">
                      <a16:colId xmlns:a16="http://schemas.microsoft.com/office/drawing/2014/main" val="3756903063"/>
                    </a:ext>
                  </a:extLst>
                </a:gridCol>
              </a:tblGrid>
              <a:tr h="184666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latin typeface="KG Primary Whimsy" panose="02000506000000020003" pitchFamily="2" charset="0"/>
                        </a:rPr>
                        <a:t>Test 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KG Primary Whimsy" panose="02000506000000020003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KG Primary Whimsy" panose="02000506000000020003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9610412"/>
                  </a:ext>
                </a:extLst>
              </a:tr>
              <a:tr h="184666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latin typeface="KG Primary Whimsy" panose="02000506000000020003" pitchFamily="2" charset="0"/>
                        </a:rPr>
                        <a:t>Éval 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KG Primary Whimsy" panose="02000506000000020003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KG Primary Whimsy" panose="02000506000000020003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752456"/>
                  </a:ext>
                </a:extLst>
              </a:tr>
            </a:tbl>
          </a:graphicData>
        </a:graphic>
      </p:graphicFrame>
      <p:graphicFrame>
        <p:nvGraphicFramePr>
          <p:cNvPr id="139" name="Tableau 138">
            <a:extLst>
              <a:ext uri="{FF2B5EF4-FFF2-40B4-BE49-F238E27FC236}">
                <a16:creationId xmlns:a16="http://schemas.microsoft.com/office/drawing/2014/main" id="{160E70C7-E6F0-4349-AB3F-0C869AC6D6C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0597590"/>
              </p:ext>
            </p:extLst>
          </p:nvPr>
        </p:nvGraphicFramePr>
        <p:xfrm>
          <a:off x="3607941" y="8484832"/>
          <a:ext cx="1304124" cy="5486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47438">
                  <a:extLst>
                    <a:ext uri="{9D8B030D-6E8A-4147-A177-3AD203B41FA5}">
                      <a16:colId xmlns:a16="http://schemas.microsoft.com/office/drawing/2014/main" val="389034071"/>
                    </a:ext>
                  </a:extLst>
                </a:gridCol>
                <a:gridCol w="378343">
                  <a:extLst>
                    <a:ext uri="{9D8B030D-6E8A-4147-A177-3AD203B41FA5}">
                      <a16:colId xmlns:a16="http://schemas.microsoft.com/office/drawing/2014/main" val="1220397585"/>
                    </a:ext>
                  </a:extLst>
                </a:gridCol>
                <a:gridCol w="378343">
                  <a:extLst>
                    <a:ext uri="{9D8B030D-6E8A-4147-A177-3AD203B41FA5}">
                      <a16:colId xmlns:a16="http://schemas.microsoft.com/office/drawing/2014/main" val="3756903063"/>
                    </a:ext>
                  </a:extLst>
                </a:gridCol>
              </a:tblGrid>
              <a:tr h="184666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latin typeface="KG Primary Whimsy" panose="02000506000000020003" pitchFamily="2" charset="0"/>
                        </a:rPr>
                        <a:t>Test 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KG Primary Whimsy" panose="02000506000000020003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KG Primary Whimsy" panose="02000506000000020003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9610412"/>
                  </a:ext>
                </a:extLst>
              </a:tr>
              <a:tr h="184666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latin typeface="KG Primary Whimsy" panose="02000506000000020003" pitchFamily="2" charset="0"/>
                        </a:rPr>
                        <a:t>Éval 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KG Primary Whimsy" panose="02000506000000020003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KG Primary Whimsy" panose="02000506000000020003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752456"/>
                  </a:ext>
                </a:extLst>
              </a:tr>
            </a:tbl>
          </a:graphicData>
        </a:graphic>
      </p:graphicFrame>
      <p:graphicFrame>
        <p:nvGraphicFramePr>
          <p:cNvPr id="140" name="Tableau 139">
            <a:extLst>
              <a:ext uri="{FF2B5EF4-FFF2-40B4-BE49-F238E27FC236}">
                <a16:creationId xmlns:a16="http://schemas.microsoft.com/office/drawing/2014/main" id="{12580898-E0F6-41E4-9F73-0281888CBE2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0245303"/>
              </p:ext>
            </p:extLst>
          </p:nvPr>
        </p:nvGraphicFramePr>
        <p:xfrm>
          <a:off x="5245030" y="8462280"/>
          <a:ext cx="1304124" cy="5486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47438">
                  <a:extLst>
                    <a:ext uri="{9D8B030D-6E8A-4147-A177-3AD203B41FA5}">
                      <a16:colId xmlns:a16="http://schemas.microsoft.com/office/drawing/2014/main" val="389034071"/>
                    </a:ext>
                  </a:extLst>
                </a:gridCol>
                <a:gridCol w="378343">
                  <a:extLst>
                    <a:ext uri="{9D8B030D-6E8A-4147-A177-3AD203B41FA5}">
                      <a16:colId xmlns:a16="http://schemas.microsoft.com/office/drawing/2014/main" val="1220397585"/>
                    </a:ext>
                  </a:extLst>
                </a:gridCol>
                <a:gridCol w="378343">
                  <a:extLst>
                    <a:ext uri="{9D8B030D-6E8A-4147-A177-3AD203B41FA5}">
                      <a16:colId xmlns:a16="http://schemas.microsoft.com/office/drawing/2014/main" val="3756903063"/>
                    </a:ext>
                  </a:extLst>
                </a:gridCol>
              </a:tblGrid>
              <a:tr h="184666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latin typeface="KG Primary Whimsy" panose="02000506000000020003" pitchFamily="2" charset="0"/>
                        </a:rPr>
                        <a:t>Test 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KG Primary Whimsy" panose="02000506000000020003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KG Primary Whimsy" panose="02000506000000020003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9610412"/>
                  </a:ext>
                </a:extLst>
              </a:tr>
              <a:tr h="184666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latin typeface="KG Primary Whimsy" panose="02000506000000020003" pitchFamily="2" charset="0"/>
                        </a:rPr>
                        <a:t>Éval 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KG Primary Whimsy" panose="02000506000000020003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KG Primary Whimsy" panose="02000506000000020003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752456"/>
                  </a:ext>
                </a:extLst>
              </a:tr>
            </a:tbl>
          </a:graphicData>
        </a:graphic>
      </p:graphicFrame>
      <p:sp>
        <p:nvSpPr>
          <p:cNvPr id="142" name="ZoneTexte 141">
            <a:extLst>
              <a:ext uri="{FF2B5EF4-FFF2-40B4-BE49-F238E27FC236}">
                <a16:creationId xmlns:a16="http://schemas.microsoft.com/office/drawing/2014/main" id="{4105CAC9-3EED-40EC-8185-EBE5EDA7EB28}"/>
              </a:ext>
            </a:extLst>
          </p:cNvPr>
          <p:cNvSpPr txBox="1"/>
          <p:nvPr/>
        </p:nvSpPr>
        <p:spPr>
          <a:xfrm>
            <a:off x="1777412" y="6826689"/>
            <a:ext cx="494161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600" dirty="0">
                <a:solidFill>
                  <a:schemeClr val="bg1">
                    <a:lumMod val="50000"/>
                  </a:schemeClr>
                </a:solidFill>
                <a:latin typeface="Script cole" panose="00000400000000000000" pitchFamily="2" charset="0"/>
              </a:rPr>
              <a:t>23</a:t>
            </a:r>
            <a:endParaRPr lang="fr-FR" sz="1600" dirty="0"/>
          </a:p>
        </p:txBody>
      </p:sp>
      <p:sp>
        <p:nvSpPr>
          <p:cNvPr id="143" name="ZoneTexte 142">
            <a:extLst>
              <a:ext uri="{FF2B5EF4-FFF2-40B4-BE49-F238E27FC236}">
                <a16:creationId xmlns:a16="http://schemas.microsoft.com/office/drawing/2014/main" id="{CF6FF77E-531D-4935-9C38-DFAEF9CEEACC}"/>
              </a:ext>
            </a:extLst>
          </p:cNvPr>
          <p:cNvSpPr txBox="1"/>
          <p:nvPr/>
        </p:nvSpPr>
        <p:spPr>
          <a:xfrm>
            <a:off x="92628" y="6869877"/>
            <a:ext cx="494161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600" dirty="0">
                <a:solidFill>
                  <a:schemeClr val="bg1">
                    <a:lumMod val="50000"/>
                  </a:schemeClr>
                </a:solidFill>
                <a:latin typeface="Script cole" panose="00000400000000000000" pitchFamily="2" charset="0"/>
              </a:rPr>
              <a:t>22</a:t>
            </a:r>
            <a:endParaRPr lang="fr-FR" sz="1600" dirty="0"/>
          </a:p>
        </p:txBody>
      </p:sp>
      <p:sp>
        <p:nvSpPr>
          <p:cNvPr id="144" name="ZoneTexte 143">
            <a:extLst>
              <a:ext uri="{FF2B5EF4-FFF2-40B4-BE49-F238E27FC236}">
                <a16:creationId xmlns:a16="http://schemas.microsoft.com/office/drawing/2014/main" id="{DB2C3D29-7171-4192-B971-961D273429B3}"/>
              </a:ext>
            </a:extLst>
          </p:cNvPr>
          <p:cNvSpPr txBox="1"/>
          <p:nvPr/>
        </p:nvSpPr>
        <p:spPr>
          <a:xfrm>
            <a:off x="3853914" y="6861645"/>
            <a:ext cx="494161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600" dirty="0">
                <a:solidFill>
                  <a:schemeClr val="bg1">
                    <a:lumMod val="50000"/>
                  </a:schemeClr>
                </a:solidFill>
                <a:latin typeface="Script cole" panose="00000400000000000000" pitchFamily="2" charset="0"/>
              </a:rPr>
              <a:t>24</a:t>
            </a:r>
            <a:endParaRPr lang="fr-FR" sz="1600" dirty="0"/>
          </a:p>
        </p:txBody>
      </p:sp>
      <p:sp>
        <p:nvSpPr>
          <p:cNvPr id="145" name="ZoneTexte 144">
            <a:extLst>
              <a:ext uri="{FF2B5EF4-FFF2-40B4-BE49-F238E27FC236}">
                <a16:creationId xmlns:a16="http://schemas.microsoft.com/office/drawing/2014/main" id="{0B19C98F-FFFB-4C2D-A260-F2BCB354A02F}"/>
              </a:ext>
            </a:extLst>
          </p:cNvPr>
          <p:cNvSpPr txBox="1"/>
          <p:nvPr/>
        </p:nvSpPr>
        <p:spPr>
          <a:xfrm>
            <a:off x="5307197" y="6826689"/>
            <a:ext cx="494161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600" dirty="0">
                <a:solidFill>
                  <a:schemeClr val="bg1">
                    <a:lumMod val="50000"/>
                  </a:schemeClr>
                </a:solidFill>
                <a:latin typeface="Script cole" panose="00000400000000000000" pitchFamily="2" charset="0"/>
              </a:rPr>
              <a:t>25</a:t>
            </a:r>
            <a:endParaRPr lang="fr-FR" sz="1600" dirty="0"/>
          </a:p>
        </p:txBody>
      </p:sp>
      <p:sp>
        <p:nvSpPr>
          <p:cNvPr id="55" name="Ellipse 54">
            <a:extLst>
              <a:ext uri="{FF2B5EF4-FFF2-40B4-BE49-F238E27FC236}">
                <a16:creationId xmlns:a16="http://schemas.microsoft.com/office/drawing/2014/main" id="{1FD2E3DA-165E-4401-AA2E-85016FB1EBB2}"/>
              </a:ext>
            </a:extLst>
          </p:cNvPr>
          <p:cNvSpPr/>
          <p:nvPr/>
        </p:nvSpPr>
        <p:spPr>
          <a:xfrm>
            <a:off x="46438" y="1364523"/>
            <a:ext cx="447677" cy="430495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600" dirty="0">
              <a:solidFill>
                <a:schemeClr val="bg1">
                  <a:lumMod val="50000"/>
                </a:schemeClr>
              </a:solidFill>
              <a:latin typeface="Script cole" panose="00000400000000000000" pitchFamily="2" charset="0"/>
            </a:endParaRPr>
          </a:p>
        </p:txBody>
      </p:sp>
      <p:sp>
        <p:nvSpPr>
          <p:cNvPr id="56" name="Ellipse 55">
            <a:extLst>
              <a:ext uri="{FF2B5EF4-FFF2-40B4-BE49-F238E27FC236}">
                <a16:creationId xmlns:a16="http://schemas.microsoft.com/office/drawing/2014/main" id="{74E34983-4368-42C3-8719-A61856F08DD6}"/>
              </a:ext>
            </a:extLst>
          </p:cNvPr>
          <p:cNvSpPr/>
          <p:nvPr/>
        </p:nvSpPr>
        <p:spPr>
          <a:xfrm>
            <a:off x="1690809" y="1344923"/>
            <a:ext cx="447677" cy="430495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600" dirty="0">
              <a:solidFill>
                <a:schemeClr val="bg1">
                  <a:lumMod val="50000"/>
                </a:schemeClr>
              </a:solidFill>
              <a:latin typeface="Script cole" panose="00000400000000000000" pitchFamily="2" charset="0"/>
            </a:endParaRPr>
          </a:p>
        </p:txBody>
      </p:sp>
      <p:sp>
        <p:nvSpPr>
          <p:cNvPr id="57" name="Ellipse 56">
            <a:extLst>
              <a:ext uri="{FF2B5EF4-FFF2-40B4-BE49-F238E27FC236}">
                <a16:creationId xmlns:a16="http://schemas.microsoft.com/office/drawing/2014/main" id="{A9CF0CC1-5AD2-4384-BAD0-6FC950BC6696}"/>
              </a:ext>
            </a:extLst>
          </p:cNvPr>
          <p:cNvSpPr/>
          <p:nvPr/>
        </p:nvSpPr>
        <p:spPr>
          <a:xfrm>
            <a:off x="3352069" y="1329720"/>
            <a:ext cx="447677" cy="430495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600" dirty="0">
              <a:solidFill>
                <a:schemeClr val="bg1">
                  <a:lumMod val="50000"/>
                </a:schemeClr>
              </a:solidFill>
              <a:latin typeface="Script cole" panose="00000400000000000000" pitchFamily="2" charset="0"/>
            </a:endParaRPr>
          </a:p>
        </p:txBody>
      </p:sp>
      <p:graphicFrame>
        <p:nvGraphicFramePr>
          <p:cNvPr id="62" name="Tableau 61">
            <a:extLst>
              <a:ext uri="{FF2B5EF4-FFF2-40B4-BE49-F238E27FC236}">
                <a16:creationId xmlns:a16="http://schemas.microsoft.com/office/drawing/2014/main" id="{E2401971-D399-48FE-82FF-50DFE0B2AC1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2785181"/>
              </p:ext>
            </p:extLst>
          </p:nvPr>
        </p:nvGraphicFramePr>
        <p:xfrm>
          <a:off x="2050031" y="2901903"/>
          <a:ext cx="1304124" cy="5486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47438">
                  <a:extLst>
                    <a:ext uri="{9D8B030D-6E8A-4147-A177-3AD203B41FA5}">
                      <a16:colId xmlns:a16="http://schemas.microsoft.com/office/drawing/2014/main" val="389034071"/>
                    </a:ext>
                  </a:extLst>
                </a:gridCol>
                <a:gridCol w="378343">
                  <a:extLst>
                    <a:ext uri="{9D8B030D-6E8A-4147-A177-3AD203B41FA5}">
                      <a16:colId xmlns:a16="http://schemas.microsoft.com/office/drawing/2014/main" val="1220397585"/>
                    </a:ext>
                  </a:extLst>
                </a:gridCol>
                <a:gridCol w="378343">
                  <a:extLst>
                    <a:ext uri="{9D8B030D-6E8A-4147-A177-3AD203B41FA5}">
                      <a16:colId xmlns:a16="http://schemas.microsoft.com/office/drawing/2014/main" val="3756903063"/>
                    </a:ext>
                  </a:extLst>
                </a:gridCol>
              </a:tblGrid>
              <a:tr h="184666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latin typeface="KG Primary Whimsy" panose="02000506000000020003" pitchFamily="2" charset="0"/>
                        </a:rPr>
                        <a:t>Test 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KG Primary Whimsy" panose="02000506000000020003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KG Primary Whimsy" panose="02000506000000020003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9610412"/>
                  </a:ext>
                </a:extLst>
              </a:tr>
              <a:tr h="184666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latin typeface="KG Primary Whimsy" panose="02000506000000020003" pitchFamily="2" charset="0"/>
                        </a:rPr>
                        <a:t>Éval 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KG Primary Whimsy" panose="02000506000000020003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KG Primary Whimsy" panose="02000506000000020003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752456"/>
                  </a:ext>
                </a:extLst>
              </a:tr>
            </a:tbl>
          </a:graphicData>
        </a:graphic>
      </p:graphicFrame>
      <p:sp>
        <p:nvSpPr>
          <p:cNvPr id="47" name="ZoneTexte 46">
            <a:extLst>
              <a:ext uri="{FF2B5EF4-FFF2-40B4-BE49-F238E27FC236}">
                <a16:creationId xmlns:a16="http://schemas.microsoft.com/office/drawing/2014/main" id="{4856795D-D627-434F-9730-8797802E612D}"/>
              </a:ext>
            </a:extLst>
          </p:cNvPr>
          <p:cNvSpPr txBox="1"/>
          <p:nvPr/>
        </p:nvSpPr>
        <p:spPr>
          <a:xfrm>
            <a:off x="138639" y="4182496"/>
            <a:ext cx="494161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600" dirty="0">
                <a:solidFill>
                  <a:schemeClr val="bg1">
                    <a:lumMod val="50000"/>
                  </a:schemeClr>
                </a:solidFill>
                <a:latin typeface="Script cole" panose="00000400000000000000" pitchFamily="2" charset="0"/>
              </a:rPr>
              <a:t>18</a:t>
            </a:r>
            <a:endParaRPr lang="fr-FR" sz="1600" dirty="0"/>
          </a:p>
        </p:txBody>
      </p:sp>
      <p:sp>
        <p:nvSpPr>
          <p:cNvPr id="48" name="ZoneTexte 47">
            <a:extLst>
              <a:ext uri="{FF2B5EF4-FFF2-40B4-BE49-F238E27FC236}">
                <a16:creationId xmlns:a16="http://schemas.microsoft.com/office/drawing/2014/main" id="{D3910959-D206-4CB2-A9BB-F39A41351F27}"/>
              </a:ext>
            </a:extLst>
          </p:cNvPr>
          <p:cNvSpPr txBox="1"/>
          <p:nvPr/>
        </p:nvSpPr>
        <p:spPr>
          <a:xfrm>
            <a:off x="5110327" y="1387045"/>
            <a:ext cx="494161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600" dirty="0">
                <a:solidFill>
                  <a:schemeClr val="bg1">
                    <a:lumMod val="50000"/>
                  </a:schemeClr>
                </a:solidFill>
                <a:latin typeface="Script cole" panose="00000400000000000000" pitchFamily="2" charset="0"/>
              </a:rPr>
              <a:t>17</a:t>
            </a:r>
            <a:endParaRPr lang="fr-FR" sz="1600" dirty="0"/>
          </a:p>
        </p:txBody>
      </p:sp>
      <p:sp>
        <p:nvSpPr>
          <p:cNvPr id="49" name="ZoneTexte 48">
            <a:extLst>
              <a:ext uri="{FF2B5EF4-FFF2-40B4-BE49-F238E27FC236}">
                <a16:creationId xmlns:a16="http://schemas.microsoft.com/office/drawing/2014/main" id="{196CAE67-D531-404A-A4FB-D38D06310B34}"/>
              </a:ext>
            </a:extLst>
          </p:cNvPr>
          <p:cNvSpPr txBox="1"/>
          <p:nvPr/>
        </p:nvSpPr>
        <p:spPr>
          <a:xfrm>
            <a:off x="1805941" y="4173907"/>
            <a:ext cx="494161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600" dirty="0">
                <a:solidFill>
                  <a:schemeClr val="bg1">
                    <a:lumMod val="50000"/>
                  </a:schemeClr>
                </a:solidFill>
                <a:latin typeface="Script cole" panose="00000400000000000000" pitchFamily="2" charset="0"/>
              </a:rPr>
              <a:t>19</a:t>
            </a:r>
            <a:endParaRPr lang="fr-FR" sz="1600" dirty="0"/>
          </a:p>
        </p:txBody>
      </p:sp>
      <p:sp>
        <p:nvSpPr>
          <p:cNvPr id="50" name="ZoneTexte 49">
            <a:extLst>
              <a:ext uri="{FF2B5EF4-FFF2-40B4-BE49-F238E27FC236}">
                <a16:creationId xmlns:a16="http://schemas.microsoft.com/office/drawing/2014/main" id="{FAB53643-BB54-40AE-ACCD-469DD5CBBE1E}"/>
              </a:ext>
            </a:extLst>
          </p:cNvPr>
          <p:cNvSpPr txBox="1"/>
          <p:nvPr/>
        </p:nvSpPr>
        <p:spPr>
          <a:xfrm>
            <a:off x="3420626" y="4188557"/>
            <a:ext cx="494161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600" dirty="0">
                <a:solidFill>
                  <a:schemeClr val="bg1">
                    <a:lumMod val="50000"/>
                  </a:schemeClr>
                </a:solidFill>
                <a:latin typeface="Script cole" panose="00000400000000000000" pitchFamily="2" charset="0"/>
              </a:rPr>
              <a:t>20</a:t>
            </a:r>
            <a:endParaRPr lang="fr-FR" sz="1600" dirty="0"/>
          </a:p>
        </p:txBody>
      </p:sp>
      <p:sp>
        <p:nvSpPr>
          <p:cNvPr id="51" name="ZoneTexte 50">
            <a:extLst>
              <a:ext uri="{FF2B5EF4-FFF2-40B4-BE49-F238E27FC236}">
                <a16:creationId xmlns:a16="http://schemas.microsoft.com/office/drawing/2014/main" id="{2AA265F9-AE31-4EFC-9CDC-3553F35CD2D5}"/>
              </a:ext>
            </a:extLst>
          </p:cNvPr>
          <p:cNvSpPr txBox="1"/>
          <p:nvPr/>
        </p:nvSpPr>
        <p:spPr>
          <a:xfrm>
            <a:off x="1709763" y="1383744"/>
            <a:ext cx="494161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600" dirty="0">
                <a:solidFill>
                  <a:schemeClr val="bg1">
                    <a:lumMod val="50000"/>
                  </a:schemeClr>
                </a:solidFill>
                <a:latin typeface="Script cole" panose="00000400000000000000" pitchFamily="2" charset="0"/>
              </a:rPr>
              <a:t>15</a:t>
            </a:r>
            <a:endParaRPr lang="fr-FR" sz="1600" dirty="0"/>
          </a:p>
        </p:txBody>
      </p:sp>
      <p:sp>
        <p:nvSpPr>
          <p:cNvPr id="52" name="ZoneTexte 51">
            <a:extLst>
              <a:ext uri="{FF2B5EF4-FFF2-40B4-BE49-F238E27FC236}">
                <a16:creationId xmlns:a16="http://schemas.microsoft.com/office/drawing/2014/main" id="{72A44B1D-99EE-4259-8693-B25FE4F52292}"/>
              </a:ext>
            </a:extLst>
          </p:cNvPr>
          <p:cNvSpPr txBox="1"/>
          <p:nvPr/>
        </p:nvSpPr>
        <p:spPr>
          <a:xfrm>
            <a:off x="55001" y="1424611"/>
            <a:ext cx="494161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600" dirty="0">
                <a:solidFill>
                  <a:schemeClr val="bg1">
                    <a:lumMod val="50000"/>
                  </a:schemeClr>
                </a:solidFill>
                <a:latin typeface="Script cole" panose="00000400000000000000" pitchFamily="2" charset="0"/>
              </a:rPr>
              <a:t>14</a:t>
            </a:r>
            <a:endParaRPr lang="fr-FR" sz="1600" dirty="0"/>
          </a:p>
        </p:txBody>
      </p:sp>
      <p:sp>
        <p:nvSpPr>
          <p:cNvPr id="53" name="ZoneTexte 52">
            <a:extLst>
              <a:ext uri="{FF2B5EF4-FFF2-40B4-BE49-F238E27FC236}">
                <a16:creationId xmlns:a16="http://schemas.microsoft.com/office/drawing/2014/main" id="{AA527FAD-FE35-477B-8DD8-8B0D71843AD4}"/>
              </a:ext>
            </a:extLst>
          </p:cNvPr>
          <p:cNvSpPr txBox="1"/>
          <p:nvPr/>
        </p:nvSpPr>
        <p:spPr>
          <a:xfrm>
            <a:off x="3354155" y="1371526"/>
            <a:ext cx="494161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600" dirty="0">
                <a:solidFill>
                  <a:schemeClr val="bg1">
                    <a:lumMod val="50000"/>
                  </a:schemeClr>
                </a:solidFill>
                <a:latin typeface="Script cole" panose="00000400000000000000" pitchFamily="2" charset="0"/>
              </a:rPr>
              <a:t>16</a:t>
            </a:r>
            <a:endParaRPr lang="fr-FR" sz="1600" dirty="0"/>
          </a:p>
        </p:txBody>
      </p:sp>
      <p:graphicFrame>
        <p:nvGraphicFramePr>
          <p:cNvPr id="2" name="Tableau 1">
            <a:extLst>
              <a:ext uri="{FF2B5EF4-FFF2-40B4-BE49-F238E27FC236}">
                <a16:creationId xmlns:a16="http://schemas.microsoft.com/office/drawing/2014/main" id="{23313644-5581-4B0F-92CB-475F0BD5645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0224115"/>
              </p:ext>
            </p:extLst>
          </p:nvPr>
        </p:nvGraphicFramePr>
        <p:xfrm>
          <a:off x="5094479" y="1353680"/>
          <a:ext cx="1653568" cy="144935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3392">
                  <a:extLst>
                    <a:ext uri="{9D8B030D-6E8A-4147-A177-3AD203B41FA5}">
                      <a16:colId xmlns:a16="http://schemas.microsoft.com/office/drawing/2014/main" val="3180862114"/>
                    </a:ext>
                  </a:extLst>
                </a:gridCol>
                <a:gridCol w="413392">
                  <a:extLst>
                    <a:ext uri="{9D8B030D-6E8A-4147-A177-3AD203B41FA5}">
                      <a16:colId xmlns:a16="http://schemas.microsoft.com/office/drawing/2014/main" val="916776543"/>
                    </a:ext>
                  </a:extLst>
                </a:gridCol>
                <a:gridCol w="413392">
                  <a:extLst>
                    <a:ext uri="{9D8B030D-6E8A-4147-A177-3AD203B41FA5}">
                      <a16:colId xmlns:a16="http://schemas.microsoft.com/office/drawing/2014/main" val="3792276254"/>
                    </a:ext>
                  </a:extLst>
                </a:gridCol>
                <a:gridCol w="413392">
                  <a:extLst>
                    <a:ext uri="{9D8B030D-6E8A-4147-A177-3AD203B41FA5}">
                      <a16:colId xmlns:a16="http://schemas.microsoft.com/office/drawing/2014/main" val="1838397976"/>
                    </a:ext>
                  </a:extLst>
                </a:gridCol>
              </a:tblGrid>
              <a:tr h="1078513">
                <a:tc gridSpan="4">
                  <a:txBody>
                    <a:bodyPr/>
                    <a:lstStyle/>
                    <a:p>
                      <a:pPr algn="ctr"/>
                      <a:endParaRPr lang="fr-FR" sz="1400" dirty="0">
                        <a:latin typeface="KG Primary Whimsy" panose="02000506000000020003" pitchFamily="2" charset="0"/>
                      </a:endParaRPr>
                    </a:p>
                    <a:p>
                      <a:pPr algn="ctr"/>
                      <a:r>
                        <a:rPr lang="fr-FR" sz="1600" dirty="0">
                          <a:latin typeface="KG Primary Whimsy" panose="02000506000000020003" pitchFamily="2" charset="0"/>
                        </a:rPr>
                        <a:t>L’infinitif du verbe</a:t>
                      </a:r>
                    </a:p>
                    <a:p>
                      <a:pPr algn="ctr"/>
                      <a:r>
                        <a:rPr lang="fr-FR" sz="1600" dirty="0">
                          <a:latin typeface="KG Primary Whimsy" panose="02000506000000020003" pitchFamily="2" charset="0"/>
                        </a:rPr>
                        <a:t># 5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383218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89471534"/>
                  </a:ext>
                </a:extLst>
              </a:tr>
            </a:tbl>
          </a:graphicData>
        </a:graphic>
      </p:graphicFrame>
      <p:sp>
        <p:nvSpPr>
          <p:cNvPr id="58" name="Ellipse 57">
            <a:extLst>
              <a:ext uri="{FF2B5EF4-FFF2-40B4-BE49-F238E27FC236}">
                <a16:creationId xmlns:a16="http://schemas.microsoft.com/office/drawing/2014/main" id="{82BBE38B-AF0B-45F8-9475-4D108BD4E463}"/>
              </a:ext>
            </a:extLst>
          </p:cNvPr>
          <p:cNvSpPr/>
          <p:nvPr/>
        </p:nvSpPr>
        <p:spPr>
          <a:xfrm>
            <a:off x="5091309" y="4118988"/>
            <a:ext cx="447677" cy="430495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600" dirty="0">
              <a:solidFill>
                <a:schemeClr val="bg1">
                  <a:lumMod val="50000"/>
                </a:schemeClr>
              </a:solidFill>
              <a:latin typeface="Script cole" panose="00000400000000000000" pitchFamily="2" charset="0"/>
            </a:endParaRPr>
          </a:p>
        </p:txBody>
      </p:sp>
      <p:sp>
        <p:nvSpPr>
          <p:cNvPr id="59" name="ZoneTexte 58">
            <a:extLst>
              <a:ext uri="{FF2B5EF4-FFF2-40B4-BE49-F238E27FC236}">
                <a16:creationId xmlns:a16="http://schemas.microsoft.com/office/drawing/2014/main" id="{27E9CD07-BB39-47A8-B8D3-B8E531C8D508}"/>
              </a:ext>
            </a:extLst>
          </p:cNvPr>
          <p:cNvSpPr txBox="1"/>
          <p:nvPr/>
        </p:nvSpPr>
        <p:spPr>
          <a:xfrm>
            <a:off x="5107164" y="4186551"/>
            <a:ext cx="494161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600" dirty="0">
                <a:solidFill>
                  <a:schemeClr val="bg1">
                    <a:lumMod val="50000"/>
                  </a:schemeClr>
                </a:solidFill>
                <a:latin typeface="Script cole" panose="00000400000000000000" pitchFamily="2" charset="0"/>
              </a:rPr>
              <a:t>21</a:t>
            </a:r>
            <a:endParaRPr lang="fr-FR" sz="1600" dirty="0"/>
          </a:p>
        </p:txBody>
      </p:sp>
      <p:sp>
        <p:nvSpPr>
          <p:cNvPr id="64" name="Rectangle : coins arrondis 63">
            <a:extLst>
              <a:ext uri="{FF2B5EF4-FFF2-40B4-BE49-F238E27FC236}">
                <a16:creationId xmlns:a16="http://schemas.microsoft.com/office/drawing/2014/main" id="{6B921B75-0CC1-4841-9CA4-6A155148F3E6}"/>
              </a:ext>
            </a:extLst>
          </p:cNvPr>
          <p:cNvSpPr/>
          <p:nvPr/>
        </p:nvSpPr>
        <p:spPr>
          <a:xfrm>
            <a:off x="1930742" y="7492"/>
            <a:ext cx="2981323" cy="618967"/>
          </a:xfrm>
          <a:prstGeom prst="roundRect">
            <a:avLst/>
          </a:prstGeom>
          <a:noFill/>
          <a:ln w="57150">
            <a:solidFill>
              <a:srgbClr val="00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dirty="0">
                <a:solidFill>
                  <a:srgbClr val="CCFFFF"/>
                </a:solidFill>
                <a:latin typeface="KG Second Chances Solid" panose="02000000000000000000" pitchFamily="2" charset="0"/>
              </a:rPr>
              <a:t>CONJUGAISON</a:t>
            </a:r>
            <a:endParaRPr lang="fr-FR" sz="2800" dirty="0">
              <a:solidFill>
                <a:srgbClr val="CCFFFF"/>
              </a:solidFill>
              <a:latin typeface="KG Second Chances Solid" panose="02000000000000000000" pitchFamily="2" charset="0"/>
            </a:endParaRPr>
          </a:p>
        </p:txBody>
      </p:sp>
      <p:sp>
        <p:nvSpPr>
          <p:cNvPr id="65" name="ZoneTexte 64">
            <a:extLst>
              <a:ext uri="{FF2B5EF4-FFF2-40B4-BE49-F238E27FC236}">
                <a16:creationId xmlns:a16="http://schemas.microsoft.com/office/drawing/2014/main" id="{0F50FF7F-E1D0-4CFB-BD1B-0988AECAB6E3}"/>
              </a:ext>
            </a:extLst>
          </p:cNvPr>
          <p:cNvSpPr txBox="1"/>
          <p:nvPr/>
        </p:nvSpPr>
        <p:spPr>
          <a:xfrm>
            <a:off x="2020746" y="223181"/>
            <a:ext cx="289131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200" dirty="0">
                <a:solidFill>
                  <a:srgbClr val="00B0F0"/>
                </a:solidFill>
                <a:latin typeface="Alamain" panose="020B0603050302020204" pitchFamily="34" charset="0"/>
              </a:rPr>
              <a:t>conjugaison</a:t>
            </a:r>
          </a:p>
        </p:txBody>
      </p:sp>
    </p:spTree>
    <p:extLst>
      <p:ext uri="{BB962C8B-B14F-4D97-AF65-F5344CB8AC3E}">
        <p14:creationId xmlns:p14="http://schemas.microsoft.com/office/powerpoint/2010/main" val="30860305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èche : droite 1">
            <a:extLst>
              <a:ext uri="{FF2B5EF4-FFF2-40B4-BE49-F238E27FC236}">
                <a16:creationId xmlns:a16="http://schemas.microsoft.com/office/drawing/2014/main" id="{FFCD6B69-5C61-41DB-B6DB-D3F44E71A96F}"/>
              </a:ext>
            </a:extLst>
          </p:cNvPr>
          <p:cNvSpPr/>
          <p:nvPr/>
        </p:nvSpPr>
        <p:spPr>
          <a:xfrm>
            <a:off x="43663" y="1700709"/>
            <a:ext cx="6661934" cy="244753"/>
          </a:xfrm>
          <a:prstGeom prst="rightArrow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74" name="Tableau 6">
            <a:extLst>
              <a:ext uri="{FF2B5EF4-FFF2-40B4-BE49-F238E27FC236}">
                <a16:creationId xmlns:a16="http://schemas.microsoft.com/office/drawing/2014/main" id="{46860C3F-EC9E-4C6F-9B5E-52BD0952F53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1546736"/>
              </p:ext>
            </p:extLst>
          </p:nvPr>
        </p:nvGraphicFramePr>
        <p:xfrm>
          <a:off x="43663" y="1102838"/>
          <a:ext cx="6661936" cy="164719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6371">
                  <a:extLst>
                    <a:ext uri="{9D8B030D-6E8A-4147-A177-3AD203B41FA5}">
                      <a16:colId xmlns:a16="http://schemas.microsoft.com/office/drawing/2014/main" val="1145086393"/>
                    </a:ext>
                  </a:extLst>
                </a:gridCol>
                <a:gridCol w="416371">
                  <a:extLst>
                    <a:ext uri="{9D8B030D-6E8A-4147-A177-3AD203B41FA5}">
                      <a16:colId xmlns:a16="http://schemas.microsoft.com/office/drawing/2014/main" val="2747191749"/>
                    </a:ext>
                  </a:extLst>
                </a:gridCol>
                <a:gridCol w="416371">
                  <a:extLst>
                    <a:ext uri="{9D8B030D-6E8A-4147-A177-3AD203B41FA5}">
                      <a16:colId xmlns:a16="http://schemas.microsoft.com/office/drawing/2014/main" val="3797999759"/>
                    </a:ext>
                  </a:extLst>
                </a:gridCol>
                <a:gridCol w="416371">
                  <a:extLst>
                    <a:ext uri="{9D8B030D-6E8A-4147-A177-3AD203B41FA5}">
                      <a16:colId xmlns:a16="http://schemas.microsoft.com/office/drawing/2014/main" val="3817085320"/>
                    </a:ext>
                  </a:extLst>
                </a:gridCol>
                <a:gridCol w="416371">
                  <a:extLst>
                    <a:ext uri="{9D8B030D-6E8A-4147-A177-3AD203B41FA5}">
                      <a16:colId xmlns:a16="http://schemas.microsoft.com/office/drawing/2014/main" val="4241402510"/>
                    </a:ext>
                  </a:extLst>
                </a:gridCol>
                <a:gridCol w="416371">
                  <a:extLst>
                    <a:ext uri="{9D8B030D-6E8A-4147-A177-3AD203B41FA5}">
                      <a16:colId xmlns:a16="http://schemas.microsoft.com/office/drawing/2014/main" val="725132611"/>
                    </a:ext>
                  </a:extLst>
                </a:gridCol>
                <a:gridCol w="416371">
                  <a:extLst>
                    <a:ext uri="{9D8B030D-6E8A-4147-A177-3AD203B41FA5}">
                      <a16:colId xmlns:a16="http://schemas.microsoft.com/office/drawing/2014/main" val="1091096385"/>
                    </a:ext>
                  </a:extLst>
                </a:gridCol>
                <a:gridCol w="416371">
                  <a:extLst>
                    <a:ext uri="{9D8B030D-6E8A-4147-A177-3AD203B41FA5}">
                      <a16:colId xmlns:a16="http://schemas.microsoft.com/office/drawing/2014/main" val="3840775718"/>
                    </a:ext>
                  </a:extLst>
                </a:gridCol>
                <a:gridCol w="416371">
                  <a:extLst>
                    <a:ext uri="{9D8B030D-6E8A-4147-A177-3AD203B41FA5}">
                      <a16:colId xmlns:a16="http://schemas.microsoft.com/office/drawing/2014/main" val="2618562218"/>
                    </a:ext>
                  </a:extLst>
                </a:gridCol>
                <a:gridCol w="416371">
                  <a:extLst>
                    <a:ext uri="{9D8B030D-6E8A-4147-A177-3AD203B41FA5}">
                      <a16:colId xmlns:a16="http://schemas.microsoft.com/office/drawing/2014/main" val="1788335958"/>
                    </a:ext>
                  </a:extLst>
                </a:gridCol>
                <a:gridCol w="416371">
                  <a:extLst>
                    <a:ext uri="{9D8B030D-6E8A-4147-A177-3AD203B41FA5}">
                      <a16:colId xmlns:a16="http://schemas.microsoft.com/office/drawing/2014/main" val="3867010971"/>
                    </a:ext>
                  </a:extLst>
                </a:gridCol>
                <a:gridCol w="416371">
                  <a:extLst>
                    <a:ext uri="{9D8B030D-6E8A-4147-A177-3AD203B41FA5}">
                      <a16:colId xmlns:a16="http://schemas.microsoft.com/office/drawing/2014/main" val="3247125592"/>
                    </a:ext>
                  </a:extLst>
                </a:gridCol>
                <a:gridCol w="416371">
                  <a:extLst>
                    <a:ext uri="{9D8B030D-6E8A-4147-A177-3AD203B41FA5}">
                      <a16:colId xmlns:a16="http://schemas.microsoft.com/office/drawing/2014/main" val="4114138783"/>
                    </a:ext>
                  </a:extLst>
                </a:gridCol>
                <a:gridCol w="416371">
                  <a:extLst>
                    <a:ext uri="{9D8B030D-6E8A-4147-A177-3AD203B41FA5}">
                      <a16:colId xmlns:a16="http://schemas.microsoft.com/office/drawing/2014/main" val="707817699"/>
                    </a:ext>
                  </a:extLst>
                </a:gridCol>
                <a:gridCol w="416371">
                  <a:extLst>
                    <a:ext uri="{9D8B030D-6E8A-4147-A177-3AD203B41FA5}">
                      <a16:colId xmlns:a16="http://schemas.microsoft.com/office/drawing/2014/main" val="3448795248"/>
                    </a:ext>
                  </a:extLst>
                </a:gridCol>
                <a:gridCol w="416371">
                  <a:extLst>
                    <a:ext uri="{9D8B030D-6E8A-4147-A177-3AD203B41FA5}">
                      <a16:colId xmlns:a16="http://schemas.microsoft.com/office/drawing/2014/main" val="563138368"/>
                    </a:ext>
                  </a:extLst>
                </a:gridCol>
              </a:tblGrid>
              <a:tr h="1276350">
                <a:tc gridSpan="4">
                  <a:txBody>
                    <a:bodyPr/>
                    <a:lstStyle/>
                    <a:p>
                      <a:pPr algn="ctr"/>
                      <a:endParaRPr lang="fr-FR" sz="1600" dirty="0">
                        <a:latin typeface="KG Primary Whimsy" panose="02000506000000020003" pitchFamily="2" charset="0"/>
                      </a:endParaRPr>
                    </a:p>
                    <a:p>
                      <a:pPr algn="ctr"/>
                      <a:r>
                        <a:rPr lang="fr-FR" sz="1600" dirty="0">
                          <a:latin typeface="KG Primary Whimsy" panose="02000506000000020003" pitchFamily="2" charset="0"/>
                        </a:rPr>
                        <a:t>Je sais réciter l’alphabet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fr-FR" dirty="0">
                          <a:latin typeface="KG Primary Whimsy" panose="02000506000000020003" pitchFamily="2" charset="0"/>
                        </a:rPr>
                        <a:t>Je remets des lettres dans l’ordre alphabétique</a:t>
                      </a:r>
                    </a:p>
                  </a:txBody>
                  <a:tcPr anchor="b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fr-FR" dirty="0">
                          <a:latin typeface="KG Primary Whimsy" panose="02000506000000020003" pitchFamily="2" charset="0"/>
                        </a:rPr>
                        <a:t>Je range des mots </a:t>
                      </a:r>
                    </a:p>
                    <a:p>
                      <a:pPr algn="ctr"/>
                      <a:r>
                        <a:rPr lang="fr-FR" dirty="0">
                          <a:latin typeface="KG Primary Whimsy" panose="02000506000000020003" pitchFamily="2" charset="0"/>
                        </a:rPr>
                        <a:t>dans l’ordre alphabétique (1 ère lettre différente)</a:t>
                      </a:r>
                    </a:p>
                  </a:txBody>
                  <a:tcPr anchor="b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fr-FR" dirty="0">
                          <a:latin typeface="KG Primary Whimsy" panose="02000506000000020003" pitchFamily="2" charset="0"/>
                        </a:rPr>
                        <a:t>Je range des mots </a:t>
                      </a:r>
                    </a:p>
                    <a:p>
                      <a:pPr algn="ctr"/>
                      <a:r>
                        <a:rPr lang="fr-FR" dirty="0">
                          <a:latin typeface="KG Primary Whimsy" panose="02000506000000020003" pitchFamily="2" charset="0"/>
                        </a:rPr>
                        <a:t>dans l’ordre alphabétique (1 ère et 2 </a:t>
                      </a:r>
                      <a:r>
                        <a:rPr lang="fr-FR" dirty="0" err="1">
                          <a:latin typeface="KG Primary Whimsy" panose="02000506000000020003" pitchFamily="2" charset="0"/>
                        </a:rPr>
                        <a:t>ème</a:t>
                      </a:r>
                      <a:r>
                        <a:rPr lang="fr-FR" dirty="0">
                          <a:latin typeface="KG Primary Whimsy" panose="02000506000000020003" pitchFamily="2" charset="0"/>
                        </a:rPr>
                        <a:t> lettre identique)</a:t>
                      </a:r>
                    </a:p>
                  </a:txBody>
                  <a:tcPr anchor="b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57874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94602442"/>
                  </a:ext>
                </a:extLst>
              </a:tr>
            </a:tbl>
          </a:graphicData>
        </a:graphic>
      </p:graphicFrame>
      <p:sp>
        <p:nvSpPr>
          <p:cNvPr id="75" name="ZoneTexte 74">
            <a:extLst>
              <a:ext uri="{FF2B5EF4-FFF2-40B4-BE49-F238E27FC236}">
                <a16:creationId xmlns:a16="http://schemas.microsoft.com/office/drawing/2014/main" id="{6D8AF38A-891F-4DCF-865C-6D9711329B47}"/>
              </a:ext>
            </a:extLst>
          </p:cNvPr>
          <p:cNvSpPr txBox="1"/>
          <p:nvPr/>
        </p:nvSpPr>
        <p:spPr>
          <a:xfrm>
            <a:off x="-17280" y="701452"/>
            <a:ext cx="53244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rgbClr val="17B2EB"/>
                </a:solidFill>
                <a:latin typeface="KG Second Chances Solid" panose="02000000000000000000" pitchFamily="2" charset="0"/>
              </a:rPr>
              <a:t>Je m’entraine:</a:t>
            </a:r>
            <a:r>
              <a:rPr lang="fr-FR" dirty="0">
                <a:latin typeface="KG Second Chances Solid" panose="02000000000000000000" pitchFamily="2" charset="0"/>
              </a:rPr>
              <a:t> l’ordre alphabétique</a:t>
            </a:r>
          </a:p>
        </p:txBody>
      </p:sp>
      <p:graphicFrame>
        <p:nvGraphicFramePr>
          <p:cNvPr id="106" name="Tableau 6">
            <a:extLst>
              <a:ext uri="{FF2B5EF4-FFF2-40B4-BE49-F238E27FC236}">
                <a16:creationId xmlns:a16="http://schemas.microsoft.com/office/drawing/2014/main" id="{44CA6890-2F73-42D9-A16E-697EB602A14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5664514"/>
              </p:ext>
            </p:extLst>
          </p:nvPr>
        </p:nvGraphicFramePr>
        <p:xfrm>
          <a:off x="103549" y="4122739"/>
          <a:ext cx="6602048" cy="164719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2628">
                  <a:extLst>
                    <a:ext uri="{9D8B030D-6E8A-4147-A177-3AD203B41FA5}">
                      <a16:colId xmlns:a16="http://schemas.microsoft.com/office/drawing/2014/main" val="1145086393"/>
                    </a:ext>
                  </a:extLst>
                </a:gridCol>
                <a:gridCol w="412628">
                  <a:extLst>
                    <a:ext uri="{9D8B030D-6E8A-4147-A177-3AD203B41FA5}">
                      <a16:colId xmlns:a16="http://schemas.microsoft.com/office/drawing/2014/main" val="2747191749"/>
                    </a:ext>
                  </a:extLst>
                </a:gridCol>
                <a:gridCol w="412628">
                  <a:extLst>
                    <a:ext uri="{9D8B030D-6E8A-4147-A177-3AD203B41FA5}">
                      <a16:colId xmlns:a16="http://schemas.microsoft.com/office/drawing/2014/main" val="3797999759"/>
                    </a:ext>
                  </a:extLst>
                </a:gridCol>
                <a:gridCol w="412628">
                  <a:extLst>
                    <a:ext uri="{9D8B030D-6E8A-4147-A177-3AD203B41FA5}">
                      <a16:colId xmlns:a16="http://schemas.microsoft.com/office/drawing/2014/main" val="3817085320"/>
                    </a:ext>
                  </a:extLst>
                </a:gridCol>
                <a:gridCol w="412628">
                  <a:extLst>
                    <a:ext uri="{9D8B030D-6E8A-4147-A177-3AD203B41FA5}">
                      <a16:colId xmlns:a16="http://schemas.microsoft.com/office/drawing/2014/main" val="4241402510"/>
                    </a:ext>
                  </a:extLst>
                </a:gridCol>
                <a:gridCol w="412628">
                  <a:extLst>
                    <a:ext uri="{9D8B030D-6E8A-4147-A177-3AD203B41FA5}">
                      <a16:colId xmlns:a16="http://schemas.microsoft.com/office/drawing/2014/main" val="725132611"/>
                    </a:ext>
                  </a:extLst>
                </a:gridCol>
                <a:gridCol w="412628">
                  <a:extLst>
                    <a:ext uri="{9D8B030D-6E8A-4147-A177-3AD203B41FA5}">
                      <a16:colId xmlns:a16="http://schemas.microsoft.com/office/drawing/2014/main" val="1091096385"/>
                    </a:ext>
                  </a:extLst>
                </a:gridCol>
                <a:gridCol w="412628">
                  <a:extLst>
                    <a:ext uri="{9D8B030D-6E8A-4147-A177-3AD203B41FA5}">
                      <a16:colId xmlns:a16="http://schemas.microsoft.com/office/drawing/2014/main" val="3840775718"/>
                    </a:ext>
                  </a:extLst>
                </a:gridCol>
                <a:gridCol w="412628">
                  <a:extLst>
                    <a:ext uri="{9D8B030D-6E8A-4147-A177-3AD203B41FA5}">
                      <a16:colId xmlns:a16="http://schemas.microsoft.com/office/drawing/2014/main" val="2618562218"/>
                    </a:ext>
                  </a:extLst>
                </a:gridCol>
                <a:gridCol w="412628">
                  <a:extLst>
                    <a:ext uri="{9D8B030D-6E8A-4147-A177-3AD203B41FA5}">
                      <a16:colId xmlns:a16="http://schemas.microsoft.com/office/drawing/2014/main" val="1788335958"/>
                    </a:ext>
                  </a:extLst>
                </a:gridCol>
                <a:gridCol w="412628">
                  <a:extLst>
                    <a:ext uri="{9D8B030D-6E8A-4147-A177-3AD203B41FA5}">
                      <a16:colId xmlns:a16="http://schemas.microsoft.com/office/drawing/2014/main" val="3867010971"/>
                    </a:ext>
                  </a:extLst>
                </a:gridCol>
                <a:gridCol w="412628">
                  <a:extLst>
                    <a:ext uri="{9D8B030D-6E8A-4147-A177-3AD203B41FA5}">
                      <a16:colId xmlns:a16="http://schemas.microsoft.com/office/drawing/2014/main" val="3247125592"/>
                    </a:ext>
                  </a:extLst>
                </a:gridCol>
                <a:gridCol w="412628">
                  <a:extLst>
                    <a:ext uri="{9D8B030D-6E8A-4147-A177-3AD203B41FA5}">
                      <a16:colId xmlns:a16="http://schemas.microsoft.com/office/drawing/2014/main" val="4114138783"/>
                    </a:ext>
                  </a:extLst>
                </a:gridCol>
                <a:gridCol w="412628">
                  <a:extLst>
                    <a:ext uri="{9D8B030D-6E8A-4147-A177-3AD203B41FA5}">
                      <a16:colId xmlns:a16="http://schemas.microsoft.com/office/drawing/2014/main" val="707817699"/>
                    </a:ext>
                  </a:extLst>
                </a:gridCol>
                <a:gridCol w="412628">
                  <a:extLst>
                    <a:ext uri="{9D8B030D-6E8A-4147-A177-3AD203B41FA5}">
                      <a16:colId xmlns:a16="http://schemas.microsoft.com/office/drawing/2014/main" val="3448795248"/>
                    </a:ext>
                  </a:extLst>
                </a:gridCol>
                <a:gridCol w="412628">
                  <a:extLst>
                    <a:ext uri="{9D8B030D-6E8A-4147-A177-3AD203B41FA5}">
                      <a16:colId xmlns:a16="http://schemas.microsoft.com/office/drawing/2014/main" val="563138368"/>
                    </a:ext>
                  </a:extLst>
                </a:gridCol>
              </a:tblGrid>
              <a:tr h="1276350">
                <a:tc gridSpan="4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kern="1200" dirty="0">
                          <a:solidFill>
                            <a:schemeClr val="tx1"/>
                          </a:solidFill>
                          <a:effectLst/>
                          <a:latin typeface="KG Primary Whimsy" panose="02000506000000020003" pitchFamily="2" charset="0"/>
                          <a:ea typeface="+mn-ea"/>
                          <a:cs typeface="+mn-cs"/>
                        </a:rPr>
                        <a:t>Je sais regrouper plusieurs mots sous un terme générique.</a:t>
                      </a:r>
                    </a:p>
                  </a:txBody>
                  <a:tcPr anchor="b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aseline="0" dirty="0">
                          <a:latin typeface="KG Primary Whimsy" panose="02000506000000020003" pitchFamily="2" charset="0"/>
                        </a:rPr>
                        <a:t>je sais donner le contraire d’un mot</a:t>
                      </a:r>
                    </a:p>
                  </a:txBody>
                  <a:tcPr anchor="b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aseline="0" dirty="0">
                          <a:latin typeface="KG Primary Whimsy" panose="02000506000000020003" pitchFamily="2" charset="0"/>
                        </a:rPr>
                        <a:t>Je sais donner le synonyme d’un mot</a:t>
                      </a:r>
                    </a:p>
                  </a:txBody>
                  <a:tcPr anchor="b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>
                          <a:latin typeface="KG Primary Whimsy" panose="02000506000000020003" pitchFamily="2" charset="0"/>
                        </a:rPr>
                        <a:t>Les familles de mots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57874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94602442"/>
                  </a:ext>
                </a:extLst>
              </a:tr>
            </a:tbl>
          </a:graphicData>
        </a:graphic>
      </p:graphicFrame>
      <p:sp>
        <p:nvSpPr>
          <p:cNvPr id="107" name="ZoneTexte 106">
            <a:extLst>
              <a:ext uri="{FF2B5EF4-FFF2-40B4-BE49-F238E27FC236}">
                <a16:creationId xmlns:a16="http://schemas.microsoft.com/office/drawing/2014/main" id="{DBC0B098-5E66-4062-90D1-2295455C1BAA}"/>
              </a:ext>
            </a:extLst>
          </p:cNvPr>
          <p:cNvSpPr txBox="1"/>
          <p:nvPr/>
        </p:nvSpPr>
        <p:spPr>
          <a:xfrm>
            <a:off x="79648" y="3681229"/>
            <a:ext cx="67361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rgbClr val="17B2EB"/>
                </a:solidFill>
                <a:latin typeface="KG Second Chances Solid" panose="02000000000000000000" pitchFamily="2" charset="0"/>
              </a:rPr>
              <a:t>Je m’entraine: </a:t>
            </a:r>
            <a:r>
              <a:rPr lang="fr-FR" dirty="0">
                <a:latin typeface="KG Second Chances Solid" panose="02000000000000000000" pitchFamily="2" charset="0"/>
              </a:rPr>
              <a:t>le lexique</a:t>
            </a:r>
          </a:p>
        </p:txBody>
      </p:sp>
      <p:graphicFrame>
        <p:nvGraphicFramePr>
          <p:cNvPr id="125" name="Tableau 124">
            <a:extLst>
              <a:ext uri="{FF2B5EF4-FFF2-40B4-BE49-F238E27FC236}">
                <a16:creationId xmlns:a16="http://schemas.microsoft.com/office/drawing/2014/main" id="{1506891A-C50B-44F9-A504-7D864A95376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486548"/>
              </p:ext>
            </p:extLst>
          </p:nvPr>
        </p:nvGraphicFramePr>
        <p:xfrm>
          <a:off x="2301235" y="2817031"/>
          <a:ext cx="2431520" cy="6705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20690">
                  <a:extLst>
                    <a:ext uri="{9D8B030D-6E8A-4147-A177-3AD203B41FA5}">
                      <a16:colId xmlns:a16="http://schemas.microsoft.com/office/drawing/2014/main" val="389034071"/>
                    </a:ext>
                  </a:extLst>
                </a:gridCol>
                <a:gridCol w="705415">
                  <a:extLst>
                    <a:ext uri="{9D8B030D-6E8A-4147-A177-3AD203B41FA5}">
                      <a16:colId xmlns:a16="http://schemas.microsoft.com/office/drawing/2014/main" val="1220397585"/>
                    </a:ext>
                  </a:extLst>
                </a:gridCol>
                <a:gridCol w="705415">
                  <a:extLst>
                    <a:ext uri="{9D8B030D-6E8A-4147-A177-3AD203B41FA5}">
                      <a16:colId xmlns:a16="http://schemas.microsoft.com/office/drawing/2014/main" val="3756903063"/>
                    </a:ext>
                  </a:extLst>
                </a:gridCol>
              </a:tblGrid>
              <a:tr h="184666"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latin typeface="KG Primary Whimsy" panose="02000506000000020003" pitchFamily="2" charset="0"/>
                        </a:rPr>
                        <a:t>Test 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KG Primary Whimsy" panose="02000506000000020003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KG Primary Whimsy" panose="02000506000000020003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9610412"/>
                  </a:ext>
                </a:extLst>
              </a:tr>
              <a:tr h="184666"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latin typeface="KG Primary Whimsy" panose="02000506000000020003" pitchFamily="2" charset="0"/>
                        </a:rPr>
                        <a:t>Éval 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KG Primary Whimsy" panose="02000506000000020003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KG Primary Whimsy" panose="02000506000000020003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752456"/>
                  </a:ext>
                </a:extLst>
              </a:tr>
            </a:tbl>
          </a:graphicData>
        </a:graphic>
      </p:graphicFrame>
      <p:graphicFrame>
        <p:nvGraphicFramePr>
          <p:cNvPr id="126" name="Tableau 125">
            <a:extLst>
              <a:ext uri="{FF2B5EF4-FFF2-40B4-BE49-F238E27FC236}">
                <a16:creationId xmlns:a16="http://schemas.microsoft.com/office/drawing/2014/main" id="{B90FD667-3B7C-4EC9-81BB-B6F65A53029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7208177"/>
              </p:ext>
            </p:extLst>
          </p:nvPr>
        </p:nvGraphicFramePr>
        <p:xfrm>
          <a:off x="283521" y="5823376"/>
          <a:ext cx="1304124" cy="5486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47438">
                  <a:extLst>
                    <a:ext uri="{9D8B030D-6E8A-4147-A177-3AD203B41FA5}">
                      <a16:colId xmlns:a16="http://schemas.microsoft.com/office/drawing/2014/main" val="389034071"/>
                    </a:ext>
                  </a:extLst>
                </a:gridCol>
                <a:gridCol w="378343">
                  <a:extLst>
                    <a:ext uri="{9D8B030D-6E8A-4147-A177-3AD203B41FA5}">
                      <a16:colId xmlns:a16="http://schemas.microsoft.com/office/drawing/2014/main" val="1220397585"/>
                    </a:ext>
                  </a:extLst>
                </a:gridCol>
                <a:gridCol w="378343">
                  <a:extLst>
                    <a:ext uri="{9D8B030D-6E8A-4147-A177-3AD203B41FA5}">
                      <a16:colId xmlns:a16="http://schemas.microsoft.com/office/drawing/2014/main" val="3756903063"/>
                    </a:ext>
                  </a:extLst>
                </a:gridCol>
              </a:tblGrid>
              <a:tr h="184666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latin typeface="KG Primary Whimsy" panose="02000506000000020003" pitchFamily="2" charset="0"/>
                        </a:rPr>
                        <a:t>Test 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KG Primary Whimsy" panose="02000506000000020003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KG Primary Whimsy" panose="02000506000000020003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9610412"/>
                  </a:ext>
                </a:extLst>
              </a:tr>
              <a:tr h="184666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latin typeface="KG Primary Whimsy" panose="02000506000000020003" pitchFamily="2" charset="0"/>
                        </a:rPr>
                        <a:t>Éval 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KG Primary Whimsy" panose="02000506000000020003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KG Primary Whimsy" panose="02000506000000020003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752456"/>
                  </a:ext>
                </a:extLst>
              </a:tr>
            </a:tbl>
          </a:graphicData>
        </a:graphic>
      </p:graphicFrame>
      <p:graphicFrame>
        <p:nvGraphicFramePr>
          <p:cNvPr id="127" name="Tableau 126">
            <a:extLst>
              <a:ext uri="{FF2B5EF4-FFF2-40B4-BE49-F238E27FC236}">
                <a16:creationId xmlns:a16="http://schemas.microsoft.com/office/drawing/2014/main" id="{5E0BC1DC-A0AA-46F8-83BD-E144A706384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3528931"/>
              </p:ext>
            </p:extLst>
          </p:nvPr>
        </p:nvGraphicFramePr>
        <p:xfrm>
          <a:off x="1940213" y="5825550"/>
          <a:ext cx="1304124" cy="5486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47438">
                  <a:extLst>
                    <a:ext uri="{9D8B030D-6E8A-4147-A177-3AD203B41FA5}">
                      <a16:colId xmlns:a16="http://schemas.microsoft.com/office/drawing/2014/main" val="389034071"/>
                    </a:ext>
                  </a:extLst>
                </a:gridCol>
                <a:gridCol w="378343">
                  <a:extLst>
                    <a:ext uri="{9D8B030D-6E8A-4147-A177-3AD203B41FA5}">
                      <a16:colId xmlns:a16="http://schemas.microsoft.com/office/drawing/2014/main" val="1220397585"/>
                    </a:ext>
                  </a:extLst>
                </a:gridCol>
                <a:gridCol w="378343">
                  <a:extLst>
                    <a:ext uri="{9D8B030D-6E8A-4147-A177-3AD203B41FA5}">
                      <a16:colId xmlns:a16="http://schemas.microsoft.com/office/drawing/2014/main" val="3756903063"/>
                    </a:ext>
                  </a:extLst>
                </a:gridCol>
              </a:tblGrid>
              <a:tr h="184666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latin typeface="KG Primary Whimsy" panose="02000506000000020003" pitchFamily="2" charset="0"/>
                        </a:rPr>
                        <a:t>Test 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KG Primary Whimsy" panose="02000506000000020003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KG Primary Whimsy" panose="02000506000000020003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9610412"/>
                  </a:ext>
                </a:extLst>
              </a:tr>
              <a:tr h="184666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latin typeface="KG Primary Whimsy" panose="02000506000000020003" pitchFamily="2" charset="0"/>
                        </a:rPr>
                        <a:t>Éval 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KG Primary Whimsy" panose="02000506000000020003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KG Primary Whimsy" panose="02000506000000020003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752456"/>
                  </a:ext>
                </a:extLst>
              </a:tr>
            </a:tbl>
          </a:graphicData>
        </a:graphic>
      </p:graphicFrame>
      <p:graphicFrame>
        <p:nvGraphicFramePr>
          <p:cNvPr id="128" name="Tableau 127">
            <a:extLst>
              <a:ext uri="{FF2B5EF4-FFF2-40B4-BE49-F238E27FC236}">
                <a16:creationId xmlns:a16="http://schemas.microsoft.com/office/drawing/2014/main" id="{005DB4C2-5A46-4E30-9929-90FE61898D1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3815369"/>
              </p:ext>
            </p:extLst>
          </p:nvPr>
        </p:nvGraphicFramePr>
        <p:xfrm>
          <a:off x="3579191" y="5825550"/>
          <a:ext cx="1304124" cy="5486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47438">
                  <a:extLst>
                    <a:ext uri="{9D8B030D-6E8A-4147-A177-3AD203B41FA5}">
                      <a16:colId xmlns:a16="http://schemas.microsoft.com/office/drawing/2014/main" val="389034071"/>
                    </a:ext>
                  </a:extLst>
                </a:gridCol>
                <a:gridCol w="378343">
                  <a:extLst>
                    <a:ext uri="{9D8B030D-6E8A-4147-A177-3AD203B41FA5}">
                      <a16:colId xmlns:a16="http://schemas.microsoft.com/office/drawing/2014/main" val="1220397585"/>
                    </a:ext>
                  </a:extLst>
                </a:gridCol>
                <a:gridCol w="378343">
                  <a:extLst>
                    <a:ext uri="{9D8B030D-6E8A-4147-A177-3AD203B41FA5}">
                      <a16:colId xmlns:a16="http://schemas.microsoft.com/office/drawing/2014/main" val="3756903063"/>
                    </a:ext>
                  </a:extLst>
                </a:gridCol>
              </a:tblGrid>
              <a:tr h="184666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latin typeface="KG Primary Whimsy" panose="02000506000000020003" pitchFamily="2" charset="0"/>
                        </a:rPr>
                        <a:t>Test 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KG Primary Whimsy" panose="02000506000000020003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KG Primary Whimsy" panose="02000506000000020003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9610412"/>
                  </a:ext>
                </a:extLst>
              </a:tr>
              <a:tr h="184666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latin typeface="KG Primary Whimsy" panose="02000506000000020003" pitchFamily="2" charset="0"/>
                        </a:rPr>
                        <a:t>Éval 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KG Primary Whimsy" panose="02000506000000020003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KG Primary Whimsy" panose="02000506000000020003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752456"/>
                  </a:ext>
                </a:extLst>
              </a:tr>
            </a:tbl>
          </a:graphicData>
        </a:graphic>
      </p:graphicFrame>
      <p:graphicFrame>
        <p:nvGraphicFramePr>
          <p:cNvPr id="129" name="Tableau 128">
            <a:extLst>
              <a:ext uri="{FF2B5EF4-FFF2-40B4-BE49-F238E27FC236}">
                <a16:creationId xmlns:a16="http://schemas.microsoft.com/office/drawing/2014/main" id="{6208373F-AEEC-4D5A-843E-47211A89EAC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1175985"/>
              </p:ext>
            </p:extLst>
          </p:nvPr>
        </p:nvGraphicFramePr>
        <p:xfrm>
          <a:off x="5231691" y="5821127"/>
          <a:ext cx="1304124" cy="5486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47438">
                  <a:extLst>
                    <a:ext uri="{9D8B030D-6E8A-4147-A177-3AD203B41FA5}">
                      <a16:colId xmlns:a16="http://schemas.microsoft.com/office/drawing/2014/main" val="389034071"/>
                    </a:ext>
                  </a:extLst>
                </a:gridCol>
                <a:gridCol w="378343">
                  <a:extLst>
                    <a:ext uri="{9D8B030D-6E8A-4147-A177-3AD203B41FA5}">
                      <a16:colId xmlns:a16="http://schemas.microsoft.com/office/drawing/2014/main" val="1220397585"/>
                    </a:ext>
                  </a:extLst>
                </a:gridCol>
                <a:gridCol w="378343">
                  <a:extLst>
                    <a:ext uri="{9D8B030D-6E8A-4147-A177-3AD203B41FA5}">
                      <a16:colId xmlns:a16="http://schemas.microsoft.com/office/drawing/2014/main" val="3756903063"/>
                    </a:ext>
                  </a:extLst>
                </a:gridCol>
              </a:tblGrid>
              <a:tr h="184666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latin typeface="KG Primary Whimsy" panose="02000506000000020003" pitchFamily="2" charset="0"/>
                        </a:rPr>
                        <a:t>Test 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KG Primary Whimsy" panose="02000506000000020003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KG Primary Whimsy" panose="02000506000000020003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9610412"/>
                  </a:ext>
                </a:extLst>
              </a:tr>
              <a:tr h="184666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latin typeface="KG Primary Whimsy" panose="02000506000000020003" pitchFamily="2" charset="0"/>
                        </a:rPr>
                        <a:t>Éval 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KG Primary Whimsy" panose="02000506000000020003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KG Primary Whimsy" panose="02000506000000020003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752456"/>
                  </a:ext>
                </a:extLst>
              </a:tr>
            </a:tbl>
          </a:graphicData>
        </a:graphic>
      </p:graphicFrame>
      <p:graphicFrame>
        <p:nvGraphicFramePr>
          <p:cNvPr id="131" name="Tableau 6">
            <a:extLst>
              <a:ext uri="{FF2B5EF4-FFF2-40B4-BE49-F238E27FC236}">
                <a16:creationId xmlns:a16="http://schemas.microsoft.com/office/drawing/2014/main" id="{F7F5E15D-F8BD-478C-80E0-9D02E124379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6319504"/>
              </p:ext>
            </p:extLst>
          </p:nvPr>
        </p:nvGraphicFramePr>
        <p:xfrm>
          <a:off x="103549" y="6826109"/>
          <a:ext cx="6661936" cy="164719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6371">
                  <a:extLst>
                    <a:ext uri="{9D8B030D-6E8A-4147-A177-3AD203B41FA5}">
                      <a16:colId xmlns:a16="http://schemas.microsoft.com/office/drawing/2014/main" val="1145086393"/>
                    </a:ext>
                  </a:extLst>
                </a:gridCol>
                <a:gridCol w="416371">
                  <a:extLst>
                    <a:ext uri="{9D8B030D-6E8A-4147-A177-3AD203B41FA5}">
                      <a16:colId xmlns:a16="http://schemas.microsoft.com/office/drawing/2014/main" val="2747191749"/>
                    </a:ext>
                  </a:extLst>
                </a:gridCol>
                <a:gridCol w="416371">
                  <a:extLst>
                    <a:ext uri="{9D8B030D-6E8A-4147-A177-3AD203B41FA5}">
                      <a16:colId xmlns:a16="http://schemas.microsoft.com/office/drawing/2014/main" val="3797999759"/>
                    </a:ext>
                  </a:extLst>
                </a:gridCol>
                <a:gridCol w="416371">
                  <a:extLst>
                    <a:ext uri="{9D8B030D-6E8A-4147-A177-3AD203B41FA5}">
                      <a16:colId xmlns:a16="http://schemas.microsoft.com/office/drawing/2014/main" val="3817085320"/>
                    </a:ext>
                  </a:extLst>
                </a:gridCol>
                <a:gridCol w="416371">
                  <a:extLst>
                    <a:ext uri="{9D8B030D-6E8A-4147-A177-3AD203B41FA5}">
                      <a16:colId xmlns:a16="http://schemas.microsoft.com/office/drawing/2014/main" val="4241402510"/>
                    </a:ext>
                  </a:extLst>
                </a:gridCol>
                <a:gridCol w="416371">
                  <a:extLst>
                    <a:ext uri="{9D8B030D-6E8A-4147-A177-3AD203B41FA5}">
                      <a16:colId xmlns:a16="http://schemas.microsoft.com/office/drawing/2014/main" val="725132611"/>
                    </a:ext>
                  </a:extLst>
                </a:gridCol>
                <a:gridCol w="416371">
                  <a:extLst>
                    <a:ext uri="{9D8B030D-6E8A-4147-A177-3AD203B41FA5}">
                      <a16:colId xmlns:a16="http://schemas.microsoft.com/office/drawing/2014/main" val="1091096385"/>
                    </a:ext>
                  </a:extLst>
                </a:gridCol>
                <a:gridCol w="416371">
                  <a:extLst>
                    <a:ext uri="{9D8B030D-6E8A-4147-A177-3AD203B41FA5}">
                      <a16:colId xmlns:a16="http://schemas.microsoft.com/office/drawing/2014/main" val="3840775718"/>
                    </a:ext>
                  </a:extLst>
                </a:gridCol>
                <a:gridCol w="416371">
                  <a:extLst>
                    <a:ext uri="{9D8B030D-6E8A-4147-A177-3AD203B41FA5}">
                      <a16:colId xmlns:a16="http://schemas.microsoft.com/office/drawing/2014/main" val="2618562218"/>
                    </a:ext>
                  </a:extLst>
                </a:gridCol>
                <a:gridCol w="416371">
                  <a:extLst>
                    <a:ext uri="{9D8B030D-6E8A-4147-A177-3AD203B41FA5}">
                      <a16:colId xmlns:a16="http://schemas.microsoft.com/office/drawing/2014/main" val="1788335958"/>
                    </a:ext>
                  </a:extLst>
                </a:gridCol>
                <a:gridCol w="416371">
                  <a:extLst>
                    <a:ext uri="{9D8B030D-6E8A-4147-A177-3AD203B41FA5}">
                      <a16:colId xmlns:a16="http://schemas.microsoft.com/office/drawing/2014/main" val="3867010971"/>
                    </a:ext>
                  </a:extLst>
                </a:gridCol>
                <a:gridCol w="416371">
                  <a:extLst>
                    <a:ext uri="{9D8B030D-6E8A-4147-A177-3AD203B41FA5}">
                      <a16:colId xmlns:a16="http://schemas.microsoft.com/office/drawing/2014/main" val="3247125592"/>
                    </a:ext>
                  </a:extLst>
                </a:gridCol>
                <a:gridCol w="416371">
                  <a:extLst>
                    <a:ext uri="{9D8B030D-6E8A-4147-A177-3AD203B41FA5}">
                      <a16:colId xmlns:a16="http://schemas.microsoft.com/office/drawing/2014/main" val="4114138783"/>
                    </a:ext>
                  </a:extLst>
                </a:gridCol>
                <a:gridCol w="416371">
                  <a:extLst>
                    <a:ext uri="{9D8B030D-6E8A-4147-A177-3AD203B41FA5}">
                      <a16:colId xmlns:a16="http://schemas.microsoft.com/office/drawing/2014/main" val="707817699"/>
                    </a:ext>
                  </a:extLst>
                </a:gridCol>
                <a:gridCol w="416371">
                  <a:extLst>
                    <a:ext uri="{9D8B030D-6E8A-4147-A177-3AD203B41FA5}">
                      <a16:colId xmlns:a16="http://schemas.microsoft.com/office/drawing/2014/main" val="3448795248"/>
                    </a:ext>
                  </a:extLst>
                </a:gridCol>
                <a:gridCol w="416371">
                  <a:extLst>
                    <a:ext uri="{9D8B030D-6E8A-4147-A177-3AD203B41FA5}">
                      <a16:colId xmlns:a16="http://schemas.microsoft.com/office/drawing/2014/main" val="563138368"/>
                    </a:ext>
                  </a:extLst>
                </a:gridCol>
              </a:tblGrid>
              <a:tr h="1276350">
                <a:tc gridSpan="4"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latin typeface="KG Primary Whimsy" panose="02000506000000020003" pitchFamily="2" charset="0"/>
                        </a:rPr>
                        <a:t>Je trouve un mot dans le dictionnaire</a:t>
                      </a:r>
                    </a:p>
                  </a:txBody>
                  <a:tcPr anchor="b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aseline="0" dirty="0">
                          <a:latin typeface="KG Primary Whimsy" panose="02000506000000020003" pitchFamily="2" charset="0"/>
                        </a:rPr>
                        <a:t>Je sais utiliser les préfixes</a:t>
                      </a:r>
                    </a:p>
                  </a:txBody>
                  <a:tcPr anchor="b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aseline="0" dirty="0">
                          <a:latin typeface="KG Primary Whimsy" panose="02000506000000020003" pitchFamily="2" charset="0"/>
                        </a:rPr>
                        <a:t>Je sais utiliser les suffixes</a:t>
                      </a:r>
                    </a:p>
                  </a:txBody>
                  <a:tcPr anchor="b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kern="1200" dirty="0">
                          <a:solidFill>
                            <a:schemeClr val="tx1"/>
                          </a:solidFill>
                          <a:effectLst/>
                          <a:latin typeface="KG Primary Whimsy" panose="02000506000000020003" pitchFamily="2" charset="0"/>
                          <a:ea typeface="+mn-ea"/>
                          <a:cs typeface="+mn-cs"/>
                        </a:rPr>
                        <a:t>Je sais si un mot est utilisé au sens propre ou figuré.</a:t>
                      </a:r>
                    </a:p>
                  </a:txBody>
                  <a:tcPr anchor="b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57874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94602442"/>
                  </a:ext>
                </a:extLst>
              </a:tr>
            </a:tbl>
          </a:graphicData>
        </a:graphic>
      </p:graphicFrame>
      <p:sp>
        <p:nvSpPr>
          <p:cNvPr id="134" name="Ellipse 133">
            <a:extLst>
              <a:ext uri="{FF2B5EF4-FFF2-40B4-BE49-F238E27FC236}">
                <a16:creationId xmlns:a16="http://schemas.microsoft.com/office/drawing/2014/main" id="{58881B13-56BD-4C5E-9169-756B328C70E4}"/>
              </a:ext>
            </a:extLst>
          </p:cNvPr>
          <p:cNvSpPr/>
          <p:nvPr/>
        </p:nvSpPr>
        <p:spPr>
          <a:xfrm>
            <a:off x="1812992" y="6826109"/>
            <a:ext cx="447677" cy="430495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600" dirty="0">
              <a:solidFill>
                <a:schemeClr val="bg1">
                  <a:lumMod val="50000"/>
                </a:schemeClr>
              </a:solidFill>
              <a:latin typeface="Script cole" panose="00000400000000000000" pitchFamily="2" charset="0"/>
            </a:endParaRPr>
          </a:p>
        </p:txBody>
      </p:sp>
      <p:sp>
        <p:nvSpPr>
          <p:cNvPr id="135" name="Ellipse 134">
            <a:extLst>
              <a:ext uri="{FF2B5EF4-FFF2-40B4-BE49-F238E27FC236}">
                <a16:creationId xmlns:a16="http://schemas.microsoft.com/office/drawing/2014/main" id="{A6CC3BF6-DC07-4D7B-BEC1-97A4A3638DCC}"/>
              </a:ext>
            </a:extLst>
          </p:cNvPr>
          <p:cNvSpPr/>
          <p:nvPr/>
        </p:nvSpPr>
        <p:spPr>
          <a:xfrm>
            <a:off x="3488886" y="6854104"/>
            <a:ext cx="447677" cy="430495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600" dirty="0">
              <a:solidFill>
                <a:schemeClr val="bg1">
                  <a:lumMod val="50000"/>
                </a:schemeClr>
              </a:solidFill>
              <a:latin typeface="Script cole" panose="00000400000000000000" pitchFamily="2" charset="0"/>
            </a:endParaRPr>
          </a:p>
        </p:txBody>
      </p:sp>
      <p:sp>
        <p:nvSpPr>
          <p:cNvPr id="136" name="Ellipse 135">
            <a:extLst>
              <a:ext uri="{FF2B5EF4-FFF2-40B4-BE49-F238E27FC236}">
                <a16:creationId xmlns:a16="http://schemas.microsoft.com/office/drawing/2014/main" id="{87EC0B4F-09DD-40D7-AD90-CF8A70E86327}"/>
              </a:ext>
            </a:extLst>
          </p:cNvPr>
          <p:cNvSpPr/>
          <p:nvPr/>
        </p:nvSpPr>
        <p:spPr>
          <a:xfrm>
            <a:off x="5127185" y="6834282"/>
            <a:ext cx="447677" cy="430495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600" dirty="0">
              <a:solidFill>
                <a:schemeClr val="bg1">
                  <a:lumMod val="50000"/>
                </a:schemeClr>
              </a:solidFill>
              <a:latin typeface="Script cole" panose="00000400000000000000" pitchFamily="2" charset="0"/>
            </a:endParaRPr>
          </a:p>
        </p:txBody>
      </p:sp>
      <p:graphicFrame>
        <p:nvGraphicFramePr>
          <p:cNvPr id="137" name="Tableau 122">
            <a:extLst>
              <a:ext uri="{FF2B5EF4-FFF2-40B4-BE49-F238E27FC236}">
                <a16:creationId xmlns:a16="http://schemas.microsoft.com/office/drawing/2014/main" id="{83636CC8-A267-48CB-9488-5DFF1A412BA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2893458"/>
              </p:ext>
            </p:extLst>
          </p:nvPr>
        </p:nvGraphicFramePr>
        <p:xfrm>
          <a:off x="212819" y="8512436"/>
          <a:ext cx="1304124" cy="5486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47438">
                  <a:extLst>
                    <a:ext uri="{9D8B030D-6E8A-4147-A177-3AD203B41FA5}">
                      <a16:colId xmlns:a16="http://schemas.microsoft.com/office/drawing/2014/main" val="389034071"/>
                    </a:ext>
                  </a:extLst>
                </a:gridCol>
                <a:gridCol w="378343">
                  <a:extLst>
                    <a:ext uri="{9D8B030D-6E8A-4147-A177-3AD203B41FA5}">
                      <a16:colId xmlns:a16="http://schemas.microsoft.com/office/drawing/2014/main" val="1220397585"/>
                    </a:ext>
                  </a:extLst>
                </a:gridCol>
                <a:gridCol w="378343">
                  <a:extLst>
                    <a:ext uri="{9D8B030D-6E8A-4147-A177-3AD203B41FA5}">
                      <a16:colId xmlns:a16="http://schemas.microsoft.com/office/drawing/2014/main" val="3756903063"/>
                    </a:ext>
                  </a:extLst>
                </a:gridCol>
              </a:tblGrid>
              <a:tr h="184666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latin typeface="KG Primary Whimsy" panose="02000506000000020003" pitchFamily="2" charset="0"/>
                        </a:rPr>
                        <a:t>Test 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KG Primary Whimsy" panose="02000506000000020003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KG Primary Whimsy" panose="02000506000000020003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9610412"/>
                  </a:ext>
                </a:extLst>
              </a:tr>
              <a:tr h="184666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latin typeface="KG Primary Whimsy" panose="02000506000000020003" pitchFamily="2" charset="0"/>
                        </a:rPr>
                        <a:t>Éval 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KG Primary Whimsy" panose="02000506000000020003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KG Primary Whimsy" panose="02000506000000020003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752456"/>
                  </a:ext>
                </a:extLst>
              </a:tr>
            </a:tbl>
          </a:graphicData>
        </a:graphic>
      </p:graphicFrame>
      <p:graphicFrame>
        <p:nvGraphicFramePr>
          <p:cNvPr id="138" name="Tableau 137">
            <a:extLst>
              <a:ext uri="{FF2B5EF4-FFF2-40B4-BE49-F238E27FC236}">
                <a16:creationId xmlns:a16="http://schemas.microsoft.com/office/drawing/2014/main" id="{CB611ACC-715A-4E07-AB3E-2AE3C6EBB6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3529212"/>
              </p:ext>
            </p:extLst>
          </p:nvPr>
        </p:nvGraphicFramePr>
        <p:xfrm>
          <a:off x="1925986" y="8523437"/>
          <a:ext cx="1304124" cy="5486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47438">
                  <a:extLst>
                    <a:ext uri="{9D8B030D-6E8A-4147-A177-3AD203B41FA5}">
                      <a16:colId xmlns:a16="http://schemas.microsoft.com/office/drawing/2014/main" val="389034071"/>
                    </a:ext>
                  </a:extLst>
                </a:gridCol>
                <a:gridCol w="378343">
                  <a:extLst>
                    <a:ext uri="{9D8B030D-6E8A-4147-A177-3AD203B41FA5}">
                      <a16:colId xmlns:a16="http://schemas.microsoft.com/office/drawing/2014/main" val="1220397585"/>
                    </a:ext>
                  </a:extLst>
                </a:gridCol>
                <a:gridCol w="378343">
                  <a:extLst>
                    <a:ext uri="{9D8B030D-6E8A-4147-A177-3AD203B41FA5}">
                      <a16:colId xmlns:a16="http://schemas.microsoft.com/office/drawing/2014/main" val="3756903063"/>
                    </a:ext>
                  </a:extLst>
                </a:gridCol>
              </a:tblGrid>
              <a:tr h="184666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latin typeface="KG Primary Whimsy" panose="02000506000000020003" pitchFamily="2" charset="0"/>
                        </a:rPr>
                        <a:t>Test 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KG Primary Whimsy" panose="02000506000000020003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KG Primary Whimsy" panose="02000506000000020003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9610412"/>
                  </a:ext>
                </a:extLst>
              </a:tr>
              <a:tr h="184666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latin typeface="KG Primary Whimsy" panose="02000506000000020003" pitchFamily="2" charset="0"/>
                        </a:rPr>
                        <a:t>Éval 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KG Primary Whimsy" panose="02000506000000020003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KG Primary Whimsy" panose="02000506000000020003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752456"/>
                  </a:ext>
                </a:extLst>
              </a:tr>
            </a:tbl>
          </a:graphicData>
        </a:graphic>
      </p:graphicFrame>
      <p:graphicFrame>
        <p:nvGraphicFramePr>
          <p:cNvPr id="139" name="Tableau 138">
            <a:extLst>
              <a:ext uri="{FF2B5EF4-FFF2-40B4-BE49-F238E27FC236}">
                <a16:creationId xmlns:a16="http://schemas.microsoft.com/office/drawing/2014/main" id="{160E70C7-E6F0-4349-AB3F-0C869AC6D6C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2130535"/>
              </p:ext>
            </p:extLst>
          </p:nvPr>
        </p:nvGraphicFramePr>
        <p:xfrm>
          <a:off x="3639077" y="8530222"/>
          <a:ext cx="1304124" cy="5486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47438">
                  <a:extLst>
                    <a:ext uri="{9D8B030D-6E8A-4147-A177-3AD203B41FA5}">
                      <a16:colId xmlns:a16="http://schemas.microsoft.com/office/drawing/2014/main" val="389034071"/>
                    </a:ext>
                  </a:extLst>
                </a:gridCol>
                <a:gridCol w="378343">
                  <a:extLst>
                    <a:ext uri="{9D8B030D-6E8A-4147-A177-3AD203B41FA5}">
                      <a16:colId xmlns:a16="http://schemas.microsoft.com/office/drawing/2014/main" val="1220397585"/>
                    </a:ext>
                  </a:extLst>
                </a:gridCol>
                <a:gridCol w="378343">
                  <a:extLst>
                    <a:ext uri="{9D8B030D-6E8A-4147-A177-3AD203B41FA5}">
                      <a16:colId xmlns:a16="http://schemas.microsoft.com/office/drawing/2014/main" val="3756903063"/>
                    </a:ext>
                  </a:extLst>
                </a:gridCol>
              </a:tblGrid>
              <a:tr h="184666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latin typeface="KG Primary Whimsy" panose="02000506000000020003" pitchFamily="2" charset="0"/>
                        </a:rPr>
                        <a:t>Test 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KG Primary Whimsy" panose="02000506000000020003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KG Primary Whimsy" panose="02000506000000020003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9610412"/>
                  </a:ext>
                </a:extLst>
              </a:tr>
              <a:tr h="184666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latin typeface="KG Primary Whimsy" panose="02000506000000020003" pitchFamily="2" charset="0"/>
                        </a:rPr>
                        <a:t>Éval 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KG Primary Whimsy" panose="02000506000000020003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KG Primary Whimsy" panose="02000506000000020003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752456"/>
                  </a:ext>
                </a:extLst>
              </a:tr>
            </a:tbl>
          </a:graphicData>
        </a:graphic>
      </p:graphicFrame>
      <p:graphicFrame>
        <p:nvGraphicFramePr>
          <p:cNvPr id="140" name="Tableau 139">
            <a:extLst>
              <a:ext uri="{FF2B5EF4-FFF2-40B4-BE49-F238E27FC236}">
                <a16:creationId xmlns:a16="http://schemas.microsoft.com/office/drawing/2014/main" id="{12580898-E0F6-41E4-9F73-0281888CBE2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5967636"/>
              </p:ext>
            </p:extLst>
          </p:nvPr>
        </p:nvGraphicFramePr>
        <p:xfrm>
          <a:off x="5276166" y="8507670"/>
          <a:ext cx="1304124" cy="5486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47438">
                  <a:extLst>
                    <a:ext uri="{9D8B030D-6E8A-4147-A177-3AD203B41FA5}">
                      <a16:colId xmlns:a16="http://schemas.microsoft.com/office/drawing/2014/main" val="389034071"/>
                    </a:ext>
                  </a:extLst>
                </a:gridCol>
                <a:gridCol w="378343">
                  <a:extLst>
                    <a:ext uri="{9D8B030D-6E8A-4147-A177-3AD203B41FA5}">
                      <a16:colId xmlns:a16="http://schemas.microsoft.com/office/drawing/2014/main" val="1220397585"/>
                    </a:ext>
                  </a:extLst>
                </a:gridCol>
                <a:gridCol w="378343">
                  <a:extLst>
                    <a:ext uri="{9D8B030D-6E8A-4147-A177-3AD203B41FA5}">
                      <a16:colId xmlns:a16="http://schemas.microsoft.com/office/drawing/2014/main" val="3756903063"/>
                    </a:ext>
                  </a:extLst>
                </a:gridCol>
              </a:tblGrid>
              <a:tr h="184666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latin typeface="KG Primary Whimsy" panose="02000506000000020003" pitchFamily="2" charset="0"/>
                        </a:rPr>
                        <a:t>Test 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KG Primary Whimsy" panose="02000506000000020003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KG Primary Whimsy" panose="02000506000000020003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9610412"/>
                  </a:ext>
                </a:extLst>
              </a:tr>
              <a:tr h="184666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latin typeface="KG Primary Whimsy" panose="02000506000000020003" pitchFamily="2" charset="0"/>
                        </a:rPr>
                        <a:t>Éval 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KG Primary Whimsy" panose="02000506000000020003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KG Primary Whimsy" panose="02000506000000020003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752456"/>
                  </a:ext>
                </a:extLst>
              </a:tr>
            </a:tbl>
          </a:graphicData>
        </a:graphic>
      </p:graphicFrame>
      <p:sp>
        <p:nvSpPr>
          <p:cNvPr id="142" name="ZoneTexte 141">
            <a:extLst>
              <a:ext uri="{FF2B5EF4-FFF2-40B4-BE49-F238E27FC236}">
                <a16:creationId xmlns:a16="http://schemas.microsoft.com/office/drawing/2014/main" id="{4105CAC9-3EED-40EC-8185-EBE5EDA7EB28}"/>
              </a:ext>
            </a:extLst>
          </p:cNvPr>
          <p:cNvSpPr txBox="1"/>
          <p:nvPr/>
        </p:nvSpPr>
        <p:spPr>
          <a:xfrm>
            <a:off x="1839640" y="6872079"/>
            <a:ext cx="494161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600" dirty="0">
                <a:solidFill>
                  <a:schemeClr val="bg1">
                    <a:lumMod val="50000"/>
                  </a:schemeClr>
                </a:solidFill>
                <a:latin typeface="Script cole" panose="00000400000000000000" pitchFamily="2" charset="0"/>
              </a:rPr>
              <a:t>35</a:t>
            </a:r>
            <a:endParaRPr lang="fr-FR" sz="1600" dirty="0"/>
          </a:p>
        </p:txBody>
      </p:sp>
      <p:sp>
        <p:nvSpPr>
          <p:cNvPr id="144" name="ZoneTexte 143">
            <a:extLst>
              <a:ext uri="{FF2B5EF4-FFF2-40B4-BE49-F238E27FC236}">
                <a16:creationId xmlns:a16="http://schemas.microsoft.com/office/drawing/2014/main" id="{DB2C3D29-7171-4192-B971-961D273429B3}"/>
              </a:ext>
            </a:extLst>
          </p:cNvPr>
          <p:cNvSpPr txBox="1"/>
          <p:nvPr/>
        </p:nvSpPr>
        <p:spPr>
          <a:xfrm>
            <a:off x="3516995" y="6915267"/>
            <a:ext cx="494161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600" dirty="0">
                <a:solidFill>
                  <a:schemeClr val="bg1">
                    <a:lumMod val="50000"/>
                  </a:schemeClr>
                </a:solidFill>
                <a:latin typeface="Script cole" panose="00000400000000000000" pitchFamily="2" charset="0"/>
              </a:rPr>
              <a:t>36</a:t>
            </a:r>
            <a:endParaRPr lang="fr-FR" sz="1600" dirty="0"/>
          </a:p>
        </p:txBody>
      </p:sp>
      <p:sp>
        <p:nvSpPr>
          <p:cNvPr id="145" name="ZoneTexte 144">
            <a:extLst>
              <a:ext uri="{FF2B5EF4-FFF2-40B4-BE49-F238E27FC236}">
                <a16:creationId xmlns:a16="http://schemas.microsoft.com/office/drawing/2014/main" id="{0B19C98F-FFFB-4C2D-A260-F2BCB354A02F}"/>
              </a:ext>
            </a:extLst>
          </p:cNvPr>
          <p:cNvSpPr txBox="1"/>
          <p:nvPr/>
        </p:nvSpPr>
        <p:spPr>
          <a:xfrm>
            <a:off x="5164780" y="6891408"/>
            <a:ext cx="494161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600" dirty="0">
                <a:solidFill>
                  <a:schemeClr val="bg1">
                    <a:lumMod val="50000"/>
                  </a:schemeClr>
                </a:solidFill>
                <a:latin typeface="Script cole" panose="00000400000000000000" pitchFamily="2" charset="0"/>
              </a:rPr>
              <a:t>37</a:t>
            </a:r>
            <a:endParaRPr lang="fr-FR" sz="1600" dirty="0"/>
          </a:p>
        </p:txBody>
      </p:sp>
      <p:sp>
        <p:nvSpPr>
          <p:cNvPr id="55" name="Ellipse 54">
            <a:extLst>
              <a:ext uri="{FF2B5EF4-FFF2-40B4-BE49-F238E27FC236}">
                <a16:creationId xmlns:a16="http://schemas.microsoft.com/office/drawing/2014/main" id="{DB02820D-63D6-43AB-B484-D5C37C8A16CA}"/>
              </a:ext>
            </a:extLst>
          </p:cNvPr>
          <p:cNvSpPr/>
          <p:nvPr/>
        </p:nvSpPr>
        <p:spPr>
          <a:xfrm>
            <a:off x="52717" y="1137014"/>
            <a:ext cx="447677" cy="430495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900" dirty="0">
              <a:solidFill>
                <a:schemeClr val="bg1">
                  <a:lumMod val="50000"/>
                </a:schemeClr>
              </a:solidFill>
              <a:latin typeface="Script cole" panose="00000400000000000000" pitchFamily="2" charset="0"/>
            </a:endParaRPr>
          </a:p>
        </p:txBody>
      </p:sp>
      <p:sp>
        <p:nvSpPr>
          <p:cNvPr id="56" name="Ellipse 55">
            <a:extLst>
              <a:ext uri="{FF2B5EF4-FFF2-40B4-BE49-F238E27FC236}">
                <a16:creationId xmlns:a16="http://schemas.microsoft.com/office/drawing/2014/main" id="{5562C83D-9A65-449C-843D-B7B7873A633E}"/>
              </a:ext>
            </a:extLst>
          </p:cNvPr>
          <p:cNvSpPr/>
          <p:nvPr/>
        </p:nvSpPr>
        <p:spPr>
          <a:xfrm>
            <a:off x="1762160" y="1109019"/>
            <a:ext cx="447677" cy="430495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600" dirty="0">
              <a:solidFill>
                <a:schemeClr val="bg1">
                  <a:lumMod val="50000"/>
                </a:schemeClr>
              </a:solidFill>
              <a:latin typeface="Script cole" panose="00000400000000000000" pitchFamily="2" charset="0"/>
            </a:endParaRPr>
          </a:p>
        </p:txBody>
      </p:sp>
      <p:sp>
        <p:nvSpPr>
          <p:cNvPr id="57" name="Ellipse 56">
            <a:extLst>
              <a:ext uri="{FF2B5EF4-FFF2-40B4-BE49-F238E27FC236}">
                <a16:creationId xmlns:a16="http://schemas.microsoft.com/office/drawing/2014/main" id="{1EBFA224-C7F9-43C0-9310-A8C83BDBE5E9}"/>
              </a:ext>
            </a:extLst>
          </p:cNvPr>
          <p:cNvSpPr/>
          <p:nvPr/>
        </p:nvSpPr>
        <p:spPr>
          <a:xfrm>
            <a:off x="3373937" y="1114897"/>
            <a:ext cx="447677" cy="430495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600" dirty="0">
              <a:solidFill>
                <a:schemeClr val="bg1">
                  <a:lumMod val="50000"/>
                </a:schemeClr>
              </a:solidFill>
              <a:latin typeface="Script cole" panose="00000400000000000000" pitchFamily="2" charset="0"/>
            </a:endParaRPr>
          </a:p>
        </p:txBody>
      </p:sp>
      <p:sp>
        <p:nvSpPr>
          <p:cNvPr id="58" name="Ellipse 57">
            <a:extLst>
              <a:ext uri="{FF2B5EF4-FFF2-40B4-BE49-F238E27FC236}">
                <a16:creationId xmlns:a16="http://schemas.microsoft.com/office/drawing/2014/main" id="{875A3C7C-DC4B-4C8B-8182-5BC3DDFDE2F3}"/>
              </a:ext>
            </a:extLst>
          </p:cNvPr>
          <p:cNvSpPr/>
          <p:nvPr/>
        </p:nvSpPr>
        <p:spPr>
          <a:xfrm>
            <a:off x="5052229" y="1109291"/>
            <a:ext cx="447677" cy="430495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600" dirty="0">
              <a:solidFill>
                <a:schemeClr val="bg1">
                  <a:lumMod val="50000"/>
                </a:schemeClr>
              </a:solidFill>
              <a:latin typeface="Script cole" panose="00000400000000000000" pitchFamily="2" charset="0"/>
            </a:endParaRPr>
          </a:p>
        </p:txBody>
      </p:sp>
      <p:sp>
        <p:nvSpPr>
          <p:cNvPr id="59" name="ZoneTexte 58">
            <a:extLst>
              <a:ext uri="{FF2B5EF4-FFF2-40B4-BE49-F238E27FC236}">
                <a16:creationId xmlns:a16="http://schemas.microsoft.com/office/drawing/2014/main" id="{A7CE0C9B-16F0-4F27-9715-B4F4E6251985}"/>
              </a:ext>
            </a:extLst>
          </p:cNvPr>
          <p:cNvSpPr txBox="1"/>
          <p:nvPr/>
        </p:nvSpPr>
        <p:spPr>
          <a:xfrm>
            <a:off x="1757716" y="1154989"/>
            <a:ext cx="494161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600" dirty="0">
                <a:solidFill>
                  <a:schemeClr val="bg1">
                    <a:lumMod val="50000"/>
                  </a:schemeClr>
                </a:solidFill>
                <a:latin typeface="Script cole" panose="00000400000000000000" pitchFamily="2" charset="0"/>
              </a:rPr>
              <a:t>27</a:t>
            </a:r>
            <a:endParaRPr lang="fr-FR" sz="1600" dirty="0"/>
          </a:p>
        </p:txBody>
      </p:sp>
      <p:sp>
        <p:nvSpPr>
          <p:cNvPr id="60" name="ZoneTexte 59">
            <a:extLst>
              <a:ext uri="{FF2B5EF4-FFF2-40B4-BE49-F238E27FC236}">
                <a16:creationId xmlns:a16="http://schemas.microsoft.com/office/drawing/2014/main" id="{CC940E85-EA75-4352-9101-A41E46F716AB}"/>
              </a:ext>
            </a:extLst>
          </p:cNvPr>
          <p:cNvSpPr txBox="1"/>
          <p:nvPr/>
        </p:nvSpPr>
        <p:spPr>
          <a:xfrm>
            <a:off x="72932" y="1198177"/>
            <a:ext cx="494161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600" dirty="0">
                <a:solidFill>
                  <a:schemeClr val="bg1">
                    <a:lumMod val="50000"/>
                  </a:schemeClr>
                </a:solidFill>
                <a:latin typeface="Script cole" panose="00000400000000000000" pitchFamily="2" charset="0"/>
              </a:rPr>
              <a:t>26</a:t>
            </a:r>
            <a:endParaRPr lang="fr-FR" sz="1600" dirty="0"/>
          </a:p>
        </p:txBody>
      </p:sp>
      <p:sp>
        <p:nvSpPr>
          <p:cNvPr id="61" name="ZoneTexte 60">
            <a:extLst>
              <a:ext uri="{FF2B5EF4-FFF2-40B4-BE49-F238E27FC236}">
                <a16:creationId xmlns:a16="http://schemas.microsoft.com/office/drawing/2014/main" id="{FBCFF09D-1193-47A5-BF8B-C5D92822FB22}"/>
              </a:ext>
            </a:extLst>
          </p:cNvPr>
          <p:cNvSpPr txBox="1"/>
          <p:nvPr/>
        </p:nvSpPr>
        <p:spPr>
          <a:xfrm>
            <a:off x="3402046" y="1176060"/>
            <a:ext cx="494161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600" dirty="0">
                <a:solidFill>
                  <a:schemeClr val="bg1">
                    <a:lumMod val="50000"/>
                  </a:schemeClr>
                </a:solidFill>
                <a:latin typeface="Script cole" panose="00000400000000000000" pitchFamily="2" charset="0"/>
              </a:rPr>
              <a:t>28</a:t>
            </a:r>
            <a:endParaRPr lang="fr-FR" sz="1600" dirty="0"/>
          </a:p>
        </p:txBody>
      </p:sp>
      <p:sp>
        <p:nvSpPr>
          <p:cNvPr id="62" name="ZoneTexte 61">
            <a:extLst>
              <a:ext uri="{FF2B5EF4-FFF2-40B4-BE49-F238E27FC236}">
                <a16:creationId xmlns:a16="http://schemas.microsoft.com/office/drawing/2014/main" id="{7B31CE13-71E5-4586-AEF9-214B396531C0}"/>
              </a:ext>
            </a:extLst>
          </p:cNvPr>
          <p:cNvSpPr txBox="1"/>
          <p:nvPr/>
        </p:nvSpPr>
        <p:spPr>
          <a:xfrm>
            <a:off x="5089824" y="1166417"/>
            <a:ext cx="494161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600" dirty="0">
                <a:solidFill>
                  <a:schemeClr val="bg1">
                    <a:lumMod val="50000"/>
                  </a:schemeClr>
                </a:solidFill>
                <a:latin typeface="Script cole" panose="00000400000000000000" pitchFamily="2" charset="0"/>
              </a:rPr>
              <a:t>29</a:t>
            </a:r>
            <a:endParaRPr lang="fr-FR" sz="1600" dirty="0"/>
          </a:p>
        </p:txBody>
      </p:sp>
      <p:sp>
        <p:nvSpPr>
          <p:cNvPr id="63" name="Ellipse 62">
            <a:extLst>
              <a:ext uri="{FF2B5EF4-FFF2-40B4-BE49-F238E27FC236}">
                <a16:creationId xmlns:a16="http://schemas.microsoft.com/office/drawing/2014/main" id="{AC402380-18A6-470F-87E9-C0FB6D44FDBB}"/>
              </a:ext>
            </a:extLst>
          </p:cNvPr>
          <p:cNvSpPr/>
          <p:nvPr/>
        </p:nvSpPr>
        <p:spPr>
          <a:xfrm>
            <a:off x="110047" y="4126137"/>
            <a:ext cx="447677" cy="430495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900" dirty="0">
              <a:solidFill>
                <a:schemeClr val="bg1">
                  <a:lumMod val="50000"/>
                </a:schemeClr>
              </a:solidFill>
              <a:latin typeface="Script cole" panose="00000400000000000000" pitchFamily="2" charset="0"/>
            </a:endParaRPr>
          </a:p>
        </p:txBody>
      </p:sp>
      <p:sp>
        <p:nvSpPr>
          <p:cNvPr id="64" name="Ellipse 63">
            <a:extLst>
              <a:ext uri="{FF2B5EF4-FFF2-40B4-BE49-F238E27FC236}">
                <a16:creationId xmlns:a16="http://schemas.microsoft.com/office/drawing/2014/main" id="{6031A1A0-E8E9-4F84-99E0-B91834D8192A}"/>
              </a:ext>
            </a:extLst>
          </p:cNvPr>
          <p:cNvSpPr/>
          <p:nvPr/>
        </p:nvSpPr>
        <p:spPr>
          <a:xfrm>
            <a:off x="1760162" y="4141330"/>
            <a:ext cx="447677" cy="430495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600" dirty="0">
              <a:solidFill>
                <a:schemeClr val="bg1">
                  <a:lumMod val="50000"/>
                </a:schemeClr>
              </a:solidFill>
              <a:latin typeface="Script cole" panose="00000400000000000000" pitchFamily="2" charset="0"/>
            </a:endParaRPr>
          </a:p>
        </p:txBody>
      </p:sp>
      <p:sp>
        <p:nvSpPr>
          <p:cNvPr id="65" name="Ellipse 64">
            <a:extLst>
              <a:ext uri="{FF2B5EF4-FFF2-40B4-BE49-F238E27FC236}">
                <a16:creationId xmlns:a16="http://schemas.microsoft.com/office/drawing/2014/main" id="{399DDA98-B18F-4C3B-A789-4866794DE6AF}"/>
              </a:ext>
            </a:extLst>
          </p:cNvPr>
          <p:cNvSpPr/>
          <p:nvPr/>
        </p:nvSpPr>
        <p:spPr>
          <a:xfrm>
            <a:off x="3419592" y="4133896"/>
            <a:ext cx="447677" cy="430495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600" dirty="0">
              <a:solidFill>
                <a:schemeClr val="bg1">
                  <a:lumMod val="50000"/>
                </a:schemeClr>
              </a:solidFill>
              <a:latin typeface="Script cole" panose="00000400000000000000" pitchFamily="2" charset="0"/>
            </a:endParaRPr>
          </a:p>
        </p:txBody>
      </p:sp>
      <p:sp>
        <p:nvSpPr>
          <p:cNvPr id="66" name="Ellipse 65">
            <a:extLst>
              <a:ext uri="{FF2B5EF4-FFF2-40B4-BE49-F238E27FC236}">
                <a16:creationId xmlns:a16="http://schemas.microsoft.com/office/drawing/2014/main" id="{B0866572-9451-4668-8420-97FD4876BBC0}"/>
              </a:ext>
            </a:extLst>
          </p:cNvPr>
          <p:cNvSpPr/>
          <p:nvPr/>
        </p:nvSpPr>
        <p:spPr>
          <a:xfrm>
            <a:off x="5073740" y="4126137"/>
            <a:ext cx="447677" cy="430495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600" dirty="0">
              <a:solidFill>
                <a:schemeClr val="bg1">
                  <a:lumMod val="50000"/>
                </a:schemeClr>
              </a:solidFill>
              <a:latin typeface="Script cole" panose="00000400000000000000" pitchFamily="2" charset="0"/>
            </a:endParaRPr>
          </a:p>
        </p:txBody>
      </p:sp>
      <p:sp>
        <p:nvSpPr>
          <p:cNvPr id="67" name="ZoneTexte 66">
            <a:extLst>
              <a:ext uri="{FF2B5EF4-FFF2-40B4-BE49-F238E27FC236}">
                <a16:creationId xmlns:a16="http://schemas.microsoft.com/office/drawing/2014/main" id="{F1BC7984-E93B-46B7-9931-60D67D1A7465}"/>
              </a:ext>
            </a:extLst>
          </p:cNvPr>
          <p:cNvSpPr txBox="1"/>
          <p:nvPr/>
        </p:nvSpPr>
        <p:spPr>
          <a:xfrm>
            <a:off x="1755718" y="4187300"/>
            <a:ext cx="494161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600" dirty="0">
                <a:solidFill>
                  <a:schemeClr val="bg1">
                    <a:lumMod val="50000"/>
                  </a:schemeClr>
                </a:solidFill>
                <a:latin typeface="Script cole" panose="00000400000000000000" pitchFamily="2" charset="0"/>
              </a:rPr>
              <a:t>31</a:t>
            </a:r>
            <a:endParaRPr lang="fr-FR" sz="1600" dirty="0"/>
          </a:p>
        </p:txBody>
      </p:sp>
      <p:sp>
        <p:nvSpPr>
          <p:cNvPr id="68" name="ZoneTexte 67">
            <a:extLst>
              <a:ext uri="{FF2B5EF4-FFF2-40B4-BE49-F238E27FC236}">
                <a16:creationId xmlns:a16="http://schemas.microsoft.com/office/drawing/2014/main" id="{06EAB355-417F-49E7-9B11-802B4A407CC2}"/>
              </a:ext>
            </a:extLst>
          </p:cNvPr>
          <p:cNvSpPr txBox="1"/>
          <p:nvPr/>
        </p:nvSpPr>
        <p:spPr>
          <a:xfrm>
            <a:off x="130262" y="4187300"/>
            <a:ext cx="494161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600" dirty="0">
                <a:solidFill>
                  <a:schemeClr val="bg1">
                    <a:lumMod val="50000"/>
                  </a:schemeClr>
                </a:solidFill>
                <a:latin typeface="Script cole" panose="00000400000000000000" pitchFamily="2" charset="0"/>
              </a:rPr>
              <a:t>30</a:t>
            </a:r>
            <a:endParaRPr lang="fr-FR" sz="1600" dirty="0"/>
          </a:p>
        </p:txBody>
      </p:sp>
      <p:sp>
        <p:nvSpPr>
          <p:cNvPr id="69" name="ZoneTexte 68">
            <a:extLst>
              <a:ext uri="{FF2B5EF4-FFF2-40B4-BE49-F238E27FC236}">
                <a16:creationId xmlns:a16="http://schemas.microsoft.com/office/drawing/2014/main" id="{3F404676-5ACE-4711-8C2B-532593328A90}"/>
              </a:ext>
            </a:extLst>
          </p:cNvPr>
          <p:cNvSpPr txBox="1"/>
          <p:nvPr/>
        </p:nvSpPr>
        <p:spPr>
          <a:xfrm>
            <a:off x="3447701" y="4195059"/>
            <a:ext cx="494161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600" dirty="0">
                <a:solidFill>
                  <a:schemeClr val="bg1">
                    <a:lumMod val="50000"/>
                  </a:schemeClr>
                </a:solidFill>
                <a:latin typeface="Script cole" panose="00000400000000000000" pitchFamily="2" charset="0"/>
              </a:rPr>
              <a:t>32</a:t>
            </a:r>
            <a:endParaRPr lang="fr-FR" sz="1600" dirty="0"/>
          </a:p>
        </p:txBody>
      </p:sp>
      <p:sp>
        <p:nvSpPr>
          <p:cNvPr id="70" name="ZoneTexte 69">
            <a:extLst>
              <a:ext uri="{FF2B5EF4-FFF2-40B4-BE49-F238E27FC236}">
                <a16:creationId xmlns:a16="http://schemas.microsoft.com/office/drawing/2014/main" id="{40C8E6B9-2E7F-40BE-A379-01AB6C1A532E}"/>
              </a:ext>
            </a:extLst>
          </p:cNvPr>
          <p:cNvSpPr txBox="1"/>
          <p:nvPr/>
        </p:nvSpPr>
        <p:spPr>
          <a:xfrm>
            <a:off x="5111335" y="4183263"/>
            <a:ext cx="494161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600" dirty="0">
                <a:solidFill>
                  <a:schemeClr val="bg1">
                    <a:lumMod val="50000"/>
                  </a:schemeClr>
                </a:solidFill>
                <a:latin typeface="Script cole" panose="00000400000000000000" pitchFamily="2" charset="0"/>
              </a:rPr>
              <a:t>33</a:t>
            </a:r>
            <a:endParaRPr lang="fr-FR" sz="1600" dirty="0"/>
          </a:p>
        </p:txBody>
      </p:sp>
      <p:sp>
        <p:nvSpPr>
          <p:cNvPr id="71" name="Ellipse 70">
            <a:extLst>
              <a:ext uri="{FF2B5EF4-FFF2-40B4-BE49-F238E27FC236}">
                <a16:creationId xmlns:a16="http://schemas.microsoft.com/office/drawing/2014/main" id="{3472500D-1742-48B3-ABF9-0EFB79FC4287}"/>
              </a:ext>
            </a:extLst>
          </p:cNvPr>
          <p:cNvSpPr/>
          <p:nvPr/>
        </p:nvSpPr>
        <p:spPr>
          <a:xfrm>
            <a:off x="118372" y="6830244"/>
            <a:ext cx="447677" cy="430495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900" dirty="0">
              <a:solidFill>
                <a:schemeClr val="bg1">
                  <a:lumMod val="50000"/>
                </a:schemeClr>
              </a:solidFill>
              <a:latin typeface="Script cole" panose="00000400000000000000" pitchFamily="2" charset="0"/>
            </a:endParaRPr>
          </a:p>
        </p:txBody>
      </p:sp>
      <p:sp>
        <p:nvSpPr>
          <p:cNvPr id="72" name="ZoneTexte 71">
            <a:extLst>
              <a:ext uri="{FF2B5EF4-FFF2-40B4-BE49-F238E27FC236}">
                <a16:creationId xmlns:a16="http://schemas.microsoft.com/office/drawing/2014/main" id="{2EEBCF2A-A065-4A32-B245-7A59B3C4AFFA}"/>
              </a:ext>
            </a:extLst>
          </p:cNvPr>
          <p:cNvSpPr txBox="1"/>
          <p:nvPr/>
        </p:nvSpPr>
        <p:spPr>
          <a:xfrm>
            <a:off x="138587" y="6891407"/>
            <a:ext cx="494161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600" dirty="0">
                <a:solidFill>
                  <a:schemeClr val="bg1">
                    <a:lumMod val="50000"/>
                  </a:schemeClr>
                </a:solidFill>
                <a:latin typeface="Script cole" panose="00000400000000000000" pitchFamily="2" charset="0"/>
              </a:rPr>
              <a:t>34</a:t>
            </a:r>
            <a:endParaRPr lang="fr-FR" sz="1600" dirty="0"/>
          </a:p>
        </p:txBody>
      </p:sp>
      <p:sp>
        <p:nvSpPr>
          <p:cNvPr id="73" name="Rectangle : coins arrondis 72">
            <a:extLst>
              <a:ext uri="{FF2B5EF4-FFF2-40B4-BE49-F238E27FC236}">
                <a16:creationId xmlns:a16="http://schemas.microsoft.com/office/drawing/2014/main" id="{65FC35F8-0748-4DC7-AA88-C2E5A2B8CAD2}"/>
              </a:ext>
            </a:extLst>
          </p:cNvPr>
          <p:cNvSpPr/>
          <p:nvPr/>
        </p:nvSpPr>
        <p:spPr>
          <a:xfrm>
            <a:off x="1739448" y="25562"/>
            <a:ext cx="2981323" cy="618967"/>
          </a:xfrm>
          <a:prstGeom prst="roundRect">
            <a:avLst/>
          </a:prstGeom>
          <a:noFill/>
          <a:ln w="57150">
            <a:solidFill>
              <a:srgbClr val="00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dirty="0">
                <a:solidFill>
                  <a:srgbClr val="CCFFFF"/>
                </a:solidFill>
                <a:latin typeface="KG Second Chances Solid" panose="02000000000000000000" pitchFamily="2" charset="0"/>
              </a:rPr>
              <a:t>VOCABULAIRE</a:t>
            </a:r>
            <a:endParaRPr lang="fr-FR" sz="2800" dirty="0">
              <a:solidFill>
                <a:srgbClr val="CCFFFF"/>
              </a:solidFill>
              <a:latin typeface="KG Second Chances Solid" panose="02000000000000000000" pitchFamily="2" charset="0"/>
            </a:endParaRPr>
          </a:p>
        </p:txBody>
      </p:sp>
      <p:sp>
        <p:nvSpPr>
          <p:cNvPr id="76" name="ZoneTexte 75">
            <a:extLst>
              <a:ext uri="{FF2B5EF4-FFF2-40B4-BE49-F238E27FC236}">
                <a16:creationId xmlns:a16="http://schemas.microsoft.com/office/drawing/2014/main" id="{2D5E1976-2DAB-471D-A710-693DF445B390}"/>
              </a:ext>
            </a:extLst>
          </p:cNvPr>
          <p:cNvSpPr txBox="1"/>
          <p:nvPr/>
        </p:nvSpPr>
        <p:spPr>
          <a:xfrm>
            <a:off x="1829452" y="286483"/>
            <a:ext cx="289131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200" dirty="0">
                <a:solidFill>
                  <a:srgbClr val="00B0F0"/>
                </a:solidFill>
                <a:latin typeface="Alamain" panose="020B0603050302020204" pitchFamily="34" charset="0"/>
              </a:rPr>
              <a:t>vocabulaire</a:t>
            </a:r>
          </a:p>
        </p:txBody>
      </p:sp>
    </p:spTree>
    <p:extLst>
      <p:ext uri="{BB962C8B-B14F-4D97-AF65-F5344CB8AC3E}">
        <p14:creationId xmlns:p14="http://schemas.microsoft.com/office/powerpoint/2010/main" val="29449924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Flèche : droite 72">
            <a:extLst>
              <a:ext uri="{FF2B5EF4-FFF2-40B4-BE49-F238E27FC236}">
                <a16:creationId xmlns:a16="http://schemas.microsoft.com/office/drawing/2014/main" id="{53BDAC86-EFE1-45D3-86C3-55F0B2D9954B}"/>
              </a:ext>
            </a:extLst>
          </p:cNvPr>
          <p:cNvSpPr/>
          <p:nvPr/>
        </p:nvSpPr>
        <p:spPr>
          <a:xfrm>
            <a:off x="101528" y="8144297"/>
            <a:ext cx="4921965" cy="220587"/>
          </a:xfrm>
          <a:prstGeom prst="rightArrow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0" name="Flèche : droite 59">
            <a:extLst>
              <a:ext uri="{FF2B5EF4-FFF2-40B4-BE49-F238E27FC236}">
                <a16:creationId xmlns:a16="http://schemas.microsoft.com/office/drawing/2014/main" id="{596F1110-1902-4EAF-94C1-726486A0B23C}"/>
              </a:ext>
            </a:extLst>
          </p:cNvPr>
          <p:cNvSpPr/>
          <p:nvPr/>
        </p:nvSpPr>
        <p:spPr>
          <a:xfrm>
            <a:off x="272653" y="6619486"/>
            <a:ext cx="4825647" cy="172123"/>
          </a:xfrm>
          <a:prstGeom prst="rightArrow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74" name="Tableau 6">
            <a:extLst>
              <a:ext uri="{FF2B5EF4-FFF2-40B4-BE49-F238E27FC236}">
                <a16:creationId xmlns:a16="http://schemas.microsoft.com/office/drawing/2014/main" id="{46860C3F-EC9E-4C6F-9B5E-52BD0952F53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0101529"/>
              </p:ext>
            </p:extLst>
          </p:nvPr>
        </p:nvGraphicFramePr>
        <p:xfrm>
          <a:off x="148333" y="1315325"/>
          <a:ext cx="6611637" cy="13751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40809">
                  <a:extLst>
                    <a:ext uri="{9D8B030D-6E8A-4147-A177-3AD203B41FA5}">
                      <a16:colId xmlns:a16="http://schemas.microsoft.com/office/drawing/2014/main" val="1145086393"/>
                    </a:ext>
                  </a:extLst>
                </a:gridCol>
                <a:gridCol w="440809">
                  <a:extLst>
                    <a:ext uri="{9D8B030D-6E8A-4147-A177-3AD203B41FA5}">
                      <a16:colId xmlns:a16="http://schemas.microsoft.com/office/drawing/2014/main" val="2747191749"/>
                    </a:ext>
                  </a:extLst>
                </a:gridCol>
                <a:gridCol w="440809">
                  <a:extLst>
                    <a:ext uri="{9D8B030D-6E8A-4147-A177-3AD203B41FA5}">
                      <a16:colId xmlns:a16="http://schemas.microsoft.com/office/drawing/2014/main" val="3797999759"/>
                    </a:ext>
                  </a:extLst>
                </a:gridCol>
                <a:gridCol w="440809">
                  <a:extLst>
                    <a:ext uri="{9D8B030D-6E8A-4147-A177-3AD203B41FA5}">
                      <a16:colId xmlns:a16="http://schemas.microsoft.com/office/drawing/2014/main" val="3817085320"/>
                    </a:ext>
                  </a:extLst>
                </a:gridCol>
                <a:gridCol w="440809">
                  <a:extLst>
                    <a:ext uri="{9D8B030D-6E8A-4147-A177-3AD203B41FA5}">
                      <a16:colId xmlns:a16="http://schemas.microsoft.com/office/drawing/2014/main" val="3740436049"/>
                    </a:ext>
                  </a:extLst>
                </a:gridCol>
                <a:gridCol w="550949">
                  <a:extLst>
                    <a:ext uri="{9D8B030D-6E8A-4147-A177-3AD203B41FA5}">
                      <a16:colId xmlns:a16="http://schemas.microsoft.com/office/drawing/2014/main" val="4241402510"/>
                    </a:ext>
                  </a:extLst>
                </a:gridCol>
                <a:gridCol w="550949">
                  <a:extLst>
                    <a:ext uri="{9D8B030D-6E8A-4147-A177-3AD203B41FA5}">
                      <a16:colId xmlns:a16="http://schemas.microsoft.com/office/drawing/2014/main" val="725132611"/>
                    </a:ext>
                  </a:extLst>
                </a:gridCol>
                <a:gridCol w="550949">
                  <a:extLst>
                    <a:ext uri="{9D8B030D-6E8A-4147-A177-3AD203B41FA5}">
                      <a16:colId xmlns:a16="http://schemas.microsoft.com/office/drawing/2014/main" val="1091096385"/>
                    </a:ext>
                  </a:extLst>
                </a:gridCol>
                <a:gridCol w="550949">
                  <a:extLst>
                    <a:ext uri="{9D8B030D-6E8A-4147-A177-3AD203B41FA5}">
                      <a16:colId xmlns:a16="http://schemas.microsoft.com/office/drawing/2014/main" val="3840775718"/>
                    </a:ext>
                  </a:extLst>
                </a:gridCol>
                <a:gridCol w="550949">
                  <a:extLst>
                    <a:ext uri="{9D8B030D-6E8A-4147-A177-3AD203B41FA5}">
                      <a16:colId xmlns:a16="http://schemas.microsoft.com/office/drawing/2014/main" val="2618562218"/>
                    </a:ext>
                  </a:extLst>
                </a:gridCol>
                <a:gridCol w="550949">
                  <a:extLst>
                    <a:ext uri="{9D8B030D-6E8A-4147-A177-3AD203B41FA5}">
                      <a16:colId xmlns:a16="http://schemas.microsoft.com/office/drawing/2014/main" val="1788335958"/>
                    </a:ext>
                  </a:extLst>
                </a:gridCol>
                <a:gridCol w="550949">
                  <a:extLst>
                    <a:ext uri="{9D8B030D-6E8A-4147-A177-3AD203B41FA5}">
                      <a16:colId xmlns:a16="http://schemas.microsoft.com/office/drawing/2014/main" val="3867010971"/>
                    </a:ext>
                  </a:extLst>
                </a:gridCol>
                <a:gridCol w="550949">
                  <a:extLst>
                    <a:ext uri="{9D8B030D-6E8A-4147-A177-3AD203B41FA5}">
                      <a16:colId xmlns:a16="http://schemas.microsoft.com/office/drawing/2014/main" val="3247125592"/>
                    </a:ext>
                  </a:extLst>
                </a:gridCol>
              </a:tblGrid>
              <a:tr h="918467">
                <a:tc gridSpan="5">
                  <a:txBody>
                    <a:bodyPr/>
                    <a:lstStyle/>
                    <a:p>
                      <a:pPr algn="ctr"/>
                      <a:r>
                        <a:rPr lang="fr-FR" sz="1800" dirty="0">
                          <a:latin typeface="KG Primary Whimsy" panose="02000506000000020003" pitchFamily="2" charset="0"/>
                        </a:rPr>
                        <a:t>Les confusions de son</a:t>
                      </a:r>
                    </a:p>
                  </a:txBody>
                  <a:tcPr anchor="b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latin typeface="KG Primary Whimsy" panose="02000506000000020003" pitchFamily="2" charset="0"/>
                        </a:rPr>
                        <a:t>Je corrige des erreurs de sons</a:t>
                      </a:r>
                    </a:p>
                  </a:txBody>
                  <a:tcPr anchor="b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latin typeface="KG Primary Whimsy" panose="02000506000000020003" pitchFamily="2" charset="0"/>
                        </a:rPr>
                        <a:t>Je </a:t>
                      </a:r>
                      <a:r>
                        <a:rPr lang="fr-FR" sz="1400" dirty="0">
                          <a:latin typeface="KG Primary Whimsy" panose="02000506000000020003" pitchFamily="2" charset="0"/>
                        </a:rPr>
                        <a:t>sais écrire sans erreur des mots invariables</a:t>
                      </a:r>
                      <a:endParaRPr lang="fr-FR" sz="1600" dirty="0">
                        <a:latin typeface="KG Primary Whimsy" panose="02000506000000020003" pitchFamily="2" charset="0"/>
                      </a:endParaRPr>
                    </a:p>
                  </a:txBody>
                  <a:tcPr anchor="b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5787450"/>
                  </a:ext>
                </a:extLst>
              </a:tr>
              <a:tr h="456653">
                <a:tc>
                  <a:txBody>
                    <a:bodyPr/>
                    <a:lstStyle/>
                    <a:p>
                      <a:pPr algn="ctr"/>
                      <a:r>
                        <a:rPr lang="fr-FR" sz="1100" dirty="0"/>
                        <a:t>p/b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/>
                        <a:t>f/v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/>
                        <a:t>d/t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/>
                        <a:t>d/b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 err="1"/>
                        <a:t>Ch</a:t>
                      </a:r>
                      <a:r>
                        <a:rPr lang="fr-FR" sz="1100" dirty="0"/>
                        <a:t>/ 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94602442"/>
                  </a:ext>
                </a:extLst>
              </a:tr>
            </a:tbl>
          </a:graphicData>
        </a:graphic>
      </p:graphicFrame>
      <p:graphicFrame>
        <p:nvGraphicFramePr>
          <p:cNvPr id="106" name="Tableau 6">
            <a:extLst>
              <a:ext uri="{FF2B5EF4-FFF2-40B4-BE49-F238E27FC236}">
                <a16:creationId xmlns:a16="http://schemas.microsoft.com/office/drawing/2014/main" id="{44CA6890-2F73-42D9-A16E-697EB602A14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9878840"/>
              </p:ext>
            </p:extLst>
          </p:nvPr>
        </p:nvGraphicFramePr>
        <p:xfrm>
          <a:off x="148332" y="5917374"/>
          <a:ext cx="4946152" cy="147185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18269">
                  <a:extLst>
                    <a:ext uri="{9D8B030D-6E8A-4147-A177-3AD203B41FA5}">
                      <a16:colId xmlns:a16="http://schemas.microsoft.com/office/drawing/2014/main" val="1145086393"/>
                    </a:ext>
                  </a:extLst>
                </a:gridCol>
                <a:gridCol w="618269">
                  <a:extLst>
                    <a:ext uri="{9D8B030D-6E8A-4147-A177-3AD203B41FA5}">
                      <a16:colId xmlns:a16="http://schemas.microsoft.com/office/drawing/2014/main" val="2747191749"/>
                    </a:ext>
                  </a:extLst>
                </a:gridCol>
                <a:gridCol w="618269">
                  <a:extLst>
                    <a:ext uri="{9D8B030D-6E8A-4147-A177-3AD203B41FA5}">
                      <a16:colId xmlns:a16="http://schemas.microsoft.com/office/drawing/2014/main" val="3797999759"/>
                    </a:ext>
                  </a:extLst>
                </a:gridCol>
                <a:gridCol w="618269">
                  <a:extLst>
                    <a:ext uri="{9D8B030D-6E8A-4147-A177-3AD203B41FA5}">
                      <a16:colId xmlns:a16="http://schemas.microsoft.com/office/drawing/2014/main" val="3817085320"/>
                    </a:ext>
                  </a:extLst>
                </a:gridCol>
                <a:gridCol w="618269">
                  <a:extLst>
                    <a:ext uri="{9D8B030D-6E8A-4147-A177-3AD203B41FA5}">
                      <a16:colId xmlns:a16="http://schemas.microsoft.com/office/drawing/2014/main" val="4241402510"/>
                    </a:ext>
                  </a:extLst>
                </a:gridCol>
                <a:gridCol w="618269">
                  <a:extLst>
                    <a:ext uri="{9D8B030D-6E8A-4147-A177-3AD203B41FA5}">
                      <a16:colId xmlns:a16="http://schemas.microsoft.com/office/drawing/2014/main" val="725132611"/>
                    </a:ext>
                  </a:extLst>
                </a:gridCol>
                <a:gridCol w="618269">
                  <a:extLst>
                    <a:ext uri="{9D8B030D-6E8A-4147-A177-3AD203B41FA5}">
                      <a16:colId xmlns:a16="http://schemas.microsoft.com/office/drawing/2014/main" val="1091096385"/>
                    </a:ext>
                  </a:extLst>
                </a:gridCol>
                <a:gridCol w="618269">
                  <a:extLst>
                    <a:ext uri="{9D8B030D-6E8A-4147-A177-3AD203B41FA5}">
                      <a16:colId xmlns:a16="http://schemas.microsoft.com/office/drawing/2014/main" val="3840775718"/>
                    </a:ext>
                  </a:extLst>
                </a:gridCol>
              </a:tblGrid>
              <a:tr h="1101018">
                <a:tc gridSpan="4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600" baseline="0" dirty="0">
                        <a:latin typeface="KG Primary Whimsy" panose="02000506000000020003" pitchFamily="2" charset="0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aseline="0" dirty="0">
                          <a:latin typeface="KG Primary Whimsy" panose="02000506000000020003" pitchFamily="2" charset="0"/>
                        </a:rPr>
                        <a:t>Je sais écrire le féminin ou le masculin d’un nom</a:t>
                      </a:r>
                    </a:p>
                  </a:txBody>
                  <a:tcPr anchor="b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kern="1200" dirty="0">
                          <a:solidFill>
                            <a:schemeClr val="tx1"/>
                          </a:solidFill>
                          <a:latin typeface="KG Primary Whimsy" panose="02000506000000020003" pitchFamily="2" charset="0"/>
                          <a:ea typeface="+mn-ea"/>
                          <a:cs typeface="+mn-cs"/>
                        </a:rPr>
                        <a:t>Je sais accorder un groupe nominal en genre.</a:t>
                      </a:r>
                    </a:p>
                  </a:txBody>
                  <a:tcPr anchor="b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57874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94602442"/>
                  </a:ext>
                </a:extLst>
              </a:tr>
            </a:tbl>
          </a:graphicData>
        </a:graphic>
      </p:graphicFrame>
      <p:graphicFrame>
        <p:nvGraphicFramePr>
          <p:cNvPr id="127" name="Tableau 126">
            <a:extLst>
              <a:ext uri="{FF2B5EF4-FFF2-40B4-BE49-F238E27FC236}">
                <a16:creationId xmlns:a16="http://schemas.microsoft.com/office/drawing/2014/main" id="{5E0BC1DC-A0AA-46F8-83BD-E144A706384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177103"/>
              </p:ext>
            </p:extLst>
          </p:nvPr>
        </p:nvGraphicFramePr>
        <p:xfrm>
          <a:off x="5365475" y="6140656"/>
          <a:ext cx="1304124" cy="5486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47438">
                  <a:extLst>
                    <a:ext uri="{9D8B030D-6E8A-4147-A177-3AD203B41FA5}">
                      <a16:colId xmlns:a16="http://schemas.microsoft.com/office/drawing/2014/main" val="389034071"/>
                    </a:ext>
                  </a:extLst>
                </a:gridCol>
                <a:gridCol w="378343">
                  <a:extLst>
                    <a:ext uri="{9D8B030D-6E8A-4147-A177-3AD203B41FA5}">
                      <a16:colId xmlns:a16="http://schemas.microsoft.com/office/drawing/2014/main" val="1220397585"/>
                    </a:ext>
                  </a:extLst>
                </a:gridCol>
                <a:gridCol w="378343">
                  <a:extLst>
                    <a:ext uri="{9D8B030D-6E8A-4147-A177-3AD203B41FA5}">
                      <a16:colId xmlns:a16="http://schemas.microsoft.com/office/drawing/2014/main" val="3756903063"/>
                    </a:ext>
                  </a:extLst>
                </a:gridCol>
              </a:tblGrid>
              <a:tr h="184666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latin typeface="KG Primary Whimsy" panose="02000506000000020003" pitchFamily="2" charset="0"/>
                        </a:rPr>
                        <a:t>Test 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KG Primary Whimsy" panose="02000506000000020003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KG Primary Whimsy" panose="02000506000000020003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9610412"/>
                  </a:ext>
                </a:extLst>
              </a:tr>
              <a:tr h="184666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latin typeface="KG Primary Whimsy" panose="02000506000000020003" pitchFamily="2" charset="0"/>
                        </a:rPr>
                        <a:t>Éval 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KG Primary Whimsy" panose="02000506000000020003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KG Primary Whimsy" panose="02000506000000020003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752456"/>
                  </a:ext>
                </a:extLst>
              </a:tr>
            </a:tbl>
          </a:graphicData>
        </a:graphic>
      </p:graphicFrame>
      <p:graphicFrame>
        <p:nvGraphicFramePr>
          <p:cNvPr id="131" name="Tableau 6">
            <a:extLst>
              <a:ext uri="{FF2B5EF4-FFF2-40B4-BE49-F238E27FC236}">
                <a16:creationId xmlns:a16="http://schemas.microsoft.com/office/drawing/2014/main" id="{F7F5E15D-F8BD-478C-80E0-9D02E124379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7407063"/>
              </p:ext>
            </p:extLst>
          </p:nvPr>
        </p:nvGraphicFramePr>
        <p:xfrm>
          <a:off x="98032" y="7621639"/>
          <a:ext cx="4996452" cy="140768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6371">
                  <a:extLst>
                    <a:ext uri="{9D8B030D-6E8A-4147-A177-3AD203B41FA5}">
                      <a16:colId xmlns:a16="http://schemas.microsoft.com/office/drawing/2014/main" val="1145086393"/>
                    </a:ext>
                  </a:extLst>
                </a:gridCol>
                <a:gridCol w="416371">
                  <a:extLst>
                    <a:ext uri="{9D8B030D-6E8A-4147-A177-3AD203B41FA5}">
                      <a16:colId xmlns:a16="http://schemas.microsoft.com/office/drawing/2014/main" val="2747191749"/>
                    </a:ext>
                  </a:extLst>
                </a:gridCol>
                <a:gridCol w="416371">
                  <a:extLst>
                    <a:ext uri="{9D8B030D-6E8A-4147-A177-3AD203B41FA5}">
                      <a16:colId xmlns:a16="http://schemas.microsoft.com/office/drawing/2014/main" val="3797999759"/>
                    </a:ext>
                  </a:extLst>
                </a:gridCol>
                <a:gridCol w="416371">
                  <a:extLst>
                    <a:ext uri="{9D8B030D-6E8A-4147-A177-3AD203B41FA5}">
                      <a16:colId xmlns:a16="http://schemas.microsoft.com/office/drawing/2014/main" val="3817085320"/>
                    </a:ext>
                  </a:extLst>
                </a:gridCol>
                <a:gridCol w="416371">
                  <a:extLst>
                    <a:ext uri="{9D8B030D-6E8A-4147-A177-3AD203B41FA5}">
                      <a16:colId xmlns:a16="http://schemas.microsoft.com/office/drawing/2014/main" val="4241402510"/>
                    </a:ext>
                  </a:extLst>
                </a:gridCol>
                <a:gridCol w="416371">
                  <a:extLst>
                    <a:ext uri="{9D8B030D-6E8A-4147-A177-3AD203B41FA5}">
                      <a16:colId xmlns:a16="http://schemas.microsoft.com/office/drawing/2014/main" val="725132611"/>
                    </a:ext>
                  </a:extLst>
                </a:gridCol>
                <a:gridCol w="416371">
                  <a:extLst>
                    <a:ext uri="{9D8B030D-6E8A-4147-A177-3AD203B41FA5}">
                      <a16:colId xmlns:a16="http://schemas.microsoft.com/office/drawing/2014/main" val="1091096385"/>
                    </a:ext>
                  </a:extLst>
                </a:gridCol>
                <a:gridCol w="416371">
                  <a:extLst>
                    <a:ext uri="{9D8B030D-6E8A-4147-A177-3AD203B41FA5}">
                      <a16:colId xmlns:a16="http://schemas.microsoft.com/office/drawing/2014/main" val="3840775718"/>
                    </a:ext>
                  </a:extLst>
                </a:gridCol>
                <a:gridCol w="416371">
                  <a:extLst>
                    <a:ext uri="{9D8B030D-6E8A-4147-A177-3AD203B41FA5}">
                      <a16:colId xmlns:a16="http://schemas.microsoft.com/office/drawing/2014/main" val="2618562218"/>
                    </a:ext>
                  </a:extLst>
                </a:gridCol>
                <a:gridCol w="416371">
                  <a:extLst>
                    <a:ext uri="{9D8B030D-6E8A-4147-A177-3AD203B41FA5}">
                      <a16:colId xmlns:a16="http://schemas.microsoft.com/office/drawing/2014/main" val="1788335958"/>
                    </a:ext>
                  </a:extLst>
                </a:gridCol>
                <a:gridCol w="416371">
                  <a:extLst>
                    <a:ext uri="{9D8B030D-6E8A-4147-A177-3AD203B41FA5}">
                      <a16:colId xmlns:a16="http://schemas.microsoft.com/office/drawing/2014/main" val="3867010971"/>
                    </a:ext>
                  </a:extLst>
                </a:gridCol>
                <a:gridCol w="416371">
                  <a:extLst>
                    <a:ext uri="{9D8B030D-6E8A-4147-A177-3AD203B41FA5}">
                      <a16:colId xmlns:a16="http://schemas.microsoft.com/office/drawing/2014/main" val="3247125592"/>
                    </a:ext>
                  </a:extLst>
                </a:gridCol>
              </a:tblGrid>
              <a:tr h="1036849">
                <a:tc gridSpan="4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aseline="0" dirty="0">
                          <a:latin typeface="KG Primary Whimsy" panose="02000506000000020003" pitchFamily="2" charset="0"/>
                        </a:rPr>
                        <a:t>Je sais mettre des noms au pluriel </a:t>
                      </a:r>
                    </a:p>
                  </a:txBody>
                  <a:tcPr anchor="b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>
                          <a:latin typeface="KG Primary Whimsy" panose="02000506000000020003" pitchFamily="2" charset="0"/>
                        </a:rPr>
                        <a:t>Je sais écrire le pluriel des noms en </a:t>
                      </a:r>
                    </a:p>
                  </a:txBody>
                  <a:tcPr anchor="b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aseline="0" dirty="0">
                          <a:latin typeface="KG Primary Whimsy" panose="02000506000000020003" pitchFamily="2" charset="0"/>
                        </a:rPr>
                        <a:t>Je sais accorder le groupe nominal en nombre.</a:t>
                      </a:r>
                    </a:p>
                  </a:txBody>
                  <a:tcPr anchor="b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57874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dirty="0"/>
                        <a:t>-al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dirty="0"/>
                        <a:t>-ou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dirty="0"/>
                        <a:t>- au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/>
                        <a:t>E</a:t>
                      </a:r>
                      <a:endParaRPr lang="fr-FR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94602442"/>
                  </a:ext>
                </a:extLst>
              </a:tr>
            </a:tbl>
          </a:graphicData>
        </a:graphic>
      </p:graphicFrame>
      <p:sp>
        <p:nvSpPr>
          <p:cNvPr id="134" name="Ellipse 133">
            <a:extLst>
              <a:ext uri="{FF2B5EF4-FFF2-40B4-BE49-F238E27FC236}">
                <a16:creationId xmlns:a16="http://schemas.microsoft.com/office/drawing/2014/main" id="{58881B13-56BD-4C5E-9169-756B328C70E4}"/>
              </a:ext>
            </a:extLst>
          </p:cNvPr>
          <p:cNvSpPr/>
          <p:nvPr/>
        </p:nvSpPr>
        <p:spPr>
          <a:xfrm>
            <a:off x="154410" y="7623915"/>
            <a:ext cx="447677" cy="430495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600" dirty="0">
              <a:solidFill>
                <a:schemeClr val="bg1">
                  <a:lumMod val="50000"/>
                </a:schemeClr>
              </a:solidFill>
              <a:latin typeface="Script cole" panose="00000400000000000000" pitchFamily="2" charset="0"/>
            </a:endParaRPr>
          </a:p>
        </p:txBody>
      </p:sp>
      <p:sp>
        <p:nvSpPr>
          <p:cNvPr id="135" name="Ellipse 134">
            <a:extLst>
              <a:ext uri="{FF2B5EF4-FFF2-40B4-BE49-F238E27FC236}">
                <a16:creationId xmlns:a16="http://schemas.microsoft.com/office/drawing/2014/main" id="{A6CC3BF6-DC07-4D7B-BEC1-97A4A3638DCC}"/>
              </a:ext>
            </a:extLst>
          </p:cNvPr>
          <p:cNvSpPr/>
          <p:nvPr/>
        </p:nvSpPr>
        <p:spPr>
          <a:xfrm>
            <a:off x="1830304" y="7651910"/>
            <a:ext cx="447677" cy="430495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600" dirty="0">
              <a:solidFill>
                <a:schemeClr val="bg1">
                  <a:lumMod val="50000"/>
                </a:schemeClr>
              </a:solidFill>
              <a:latin typeface="Script cole" panose="00000400000000000000" pitchFamily="2" charset="0"/>
            </a:endParaRPr>
          </a:p>
        </p:txBody>
      </p:sp>
      <p:sp>
        <p:nvSpPr>
          <p:cNvPr id="136" name="Ellipse 135">
            <a:extLst>
              <a:ext uri="{FF2B5EF4-FFF2-40B4-BE49-F238E27FC236}">
                <a16:creationId xmlns:a16="http://schemas.microsoft.com/office/drawing/2014/main" id="{87EC0B4F-09DD-40D7-AD90-CF8A70E86327}"/>
              </a:ext>
            </a:extLst>
          </p:cNvPr>
          <p:cNvSpPr/>
          <p:nvPr/>
        </p:nvSpPr>
        <p:spPr>
          <a:xfrm>
            <a:off x="3468603" y="7632088"/>
            <a:ext cx="447677" cy="430495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600" dirty="0">
              <a:solidFill>
                <a:schemeClr val="bg1">
                  <a:lumMod val="50000"/>
                </a:schemeClr>
              </a:solidFill>
              <a:latin typeface="Script cole" panose="00000400000000000000" pitchFamily="2" charset="0"/>
            </a:endParaRPr>
          </a:p>
        </p:txBody>
      </p:sp>
      <p:graphicFrame>
        <p:nvGraphicFramePr>
          <p:cNvPr id="140" name="Tableau 139">
            <a:extLst>
              <a:ext uri="{FF2B5EF4-FFF2-40B4-BE49-F238E27FC236}">
                <a16:creationId xmlns:a16="http://schemas.microsoft.com/office/drawing/2014/main" id="{12580898-E0F6-41E4-9F73-0281888CBE2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300225"/>
              </p:ext>
            </p:extLst>
          </p:nvPr>
        </p:nvGraphicFramePr>
        <p:xfrm>
          <a:off x="5309214" y="7945180"/>
          <a:ext cx="1304124" cy="5486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47438">
                  <a:extLst>
                    <a:ext uri="{9D8B030D-6E8A-4147-A177-3AD203B41FA5}">
                      <a16:colId xmlns:a16="http://schemas.microsoft.com/office/drawing/2014/main" val="389034071"/>
                    </a:ext>
                  </a:extLst>
                </a:gridCol>
                <a:gridCol w="378343">
                  <a:extLst>
                    <a:ext uri="{9D8B030D-6E8A-4147-A177-3AD203B41FA5}">
                      <a16:colId xmlns:a16="http://schemas.microsoft.com/office/drawing/2014/main" val="1220397585"/>
                    </a:ext>
                  </a:extLst>
                </a:gridCol>
                <a:gridCol w="378343">
                  <a:extLst>
                    <a:ext uri="{9D8B030D-6E8A-4147-A177-3AD203B41FA5}">
                      <a16:colId xmlns:a16="http://schemas.microsoft.com/office/drawing/2014/main" val="3756903063"/>
                    </a:ext>
                  </a:extLst>
                </a:gridCol>
              </a:tblGrid>
              <a:tr h="184666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latin typeface="KG Primary Whimsy" panose="02000506000000020003" pitchFamily="2" charset="0"/>
                        </a:rPr>
                        <a:t>Test 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KG Primary Whimsy" panose="02000506000000020003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KG Primary Whimsy" panose="02000506000000020003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9610412"/>
                  </a:ext>
                </a:extLst>
              </a:tr>
              <a:tr h="184666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latin typeface="KG Primary Whimsy" panose="02000506000000020003" pitchFamily="2" charset="0"/>
                        </a:rPr>
                        <a:t>Éval 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KG Primary Whimsy" panose="02000506000000020003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KG Primary Whimsy" panose="02000506000000020003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752456"/>
                  </a:ext>
                </a:extLst>
              </a:tr>
            </a:tbl>
          </a:graphicData>
        </a:graphic>
      </p:graphicFrame>
      <p:sp>
        <p:nvSpPr>
          <p:cNvPr id="142" name="ZoneTexte 141">
            <a:extLst>
              <a:ext uri="{FF2B5EF4-FFF2-40B4-BE49-F238E27FC236}">
                <a16:creationId xmlns:a16="http://schemas.microsoft.com/office/drawing/2014/main" id="{4105CAC9-3EED-40EC-8185-EBE5EDA7EB28}"/>
              </a:ext>
            </a:extLst>
          </p:cNvPr>
          <p:cNvSpPr txBox="1"/>
          <p:nvPr/>
        </p:nvSpPr>
        <p:spPr>
          <a:xfrm>
            <a:off x="181058" y="7669885"/>
            <a:ext cx="494161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600" dirty="0">
                <a:solidFill>
                  <a:schemeClr val="bg1">
                    <a:lumMod val="50000"/>
                  </a:schemeClr>
                </a:solidFill>
                <a:latin typeface="Script cole" panose="00000400000000000000" pitchFamily="2" charset="0"/>
              </a:rPr>
              <a:t>47</a:t>
            </a:r>
            <a:endParaRPr lang="fr-FR" sz="1600" dirty="0"/>
          </a:p>
        </p:txBody>
      </p:sp>
      <p:sp>
        <p:nvSpPr>
          <p:cNvPr id="144" name="ZoneTexte 143">
            <a:extLst>
              <a:ext uri="{FF2B5EF4-FFF2-40B4-BE49-F238E27FC236}">
                <a16:creationId xmlns:a16="http://schemas.microsoft.com/office/drawing/2014/main" id="{DB2C3D29-7171-4192-B971-961D273429B3}"/>
              </a:ext>
            </a:extLst>
          </p:cNvPr>
          <p:cNvSpPr txBox="1"/>
          <p:nvPr/>
        </p:nvSpPr>
        <p:spPr>
          <a:xfrm>
            <a:off x="1858413" y="7713073"/>
            <a:ext cx="494161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600" dirty="0">
                <a:solidFill>
                  <a:schemeClr val="bg1">
                    <a:lumMod val="50000"/>
                  </a:schemeClr>
                </a:solidFill>
                <a:latin typeface="Script cole" panose="00000400000000000000" pitchFamily="2" charset="0"/>
              </a:rPr>
              <a:t>48</a:t>
            </a:r>
            <a:endParaRPr lang="fr-FR" sz="1600" dirty="0"/>
          </a:p>
        </p:txBody>
      </p:sp>
      <p:sp>
        <p:nvSpPr>
          <p:cNvPr id="145" name="ZoneTexte 144">
            <a:extLst>
              <a:ext uri="{FF2B5EF4-FFF2-40B4-BE49-F238E27FC236}">
                <a16:creationId xmlns:a16="http://schemas.microsoft.com/office/drawing/2014/main" id="{0B19C98F-FFFB-4C2D-A260-F2BCB354A02F}"/>
              </a:ext>
            </a:extLst>
          </p:cNvPr>
          <p:cNvSpPr txBox="1"/>
          <p:nvPr/>
        </p:nvSpPr>
        <p:spPr>
          <a:xfrm>
            <a:off x="3506198" y="7689214"/>
            <a:ext cx="494161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600" dirty="0">
                <a:solidFill>
                  <a:schemeClr val="bg1">
                    <a:lumMod val="50000"/>
                  </a:schemeClr>
                </a:solidFill>
                <a:latin typeface="Script cole" panose="00000400000000000000" pitchFamily="2" charset="0"/>
              </a:rPr>
              <a:t>49</a:t>
            </a:r>
            <a:endParaRPr lang="fr-FR" sz="1600" dirty="0"/>
          </a:p>
        </p:txBody>
      </p:sp>
      <p:sp>
        <p:nvSpPr>
          <p:cNvPr id="55" name="Ellipse 54">
            <a:extLst>
              <a:ext uri="{FF2B5EF4-FFF2-40B4-BE49-F238E27FC236}">
                <a16:creationId xmlns:a16="http://schemas.microsoft.com/office/drawing/2014/main" id="{DB02820D-63D6-43AB-B484-D5C37C8A16CA}"/>
              </a:ext>
            </a:extLst>
          </p:cNvPr>
          <p:cNvSpPr/>
          <p:nvPr/>
        </p:nvSpPr>
        <p:spPr>
          <a:xfrm>
            <a:off x="157387" y="1349501"/>
            <a:ext cx="447677" cy="430495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900" dirty="0">
              <a:solidFill>
                <a:schemeClr val="bg1">
                  <a:lumMod val="50000"/>
                </a:schemeClr>
              </a:solidFill>
              <a:latin typeface="Script cole" panose="00000400000000000000" pitchFamily="2" charset="0"/>
            </a:endParaRPr>
          </a:p>
        </p:txBody>
      </p:sp>
      <p:sp>
        <p:nvSpPr>
          <p:cNvPr id="56" name="Ellipse 55">
            <a:extLst>
              <a:ext uri="{FF2B5EF4-FFF2-40B4-BE49-F238E27FC236}">
                <a16:creationId xmlns:a16="http://schemas.microsoft.com/office/drawing/2014/main" id="{5562C83D-9A65-449C-843D-B7B7873A633E}"/>
              </a:ext>
            </a:extLst>
          </p:cNvPr>
          <p:cNvSpPr/>
          <p:nvPr/>
        </p:nvSpPr>
        <p:spPr>
          <a:xfrm>
            <a:off x="2399371" y="1322307"/>
            <a:ext cx="447677" cy="430495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600" dirty="0">
              <a:solidFill>
                <a:schemeClr val="bg1">
                  <a:lumMod val="50000"/>
                </a:schemeClr>
              </a:solidFill>
              <a:latin typeface="Script cole" panose="00000400000000000000" pitchFamily="2" charset="0"/>
            </a:endParaRPr>
          </a:p>
        </p:txBody>
      </p:sp>
      <p:sp>
        <p:nvSpPr>
          <p:cNvPr id="57" name="Ellipse 56">
            <a:extLst>
              <a:ext uri="{FF2B5EF4-FFF2-40B4-BE49-F238E27FC236}">
                <a16:creationId xmlns:a16="http://schemas.microsoft.com/office/drawing/2014/main" id="{1EBFA224-C7F9-43C0-9310-A8C83BDBE5E9}"/>
              </a:ext>
            </a:extLst>
          </p:cNvPr>
          <p:cNvSpPr/>
          <p:nvPr/>
        </p:nvSpPr>
        <p:spPr>
          <a:xfrm>
            <a:off x="4575816" y="1309288"/>
            <a:ext cx="447677" cy="430495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600" dirty="0">
              <a:solidFill>
                <a:schemeClr val="bg1">
                  <a:lumMod val="50000"/>
                </a:schemeClr>
              </a:solidFill>
              <a:latin typeface="Script cole" panose="00000400000000000000" pitchFamily="2" charset="0"/>
            </a:endParaRPr>
          </a:p>
        </p:txBody>
      </p:sp>
      <p:sp>
        <p:nvSpPr>
          <p:cNvPr id="58" name="Ellipse 57">
            <a:extLst>
              <a:ext uri="{FF2B5EF4-FFF2-40B4-BE49-F238E27FC236}">
                <a16:creationId xmlns:a16="http://schemas.microsoft.com/office/drawing/2014/main" id="{875A3C7C-DC4B-4C8B-8182-5BC3DDFDE2F3}"/>
              </a:ext>
            </a:extLst>
          </p:cNvPr>
          <p:cNvSpPr/>
          <p:nvPr/>
        </p:nvSpPr>
        <p:spPr>
          <a:xfrm>
            <a:off x="157387" y="2866554"/>
            <a:ext cx="447677" cy="430495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600" dirty="0">
              <a:solidFill>
                <a:schemeClr val="bg1">
                  <a:lumMod val="50000"/>
                </a:schemeClr>
              </a:solidFill>
              <a:latin typeface="Script cole" panose="00000400000000000000" pitchFamily="2" charset="0"/>
            </a:endParaRPr>
          </a:p>
        </p:txBody>
      </p:sp>
      <p:sp>
        <p:nvSpPr>
          <p:cNvPr id="59" name="ZoneTexte 58">
            <a:extLst>
              <a:ext uri="{FF2B5EF4-FFF2-40B4-BE49-F238E27FC236}">
                <a16:creationId xmlns:a16="http://schemas.microsoft.com/office/drawing/2014/main" id="{A7CE0C9B-16F0-4F27-9715-B4F4E6251985}"/>
              </a:ext>
            </a:extLst>
          </p:cNvPr>
          <p:cNvSpPr txBox="1"/>
          <p:nvPr/>
        </p:nvSpPr>
        <p:spPr>
          <a:xfrm>
            <a:off x="2394927" y="1368277"/>
            <a:ext cx="494161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600" dirty="0">
                <a:solidFill>
                  <a:schemeClr val="bg1">
                    <a:lumMod val="50000"/>
                  </a:schemeClr>
                </a:solidFill>
                <a:latin typeface="Script cole" panose="00000400000000000000" pitchFamily="2" charset="0"/>
              </a:rPr>
              <a:t>39</a:t>
            </a:r>
            <a:endParaRPr lang="fr-FR" sz="1600" dirty="0"/>
          </a:p>
        </p:txBody>
      </p:sp>
      <p:sp>
        <p:nvSpPr>
          <p:cNvPr id="61" name="ZoneTexte 60">
            <a:extLst>
              <a:ext uri="{FF2B5EF4-FFF2-40B4-BE49-F238E27FC236}">
                <a16:creationId xmlns:a16="http://schemas.microsoft.com/office/drawing/2014/main" id="{FBCFF09D-1193-47A5-BF8B-C5D92822FB22}"/>
              </a:ext>
            </a:extLst>
          </p:cNvPr>
          <p:cNvSpPr txBox="1"/>
          <p:nvPr/>
        </p:nvSpPr>
        <p:spPr>
          <a:xfrm>
            <a:off x="4603925" y="1370451"/>
            <a:ext cx="494161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600" dirty="0">
                <a:solidFill>
                  <a:schemeClr val="bg1">
                    <a:lumMod val="50000"/>
                  </a:schemeClr>
                </a:solidFill>
                <a:latin typeface="Script cole" panose="00000400000000000000" pitchFamily="2" charset="0"/>
              </a:rPr>
              <a:t>40</a:t>
            </a:r>
            <a:endParaRPr lang="fr-FR" sz="1600" dirty="0"/>
          </a:p>
        </p:txBody>
      </p:sp>
      <p:sp>
        <p:nvSpPr>
          <p:cNvPr id="62" name="ZoneTexte 61">
            <a:extLst>
              <a:ext uri="{FF2B5EF4-FFF2-40B4-BE49-F238E27FC236}">
                <a16:creationId xmlns:a16="http://schemas.microsoft.com/office/drawing/2014/main" id="{7B31CE13-71E5-4586-AEF9-214B396531C0}"/>
              </a:ext>
            </a:extLst>
          </p:cNvPr>
          <p:cNvSpPr txBox="1"/>
          <p:nvPr/>
        </p:nvSpPr>
        <p:spPr>
          <a:xfrm>
            <a:off x="223057" y="2907493"/>
            <a:ext cx="494161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600" dirty="0">
                <a:solidFill>
                  <a:schemeClr val="bg1">
                    <a:lumMod val="50000"/>
                  </a:schemeClr>
                </a:solidFill>
                <a:latin typeface="Script cole" panose="00000400000000000000" pitchFamily="2" charset="0"/>
              </a:rPr>
              <a:t>41</a:t>
            </a:r>
            <a:endParaRPr lang="fr-FR" sz="1600" dirty="0"/>
          </a:p>
        </p:txBody>
      </p:sp>
      <p:sp>
        <p:nvSpPr>
          <p:cNvPr id="63" name="Ellipse 62">
            <a:extLst>
              <a:ext uri="{FF2B5EF4-FFF2-40B4-BE49-F238E27FC236}">
                <a16:creationId xmlns:a16="http://schemas.microsoft.com/office/drawing/2014/main" id="{AC402380-18A6-470F-87E9-C0FB6D44FDBB}"/>
              </a:ext>
            </a:extLst>
          </p:cNvPr>
          <p:cNvSpPr/>
          <p:nvPr/>
        </p:nvSpPr>
        <p:spPr>
          <a:xfrm>
            <a:off x="1860527" y="2814869"/>
            <a:ext cx="447677" cy="430495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900" dirty="0">
              <a:solidFill>
                <a:schemeClr val="bg1">
                  <a:lumMod val="50000"/>
                </a:schemeClr>
              </a:solidFill>
              <a:latin typeface="Script cole" panose="00000400000000000000" pitchFamily="2" charset="0"/>
            </a:endParaRPr>
          </a:p>
        </p:txBody>
      </p:sp>
      <p:sp>
        <p:nvSpPr>
          <p:cNvPr id="64" name="Ellipse 63">
            <a:extLst>
              <a:ext uri="{FF2B5EF4-FFF2-40B4-BE49-F238E27FC236}">
                <a16:creationId xmlns:a16="http://schemas.microsoft.com/office/drawing/2014/main" id="{6031A1A0-E8E9-4F84-99E0-B91834D8192A}"/>
              </a:ext>
            </a:extLst>
          </p:cNvPr>
          <p:cNvSpPr/>
          <p:nvPr/>
        </p:nvSpPr>
        <p:spPr>
          <a:xfrm>
            <a:off x="3510642" y="2830062"/>
            <a:ext cx="447677" cy="430495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600" dirty="0">
              <a:solidFill>
                <a:schemeClr val="bg1">
                  <a:lumMod val="50000"/>
                </a:schemeClr>
              </a:solidFill>
              <a:latin typeface="Script cole" panose="00000400000000000000" pitchFamily="2" charset="0"/>
            </a:endParaRPr>
          </a:p>
        </p:txBody>
      </p:sp>
      <p:sp>
        <p:nvSpPr>
          <p:cNvPr id="65" name="Ellipse 64">
            <a:extLst>
              <a:ext uri="{FF2B5EF4-FFF2-40B4-BE49-F238E27FC236}">
                <a16:creationId xmlns:a16="http://schemas.microsoft.com/office/drawing/2014/main" id="{399DDA98-B18F-4C3B-A789-4866794DE6AF}"/>
              </a:ext>
            </a:extLst>
          </p:cNvPr>
          <p:cNvSpPr/>
          <p:nvPr/>
        </p:nvSpPr>
        <p:spPr>
          <a:xfrm>
            <a:off x="5170072" y="2822628"/>
            <a:ext cx="447677" cy="430495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600" dirty="0">
              <a:solidFill>
                <a:schemeClr val="bg1">
                  <a:lumMod val="50000"/>
                </a:schemeClr>
              </a:solidFill>
              <a:latin typeface="Script cole" panose="00000400000000000000" pitchFamily="2" charset="0"/>
            </a:endParaRPr>
          </a:p>
        </p:txBody>
      </p:sp>
      <p:sp>
        <p:nvSpPr>
          <p:cNvPr id="66" name="Ellipse 65">
            <a:extLst>
              <a:ext uri="{FF2B5EF4-FFF2-40B4-BE49-F238E27FC236}">
                <a16:creationId xmlns:a16="http://schemas.microsoft.com/office/drawing/2014/main" id="{B0866572-9451-4668-8420-97FD4876BBC0}"/>
              </a:ext>
            </a:extLst>
          </p:cNvPr>
          <p:cNvSpPr/>
          <p:nvPr/>
        </p:nvSpPr>
        <p:spPr>
          <a:xfrm>
            <a:off x="150806" y="5936262"/>
            <a:ext cx="447677" cy="430495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600" dirty="0">
              <a:solidFill>
                <a:schemeClr val="bg1">
                  <a:lumMod val="50000"/>
                </a:schemeClr>
              </a:solidFill>
              <a:latin typeface="Script cole" panose="00000400000000000000" pitchFamily="2" charset="0"/>
            </a:endParaRPr>
          </a:p>
        </p:txBody>
      </p:sp>
      <p:sp>
        <p:nvSpPr>
          <p:cNvPr id="67" name="ZoneTexte 66">
            <a:extLst>
              <a:ext uri="{FF2B5EF4-FFF2-40B4-BE49-F238E27FC236}">
                <a16:creationId xmlns:a16="http://schemas.microsoft.com/office/drawing/2014/main" id="{F1BC7984-E93B-46B7-9931-60D67D1A7465}"/>
              </a:ext>
            </a:extLst>
          </p:cNvPr>
          <p:cNvSpPr txBox="1"/>
          <p:nvPr/>
        </p:nvSpPr>
        <p:spPr>
          <a:xfrm>
            <a:off x="3506198" y="2876032"/>
            <a:ext cx="494161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600" dirty="0">
                <a:solidFill>
                  <a:schemeClr val="bg1">
                    <a:lumMod val="50000"/>
                  </a:schemeClr>
                </a:solidFill>
                <a:latin typeface="Script cole" panose="00000400000000000000" pitchFamily="2" charset="0"/>
              </a:rPr>
              <a:t>43</a:t>
            </a:r>
            <a:endParaRPr lang="fr-FR" sz="1600" dirty="0"/>
          </a:p>
        </p:txBody>
      </p:sp>
      <p:sp>
        <p:nvSpPr>
          <p:cNvPr id="68" name="ZoneTexte 67">
            <a:extLst>
              <a:ext uri="{FF2B5EF4-FFF2-40B4-BE49-F238E27FC236}">
                <a16:creationId xmlns:a16="http://schemas.microsoft.com/office/drawing/2014/main" id="{06EAB355-417F-49E7-9B11-802B4A407CC2}"/>
              </a:ext>
            </a:extLst>
          </p:cNvPr>
          <p:cNvSpPr txBox="1"/>
          <p:nvPr/>
        </p:nvSpPr>
        <p:spPr>
          <a:xfrm>
            <a:off x="1880742" y="2876032"/>
            <a:ext cx="494161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600" dirty="0">
                <a:solidFill>
                  <a:schemeClr val="bg1">
                    <a:lumMod val="50000"/>
                  </a:schemeClr>
                </a:solidFill>
                <a:latin typeface="Script cole" panose="00000400000000000000" pitchFamily="2" charset="0"/>
              </a:rPr>
              <a:t>42</a:t>
            </a:r>
            <a:endParaRPr lang="fr-FR" sz="1600" dirty="0"/>
          </a:p>
        </p:txBody>
      </p:sp>
      <p:sp>
        <p:nvSpPr>
          <p:cNvPr id="69" name="ZoneTexte 68">
            <a:extLst>
              <a:ext uri="{FF2B5EF4-FFF2-40B4-BE49-F238E27FC236}">
                <a16:creationId xmlns:a16="http://schemas.microsoft.com/office/drawing/2014/main" id="{3F404676-5ACE-4711-8C2B-532593328A90}"/>
              </a:ext>
            </a:extLst>
          </p:cNvPr>
          <p:cNvSpPr txBox="1"/>
          <p:nvPr/>
        </p:nvSpPr>
        <p:spPr>
          <a:xfrm>
            <a:off x="5198181" y="2883791"/>
            <a:ext cx="494161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600" dirty="0">
                <a:solidFill>
                  <a:schemeClr val="bg1">
                    <a:lumMod val="50000"/>
                  </a:schemeClr>
                </a:solidFill>
                <a:latin typeface="Script cole" panose="00000400000000000000" pitchFamily="2" charset="0"/>
              </a:rPr>
              <a:t>44</a:t>
            </a:r>
            <a:endParaRPr lang="fr-FR" sz="1600" dirty="0"/>
          </a:p>
        </p:txBody>
      </p:sp>
      <p:sp>
        <p:nvSpPr>
          <p:cNvPr id="70" name="ZoneTexte 69">
            <a:extLst>
              <a:ext uri="{FF2B5EF4-FFF2-40B4-BE49-F238E27FC236}">
                <a16:creationId xmlns:a16="http://schemas.microsoft.com/office/drawing/2014/main" id="{40C8E6B9-2E7F-40BE-A379-01AB6C1A532E}"/>
              </a:ext>
            </a:extLst>
          </p:cNvPr>
          <p:cNvSpPr txBox="1"/>
          <p:nvPr/>
        </p:nvSpPr>
        <p:spPr>
          <a:xfrm>
            <a:off x="188401" y="5993388"/>
            <a:ext cx="494161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600" dirty="0">
                <a:solidFill>
                  <a:schemeClr val="bg1">
                    <a:lumMod val="50000"/>
                  </a:schemeClr>
                </a:solidFill>
                <a:latin typeface="Script cole" panose="00000400000000000000" pitchFamily="2" charset="0"/>
              </a:rPr>
              <a:t>45</a:t>
            </a:r>
            <a:endParaRPr lang="fr-FR" sz="1600" dirty="0"/>
          </a:p>
        </p:txBody>
      </p:sp>
      <p:sp>
        <p:nvSpPr>
          <p:cNvPr id="71" name="Ellipse 70">
            <a:extLst>
              <a:ext uri="{FF2B5EF4-FFF2-40B4-BE49-F238E27FC236}">
                <a16:creationId xmlns:a16="http://schemas.microsoft.com/office/drawing/2014/main" id="{3472500D-1742-48B3-ABF9-0EFB79FC4287}"/>
              </a:ext>
            </a:extLst>
          </p:cNvPr>
          <p:cNvSpPr/>
          <p:nvPr/>
        </p:nvSpPr>
        <p:spPr>
          <a:xfrm>
            <a:off x="2664417" y="5942831"/>
            <a:ext cx="447677" cy="430495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900" dirty="0">
              <a:solidFill>
                <a:schemeClr val="bg1">
                  <a:lumMod val="50000"/>
                </a:schemeClr>
              </a:solidFill>
              <a:latin typeface="Script cole" panose="00000400000000000000" pitchFamily="2" charset="0"/>
            </a:endParaRPr>
          </a:p>
        </p:txBody>
      </p:sp>
      <p:sp>
        <p:nvSpPr>
          <p:cNvPr id="72" name="ZoneTexte 71">
            <a:extLst>
              <a:ext uri="{FF2B5EF4-FFF2-40B4-BE49-F238E27FC236}">
                <a16:creationId xmlns:a16="http://schemas.microsoft.com/office/drawing/2014/main" id="{2EEBCF2A-A065-4A32-B245-7A59B3C4AFFA}"/>
              </a:ext>
            </a:extLst>
          </p:cNvPr>
          <p:cNvSpPr txBox="1"/>
          <p:nvPr/>
        </p:nvSpPr>
        <p:spPr>
          <a:xfrm>
            <a:off x="2684632" y="6003994"/>
            <a:ext cx="494161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600" dirty="0">
                <a:solidFill>
                  <a:schemeClr val="bg1">
                    <a:lumMod val="50000"/>
                  </a:schemeClr>
                </a:solidFill>
                <a:latin typeface="Script cole" panose="00000400000000000000" pitchFamily="2" charset="0"/>
              </a:rPr>
              <a:t>46</a:t>
            </a:r>
            <a:endParaRPr lang="fr-FR" sz="1600" dirty="0"/>
          </a:p>
        </p:txBody>
      </p:sp>
      <p:sp>
        <p:nvSpPr>
          <p:cNvPr id="100" name="ZoneTexte 99">
            <a:extLst>
              <a:ext uri="{FF2B5EF4-FFF2-40B4-BE49-F238E27FC236}">
                <a16:creationId xmlns:a16="http://schemas.microsoft.com/office/drawing/2014/main" id="{79B9831E-FB7E-4316-B383-399FD984953D}"/>
              </a:ext>
            </a:extLst>
          </p:cNvPr>
          <p:cNvSpPr txBox="1"/>
          <p:nvPr/>
        </p:nvSpPr>
        <p:spPr>
          <a:xfrm>
            <a:off x="168377" y="1388547"/>
            <a:ext cx="494161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600" dirty="0">
                <a:solidFill>
                  <a:schemeClr val="bg1">
                    <a:lumMod val="50000"/>
                  </a:schemeClr>
                </a:solidFill>
                <a:latin typeface="Script cole" panose="00000400000000000000" pitchFamily="2" charset="0"/>
              </a:rPr>
              <a:t>38</a:t>
            </a:r>
            <a:endParaRPr lang="fr-FR" sz="1600" dirty="0"/>
          </a:p>
        </p:txBody>
      </p:sp>
      <p:sp>
        <p:nvSpPr>
          <p:cNvPr id="101" name="Rectangle : coins arrondis 100">
            <a:extLst>
              <a:ext uri="{FF2B5EF4-FFF2-40B4-BE49-F238E27FC236}">
                <a16:creationId xmlns:a16="http://schemas.microsoft.com/office/drawing/2014/main" id="{57341D56-F081-449E-8615-BA524A8FE2FD}"/>
              </a:ext>
            </a:extLst>
          </p:cNvPr>
          <p:cNvSpPr/>
          <p:nvPr/>
        </p:nvSpPr>
        <p:spPr>
          <a:xfrm>
            <a:off x="1974177" y="60236"/>
            <a:ext cx="2981323" cy="618967"/>
          </a:xfrm>
          <a:prstGeom prst="roundRect">
            <a:avLst/>
          </a:prstGeom>
          <a:noFill/>
          <a:ln w="57150">
            <a:solidFill>
              <a:srgbClr val="00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dirty="0">
                <a:solidFill>
                  <a:srgbClr val="CCFFFF"/>
                </a:solidFill>
                <a:latin typeface="KG Second Chances Solid" panose="02000000000000000000" pitchFamily="2" charset="0"/>
              </a:rPr>
              <a:t>ORTHOGRAPHE</a:t>
            </a:r>
            <a:endParaRPr lang="fr-FR" sz="2800" dirty="0">
              <a:solidFill>
                <a:srgbClr val="CCFFFF"/>
              </a:solidFill>
              <a:latin typeface="KG Second Chances Solid" panose="02000000000000000000" pitchFamily="2" charset="0"/>
            </a:endParaRPr>
          </a:p>
        </p:txBody>
      </p:sp>
      <p:sp>
        <p:nvSpPr>
          <p:cNvPr id="102" name="ZoneTexte 101">
            <a:extLst>
              <a:ext uri="{FF2B5EF4-FFF2-40B4-BE49-F238E27FC236}">
                <a16:creationId xmlns:a16="http://schemas.microsoft.com/office/drawing/2014/main" id="{6DB2F7C4-35F5-483E-8FCD-40F9BB20B835}"/>
              </a:ext>
            </a:extLst>
          </p:cNvPr>
          <p:cNvSpPr txBox="1"/>
          <p:nvPr/>
        </p:nvSpPr>
        <p:spPr>
          <a:xfrm>
            <a:off x="2064181" y="275925"/>
            <a:ext cx="289131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200" dirty="0">
                <a:solidFill>
                  <a:srgbClr val="00B0F0"/>
                </a:solidFill>
                <a:latin typeface="Alamain" panose="020B0603050302020204" pitchFamily="34" charset="0"/>
              </a:rPr>
              <a:t>orthographe</a:t>
            </a:r>
          </a:p>
        </p:txBody>
      </p:sp>
      <p:sp>
        <p:nvSpPr>
          <p:cNvPr id="75" name="ZoneTexte 74">
            <a:extLst>
              <a:ext uri="{FF2B5EF4-FFF2-40B4-BE49-F238E27FC236}">
                <a16:creationId xmlns:a16="http://schemas.microsoft.com/office/drawing/2014/main" id="{6132CF05-1330-477E-8965-4FEFB5B5F0D2}"/>
              </a:ext>
            </a:extLst>
          </p:cNvPr>
          <p:cNvSpPr txBox="1"/>
          <p:nvPr/>
        </p:nvSpPr>
        <p:spPr>
          <a:xfrm>
            <a:off x="0" y="876672"/>
            <a:ext cx="53244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rgbClr val="17B2EB"/>
                </a:solidFill>
                <a:latin typeface="KG Second Chances Solid" panose="02000000000000000000" pitchFamily="2" charset="0"/>
              </a:rPr>
              <a:t>Je m’entraine:</a:t>
            </a:r>
            <a:r>
              <a:rPr lang="fr-FR" dirty="0">
                <a:latin typeface="KG Second Chances Solid" panose="02000000000000000000" pitchFamily="2" charset="0"/>
              </a:rPr>
              <a:t> l’orthographe des mots</a:t>
            </a:r>
          </a:p>
        </p:txBody>
      </p:sp>
      <p:graphicFrame>
        <p:nvGraphicFramePr>
          <p:cNvPr id="77" name="Tableau 6">
            <a:extLst>
              <a:ext uri="{FF2B5EF4-FFF2-40B4-BE49-F238E27FC236}">
                <a16:creationId xmlns:a16="http://schemas.microsoft.com/office/drawing/2014/main" id="{0C176E63-5054-4C04-AE65-846B6FE4C83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4280353"/>
              </p:ext>
            </p:extLst>
          </p:nvPr>
        </p:nvGraphicFramePr>
        <p:xfrm>
          <a:off x="178525" y="2832678"/>
          <a:ext cx="6602048" cy="147185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2628">
                  <a:extLst>
                    <a:ext uri="{9D8B030D-6E8A-4147-A177-3AD203B41FA5}">
                      <a16:colId xmlns:a16="http://schemas.microsoft.com/office/drawing/2014/main" val="1145086393"/>
                    </a:ext>
                  </a:extLst>
                </a:gridCol>
                <a:gridCol w="412628">
                  <a:extLst>
                    <a:ext uri="{9D8B030D-6E8A-4147-A177-3AD203B41FA5}">
                      <a16:colId xmlns:a16="http://schemas.microsoft.com/office/drawing/2014/main" val="2747191749"/>
                    </a:ext>
                  </a:extLst>
                </a:gridCol>
                <a:gridCol w="412628">
                  <a:extLst>
                    <a:ext uri="{9D8B030D-6E8A-4147-A177-3AD203B41FA5}">
                      <a16:colId xmlns:a16="http://schemas.microsoft.com/office/drawing/2014/main" val="3797999759"/>
                    </a:ext>
                  </a:extLst>
                </a:gridCol>
                <a:gridCol w="412628">
                  <a:extLst>
                    <a:ext uri="{9D8B030D-6E8A-4147-A177-3AD203B41FA5}">
                      <a16:colId xmlns:a16="http://schemas.microsoft.com/office/drawing/2014/main" val="3817085320"/>
                    </a:ext>
                  </a:extLst>
                </a:gridCol>
                <a:gridCol w="412628">
                  <a:extLst>
                    <a:ext uri="{9D8B030D-6E8A-4147-A177-3AD203B41FA5}">
                      <a16:colId xmlns:a16="http://schemas.microsoft.com/office/drawing/2014/main" val="4241402510"/>
                    </a:ext>
                  </a:extLst>
                </a:gridCol>
                <a:gridCol w="412628">
                  <a:extLst>
                    <a:ext uri="{9D8B030D-6E8A-4147-A177-3AD203B41FA5}">
                      <a16:colId xmlns:a16="http://schemas.microsoft.com/office/drawing/2014/main" val="725132611"/>
                    </a:ext>
                  </a:extLst>
                </a:gridCol>
                <a:gridCol w="412628">
                  <a:extLst>
                    <a:ext uri="{9D8B030D-6E8A-4147-A177-3AD203B41FA5}">
                      <a16:colId xmlns:a16="http://schemas.microsoft.com/office/drawing/2014/main" val="1091096385"/>
                    </a:ext>
                  </a:extLst>
                </a:gridCol>
                <a:gridCol w="412628">
                  <a:extLst>
                    <a:ext uri="{9D8B030D-6E8A-4147-A177-3AD203B41FA5}">
                      <a16:colId xmlns:a16="http://schemas.microsoft.com/office/drawing/2014/main" val="3840775718"/>
                    </a:ext>
                  </a:extLst>
                </a:gridCol>
                <a:gridCol w="412628">
                  <a:extLst>
                    <a:ext uri="{9D8B030D-6E8A-4147-A177-3AD203B41FA5}">
                      <a16:colId xmlns:a16="http://schemas.microsoft.com/office/drawing/2014/main" val="2618562218"/>
                    </a:ext>
                  </a:extLst>
                </a:gridCol>
                <a:gridCol w="412628">
                  <a:extLst>
                    <a:ext uri="{9D8B030D-6E8A-4147-A177-3AD203B41FA5}">
                      <a16:colId xmlns:a16="http://schemas.microsoft.com/office/drawing/2014/main" val="1788335958"/>
                    </a:ext>
                  </a:extLst>
                </a:gridCol>
                <a:gridCol w="412628">
                  <a:extLst>
                    <a:ext uri="{9D8B030D-6E8A-4147-A177-3AD203B41FA5}">
                      <a16:colId xmlns:a16="http://schemas.microsoft.com/office/drawing/2014/main" val="3867010971"/>
                    </a:ext>
                  </a:extLst>
                </a:gridCol>
                <a:gridCol w="412628">
                  <a:extLst>
                    <a:ext uri="{9D8B030D-6E8A-4147-A177-3AD203B41FA5}">
                      <a16:colId xmlns:a16="http://schemas.microsoft.com/office/drawing/2014/main" val="3247125592"/>
                    </a:ext>
                  </a:extLst>
                </a:gridCol>
                <a:gridCol w="412628">
                  <a:extLst>
                    <a:ext uri="{9D8B030D-6E8A-4147-A177-3AD203B41FA5}">
                      <a16:colId xmlns:a16="http://schemas.microsoft.com/office/drawing/2014/main" val="4114138783"/>
                    </a:ext>
                  </a:extLst>
                </a:gridCol>
                <a:gridCol w="412628">
                  <a:extLst>
                    <a:ext uri="{9D8B030D-6E8A-4147-A177-3AD203B41FA5}">
                      <a16:colId xmlns:a16="http://schemas.microsoft.com/office/drawing/2014/main" val="707817699"/>
                    </a:ext>
                  </a:extLst>
                </a:gridCol>
                <a:gridCol w="412628">
                  <a:extLst>
                    <a:ext uri="{9D8B030D-6E8A-4147-A177-3AD203B41FA5}">
                      <a16:colId xmlns:a16="http://schemas.microsoft.com/office/drawing/2014/main" val="3448795248"/>
                    </a:ext>
                  </a:extLst>
                </a:gridCol>
                <a:gridCol w="412628">
                  <a:extLst>
                    <a:ext uri="{9D8B030D-6E8A-4147-A177-3AD203B41FA5}">
                      <a16:colId xmlns:a16="http://schemas.microsoft.com/office/drawing/2014/main" val="563138368"/>
                    </a:ext>
                  </a:extLst>
                </a:gridCol>
              </a:tblGrid>
              <a:tr h="1101018">
                <a:tc gridSpan="4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aseline="0" dirty="0">
                          <a:latin typeface="KG Primary Whimsy" panose="02000506000000020003" pitchFamily="2" charset="0"/>
                        </a:rPr>
                        <a:t>La lettre G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latin typeface="KG Primary Whimsy" panose="02000506000000020003" pitchFamily="2" charset="0"/>
                        </a:rPr>
                        <a:t>La lettre S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latin typeface="KG Primary Whimsy" panose="02000506000000020003" pitchFamily="2" charset="0"/>
                        </a:rPr>
                        <a:t>La lettre C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aseline="0" dirty="0">
                          <a:latin typeface="KG Primary Whimsy" panose="02000506000000020003" pitchFamily="2" charset="0"/>
                        </a:rPr>
                        <a:t>J’utilise la règle du m devant le m, p, b.</a:t>
                      </a:r>
                    </a:p>
                  </a:txBody>
                  <a:tcPr anchor="b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57874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dirty="0"/>
                        <a:t>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94602442"/>
                  </a:ext>
                </a:extLst>
              </a:tr>
            </a:tbl>
          </a:graphicData>
        </a:graphic>
      </p:graphicFrame>
      <p:graphicFrame>
        <p:nvGraphicFramePr>
          <p:cNvPr id="78" name="Tableau 77">
            <a:extLst>
              <a:ext uri="{FF2B5EF4-FFF2-40B4-BE49-F238E27FC236}">
                <a16:creationId xmlns:a16="http://schemas.microsoft.com/office/drawing/2014/main" id="{158AAB04-1473-4CD9-A746-2B12B009C74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1823495"/>
              </p:ext>
            </p:extLst>
          </p:nvPr>
        </p:nvGraphicFramePr>
        <p:xfrm>
          <a:off x="361044" y="4358649"/>
          <a:ext cx="1304124" cy="5486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47438">
                  <a:extLst>
                    <a:ext uri="{9D8B030D-6E8A-4147-A177-3AD203B41FA5}">
                      <a16:colId xmlns:a16="http://schemas.microsoft.com/office/drawing/2014/main" val="389034071"/>
                    </a:ext>
                  </a:extLst>
                </a:gridCol>
                <a:gridCol w="378343">
                  <a:extLst>
                    <a:ext uri="{9D8B030D-6E8A-4147-A177-3AD203B41FA5}">
                      <a16:colId xmlns:a16="http://schemas.microsoft.com/office/drawing/2014/main" val="1220397585"/>
                    </a:ext>
                  </a:extLst>
                </a:gridCol>
                <a:gridCol w="378343">
                  <a:extLst>
                    <a:ext uri="{9D8B030D-6E8A-4147-A177-3AD203B41FA5}">
                      <a16:colId xmlns:a16="http://schemas.microsoft.com/office/drawing/2014/main" val="3756903063"/>
                    </a:ext>
                  </a:extLst>
                </a:gridCol>
              </a:tblGrid>
              <a:tr h="184666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latin typeface="KG Primary Whimsy" panose="02000506000000020003" pitchFamily="2" charset="0"/>
                        </a:rPr>
                        <a:t>Test 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KG Primary Whimsy" panose="02000506000000020003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KG Primary Whimsy" panose="02000506000000020003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9610412"/>
                  </a:ext>
                </a:extLst>
              </a:tr>
              <a:tr h="184666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latin typeface="KG Primary Whimsy" panose="02000506000000020003" pitchFamily="2" charset="0"/>
                        </a:rPr>
                        <a:t>Éval 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KG Primary Whimsy" panose="02000506000000020003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KG Primary Whimsy" panose="02000506000000020003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752456"/>
                  </a:ext>
                </a:extLst>
              </a:tr>
            </a:tbl>
          </a:graphicData>
        </a:graphic>
      </p:graphicFrame>
      <p:graphicFrame>
        <p:nvGraphicFramePr>
          <p:cNvPr id="79" name="Tableau 78">
            <a:extLst>
              <a:ext uri="{FF2B5EF4-FFF2-40B4-BE49-F238E27FC236}">
                <a16:creationId xmlns:a16="http://schemas.microsoft.com/office/drawing/2014/main" id="{F8AB4E79-9072-447F-A0E8-4EB375B0BD5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4678937"/>
              </p:ext>
            </p:extLst>
          </p:nvPr>
        </p:nvGraphicFramePr>
        <p:xfrm>
          <a:off x="2017736" y="4360823"/>
          <a:ext cx="1304124" cy="5486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47438">
                  <a:extLst>
                    <a:ext uri="{9D8B030D-6E8A-4147-A177-3AD203B41FA5}">
                      <a16:colId xmlns:a16="http://schemas.microsoft.com/office/drawing/2014/main" val="389034071"/>
                    </a:ext>
                  </a:extLst>
                </a:gridCol>
                <a:gridCol w="378343">
                  <a:extLst>
                    <a:ext uri="{9D8B030D-6E8A-4147-A177-3AD203B41FA5}">
                      <a16:colId xmlns:a16="http://schemas.microsoft.com/office/drawing/2014/main" val="1220397585"/>
                    </a:ext>
                  </a:extLst>
                </a:gridCol>
                <a:gridCol w="378343">
                  <a:extLst>
                    <a:ext uri="{9D8B030D-6E8A-4147-A177-3AD203B41FA5}">
                      <a16:colId xmlns:a16="http://schemas.microsoft.com/office/drawing/2014/main" val="3756903063"/>
                    </a:ext>
                  </a:extLst>
                </a:gridCol>
              </a:tblGrid>
              <a:tr h="184666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latin typeface="KG Primary Whimsy" panose="02000506000000020003" pitchFamily="2" charset="0"/>
                        </a:rPr>
                        <a:t>Test 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KG Primary Whimsy" panose="02000506000000020003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KG Primary Whimsy" panose="02000506000000020003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9610412"/>
                  </a:ext>
                </a:extLst>
              </a:tr>
              <a:tr h="184666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latin typeface="KG Primary Whimsy" panose="02000506000000020003" pitchFamily="2" charset="0"/>
                        </a:rPr>
                        <a:t>Éval 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KG Primary Whimsy" panose="02000506000000020003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KG Primary Whimsy" panose="02000506000000020003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752456"/>
                  </a:ext>
                </a:extLst>
              </a:tr>
            </a:tbl>
          </a:graphicData>
        </a:graphic>
      </p:graphicFrame>
      <p:graphicFrame>
        <p:nvGraphicFramePr>
          <p:cNvPr id="82" name="Tableau 81">
            <a:extLst>
              <a:ext uri="{FF2B5EF4-FFF2-40B4-BE49-F238E27FC236}">
                <a16:creationId xmlns:a16="http://schemas.microsoft.com/office/drawing/2014/main" id="{BC7703ED-6593-4F0E-AF2F-4AF9A31AF31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1721477"/>
              </p:ext>
            </p:extLst>
          </p:nvPr>
        </p:nvGraphicFramePr>
        <p:xfrm>
          <a:off x="3656714" y="4360823"/>
          <a:ext cx="1304124" cy="5486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47438">
                  <a:extLst>
                    <a:ext uri="{9D8B030D-6E8A-4147-A177-3AD203B41FA5}">
                      <a16:colId xmlns:a16="http://schemas.microsoft.com/office/drawing/2014/main" val="389034071"/>
                    </a:ext>
                  </a:extLst>
                </a:gridCol>
                <a:gridCol w="378343">
                  <a:extLst>
                    <a:ext uri="{9D8B030D-6E8A-4147-A177-3AD203B41FA5}">
                      <a16:colId xmlns:a16="http://schemas.microsoft.com/office/drawing/2014/main" val="1220397585"/>
                    </a:ext>
                  </a:extLst>
                </a:gridCol>
                <a:gridCol w="378343">
                  <a:extLst>
                    <a:ext uri="{9D8B030D-6E8A-4147-A177-3AD203B41FA5}">
                      <a16:colId xmlns:a16="http://schemas.microsoft.com/office/drawing/2014/main" val="3756903063"/>
                    </a:ext>
                  </a:extLst>
                </a:gridCol>
              </a:tblGrid>
              <a:tr h="184666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latin typeface="KG Primary Whimsy" panose="02000506000000020003" pitchFamily="2" charset="0"/>
                        </a:rPr>
                        <a:t>Test 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KG Primary Whimsy" panose="02000506000000020003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KG Primary Whimsy" panose="02000506000000020003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9610412"/>
                  </a:ext>
                </a:extLst>
              </a:tr>
              <a:tr h="184666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latin typeface="KG Primary Whimsy" panose="02000506000000020003" pitchFamily="2" charset="0"/>
                        </a:rPr>
                        <a:t>Éval 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KG Primary Whimsy" panose="02000506000000020003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KG Primary Whimsy" panose="02000506000000020003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752456"/>
                  </a:ext>
                </a:extLst>
              </a:tr>
            </a:tbl>
          </a:graphicData>
        </a:graphic>
      </p:graphicFrame>
      <p:graphicFrame>
        <p:nvGraphicFramePr>
          <p:cNvPr id="92" name="Tableau 91">
            <a:extLst>
              <a:ext uri="{FF2B5EF4-FFF2-40B4-BE49-F238E27FC236}">
                <a16:creationId xmlns:a16="http://schemas.microsoft.com/office/drawing/2014/main" id="{8A7D28A8-7020-4745-9800-8165D1A79E7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7259058"/>
              </p:ext>
            </p:extLst>
          </p:nvPr>
        </p:nvGraphicFramePr>
        <p:xfrm>
          <a:off x="5309214" y="4356400"/>
          <a:ext cx="1304124" cy="5486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47438">
                  <a:extLst>
                    <a:ext uri="{9D8B030D-6E8A-4147-A177-3AD203B41FA5}">
                      <a16:colId xmlns:a16="http://schemas.microsoft.com/office/drawing/2014/main" val="389034071"/>
                    </a:ext>
                  </a:extLst>
                </a:gridCol>
                <a:gridCol w="378343">
                  <a:extLst>
                    <a:ext uri="{9D8B030D-6E8A-4147-A177-3AD203B41FA5}">
                      <a16:colId xmlns:a16="http://schemas.microsoft.com/office/drawing/2014/main" val="1220397585"/>
                    </a:ext>
                  </a:extLst>
                </a:gridCol>
                <a:gridCol w="378343">
                  <a:extLst>
                    <a:ext uri="{9D8B030D-6E8A-4147-A177-3AD203B41FA5}">
                      <a16:colId xmlns:a16="http://schemas.microsoft.com/office/drawing/2014/main" val="3756903063"/>
                    </a:ext>
                  </a:extLst>
                </a:gridCol>
              </a:tblGrid>
              <a:tr h="184666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latin typeface="KG Primary Whimsy" panose="02000506000000020003" pitchFamily="2" charset="0"/>
                        </a:rPr>
                        <a:t>Test 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KG Primary Whimsy" panose="02000506000000020003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KG Primary Whimsy" panose="02000506000000020003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9610412"/>
                  </a:ext>
                </a:extLst>
              </a:tr>
              <a:tr h="184666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latin typeface="KG Primary Whimsy" panose="02000506000000020003" pitchFamily="2" charset="0"/>
                        </a:rPr>
                        <a:t>Éval 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KG Primary Whimsy" panose="02000506000000020003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KG Primary Whimsy" panose="02000506000000020003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752456"/>
                  </a:ext>
                </a:extLst>
              </a:tr>
            </a:tbl>
          </a:graphicData>
        </a:graphic>
      </p:graphicFrame>
      <p:sp>
        <p:nvSpPr>
          <p:cNvPr id="93" name="ZoneTexte 92">
            <a:extLst>
              <a:ext uri="{FF2B5EF4-FFF2-40B4-BE49-F238E27FC236}">
                <a16:creationId xmlns:a16="http://schemas.microsoft.com/office/drawing/2014/main" id="{E89E71D0-C9AC-4193-9698-E97CCF4F8F91}"/>
              </a:ext>
            </a:extLst>
          </p:cNvPr>
          <p:cNvSpPr txBox="1"/>
          <p:nvPr/>
        </p:nvSpPr>
        <p:spPr>
          <a:xfrm>
            <a:off x="94998" y="5452943"/>
            <a:ext cx="53244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rgbClr val="17B2EB"/>
                </a:solidFill>
                <a:latin typeface="KG Second Chances Solid" panose="02000000000000000000" pitchFamily="2" charset="0"/>
              </a:rPr>
              <a:t>Je m’entraine:</a:t>
            </a:r>
            <a:r>
              <a:rPr lang="fr-FR" dirty="0">
                <a:latin typeface="KG Second Chances Solid" panose="02000000000000000000" pitchFamily="2" charset="0"/>
              </a:rPr>
              <a:t> les accords</a:t>
            </a:r>
          </a:p>
        </p:txBody>
      </p:sp>
    </p:spTree>
    <p:extLst>
      <p:ext uri="{BB962C8B-B14F-4D97-AF65-F5344CB8AC3E}">
        <p14:creationId xmlns:p14="http://schemas.microsoft.com/office/powerpoint/2010/main" val="153714419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1151</TotalTime>
  <Words>697</Words>
  <Application>Microsoft Office PowerPoint</Application>
  <PresentationFormat>Format A4 (210 x 297 mm)</PresentationFormat>
  <Paragraphs>316</Paragraphs>
  <Slides>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10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17" baseType="lpstr">
      <vt:lpstr>Alamain</vt:lpstr>
      <vt:lpstr>Arial</vt:lpstr>
      <vt:lpstr>Calibri</vt:lpstr>
      <vt:lpstr>Calibri Light</vt:lpstr>
      <vt:lpstr>KG Miss Kindy Marker</vt:lpstr>
      <vt:lpstr>KG Primary Whimsy</vt:lpstr>
      <vt:lpstr>KG Second Chances Solid</vt:lpstr>
      <vt:lpstr>KG Shadow of the Day</vt:lpstr>
      <vt:lpstr>KG What the Teacher Wants</vt:lpstr>
      <vt:lpstr>Script cole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Claire Butaux</dc:creator>
  <cp:lastModifiedBy>Claire Butaux</cp:lastModifiedBy>
  <cp:revision>35</cp:revision>
  <dcterms:created xsi:type="dcterms:W3CDTF">2021-03-03T09:36:10Z</dcterms:created>
  <dcterms:modified xsi:type="dcterms:W3CDTF">2021-08-23T12:42:11Z</dcterms:modified>
</cp:coreProperties>
</file>