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7" r:id="rId5"/>
    <p:sldId id="265" r:id="rId6"/>
    <p:sldId id="266" r:id="rId7"/>
    <p:sldId id="268" r:id="rId8"/>
    <p:sldId id="269" r:id="rId9"/>
    <p:sldId id="273" r:id="rId10"/>
    <p:sldId id="256" r:id="rId11"/>
    <p:sldId id="257" r:id="rId12"/>
    <p:sldId id="258" r:id="rId13"/>
    <p:sldId id="259" r:id="rId14"/>
    <p:sldId id="260" r:id="rId15"/>
    <p:sldId id="261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éronique Lacour" userId="be1275e743b3e910" providerId="LiveId" clId="{55C4A7F9-9CFD-4F3C-82E3-CD5BF3B2C181}"/>
    <pc:docChg chg="undo custSel addSld modSld sldOrd modMainMaster">
      <pc:chgData name="Véronique Lacour" userId="be1275e743b3e910" providerId="LiveId" clId="{55C4A7F9-9CFD-4F3C-82E3-CD5BF3B2C181}" dt="2018-02-25T18:26:32.558" v="1155"/>
      <pc:docMkLst>
        <pc:docMk/>
      </pc:docMkLst>
      <pc:sldChg chg="addSp delSp modSp modTransition">
        <pc:chgData name="Véronique Lacour" userId="be1275e743b3e910" providerId="LiveId" clId="{55C4A7F9-9CFD-4F3C-82E3-CD5BF3B2C181}" dt="2018-02-25T18:04:24.001" v="843" actId="1076"/>
        <pc:sldMkLst>
          <pc:docMk/>
          <pc:sldMk cId="1869809107" sldId="256"/>
        </pc:sldMkLst>
        <pc:picChg chg="del mod">
          <ac:chgData name="Véronique Lacour" userId="be1275e743b3e910" providerId="LiveId" clId="{55C4A7F9-9CFD-4F3C-82E3-CD5BF3B2C181}" dt="2018-02-25T18:03:53.051" v="840" actId="478"/>
          <ac:picMkLst>
            <pc:docMk/>
            <pc:sldMk cId="1869809107" sldId="256"/>
            <ac:picMk id="4" creationId="{00000000-0000-0000-0000-000000000000}"/>
          </ac:picMkLst>
        </pc:picChg>
        <pc:picChg chg="add del mod">
          <ac:chgData name="Véronique Lacour" userId="be1275e743b3e910" providerId="LiveId" clId="{55C4A7F9-9CFD-4F3C-82E3-CD5BF3B2C181}" dt="2018-02-25T18:03:52.257" v="839" actId="478"/>
          <ac:picMkLst>
            <pc:docMk/>
            <pc:sldMk cId="1869809107" sldId="256"/>
            <ac:picMk id="5" creationId="{CEF6B3F4-DFF3-443A-A433-52E041F53051}"/>
          </ac:picMkLst>
        </pc:picChg>
        <pc:picChg chg="add mod">
          <ac:chgData name="Véronique Lacour" userId="be1275e743b3e910" providerId="LiveId" clId="{55C4A7F9-9CFD-4F3C-82E3-CD5BF3B2C181}" dt="2018-02-25T18:04:24.001" v="843" actId="1076"/>
          <ac:picMkLst>
            <pc:docMk/>
            <pc:sldMk cId="1869809107" sldId="256"/>
            <ac:picMk id="7" creationId="{8FE7AEC3-586E-4BD7-90AE-1BD14BDA4D9B}"/>
          </ac:picMkLst>
        </pc:picChg>
      </pc:sldChg>
      <pc:sldChg chg="modSp modTransition">
        <pc:chgData name="Véronique Lacour" userId="be1275e743b3e910" providerId="LiveId" clId="{55C4A7F9-9CFD-4F3C-82E3-CD5BF3B2C181}" dt="2018-02-25T17:56:06.586" v="835"/>
        <pc:sldMkLst>
          <pc:docMk/>
          <pc:sldMk cId="1853572548" sldId="257"/>
        </pc:sldMkLst>
        <pc:spChg chg="mod">
          <ac:chgData name="Véronique Lacour" userId="be1275e743b3e910" providerId="LiveId" clId="{55C4A7F9-9CFD-4F3C-82E3-CD5BF3B2C181}" dt="2018-02-25T16:42:56.600" v="63" actId="1076"/>
          <ac:spMkLst>
            <pc:docMk/>
            <pc:sldMk cId="1853572548" sldId="257"/>
            <ac:spMk id="2" creationId="{00000000-0000-0000-0000-000000000000}"/>
          </ac:spMkLst>
        </pc:spChg>
      </pc:sldChg>
      <pc:sldChg chg="modSp modTransition">
        <pc:chgData name="Véronique Lacour" userId="be1275e743b3e910" providerId="LiveId" clId="{55C4A7F9-9CFD-4F3C-82E3-CD5BF3B2C181}" dt="2018-02-25T17:56:06.586" v="835"/>
        <pc:sldMkLst>
          <pc:docMk/>
          <pc:sldMk cId="1365746824" sldId="258"/>
        </pc:sldMkLst>
        <pc:spChg chg="mod">
          <ac:chgData name="Véronique Lacour" userId="be1275e743b3e910" providerId="LiveId" clId="{55C4A7F9-9CFD-4F3C-82E3-CD5BF3B2C181}" dt="2018-02-25T16:44:24.584" v="73" actId="1076"/>
          <ac:spMkLst>
            <pc:docMk/>
            <pc:sldMk cId="1365746824" sldId="258"/>
            <ac:spMk id="2" creationId="{00000000-0000-0000-0000-000000000000}"/>
          </ac:spMkLst>
        </pc:spChg>
      </pc:sldChg>
      <pc:sldChg chg="modSp modTransition modAnim">
        <pc:chgData name="Véronique Lacour" userId="be1275e743b3e910" providerId="LiveId" clId="{55C4A7F9-9CFD-4F3C-82E3-CD5BF3B2C181}" dt="2018-02-25T17:56:06.586" v="835"/>
        <pc:sldMkLst>
          <pc:docMk/>
          <pc:sldMk cId="1503394950" sldId="259"/>
        </pc:sldMkLst>
        <pc:spChg chg="mod">
          <ac:chgData name="Véronique Lacour" userId="be1275e743b3e910" providerId="LiveId" clId="{55C4A7F9-9CFD-4F3C-82E3-CD5BF3B2C181}" dt="2018-02-25T16:45:47.297" v="84" actId="1076"/>
          <ac:spMkLst>
            <pc:docMk/>
            <pc:sldMk cId="1503394950" sldId="259"/>
            <ac:spMk id="2" creationId="{00000000-0000-0000-0000-000000000000}"/>
          </ac:spMkLst>
        </pc:spChg>
      </pc:sldChg>
      <pc:sldChg chg="modSp modTransition">
        <pc:chgData name="Véronique Lacour" userId="be1275e743b3e910" providerId="LiveId" clId="{55C4A7F9-9CFD-4F3C-82E3-CD5BF3B2C181}" dt="2018-02-25T17:56:06.586" v="835"/>
        <pc:sldMkLst>
          <pc:docMk/>
          <pc:sldMk cId="2313285258" sldId="260"/>
        </pc:sldMkLst>
        <pc:spChg chg="mod">
          <ac:chgData name="Véronique Lacour" userId="be1275e743b3e910" providerId="LiveId" clId="{55C4A7F9-9CFD-4F3C-82E3-CD5BF3B2C181}" dt="2018-02-25T16:47:15.160" v="97" actId="1076"/>
          <ac:spMkLst>
            <pc:docMk/>
            <pc:sldMk cId="2313285258" sldId="260"/>
            <ac:spMk id="2" creationId="{00000000-0000-0000-0000-000000000000}"/>
          </ac:spMkLst>
        </pc:spChg>
      </pc:sldChg>
      <pc:sldChg chg="modSp modTransition">
        <pc:chgData name="Véronique Lacour" userId="be1275e743b3e910" providerId="LiveId" clId="{55C4A7F9-9CFD-4F3C-82E3-CD5BF3B2C181}" dt="2018-02-25T17:56:06.586" v="835"/>
        <pc:sldMkLst>
          <pc:docMk/>
          <pc:sldMk cId="425115884" sldId="261"/>
        </pc:sldMkLst>
        <pc:spChg chg="mod">
          <ac:chgData name="Véronique Lacour" userId="be1275e743b3e910" providerId="LiveId" clId="{55C4A7F9-9CFD-4F3C-82E3-CD5BF3B2C181}" dt="2018-02-25T16:48:53.961" v="111" actId="1076"/>
          <ac:spMkLst>
            <pc:docMk/>
            <pc:sldMk cId="425115884" sldId="261"/>
            <ac:spMk id="2" creationId="{00000000-0000-0000-0000-000000000000}"/>
          </ac:spMkLst>
        </pc:spChg>
      </pc:sldChg>
      <pc:sldChg chg="addSp delSp modSp add ord modTransition modAnim">
        <pc:chgData name="Véronique Lacour" userId="be1275e743b3e910" providerId="LiveId" clId="{55C4A7F9-9CFD-4F3C-82E3-CD5BF3B2C181}" dt="2018-02-25T17:56:51.737" v="838" actId="167"/>
        <pc:sldMkLst>
          <pc:docMk/>
          <pc:sldMk cId="2561301397" sldId="262"/>
        </pc:sldMkLst>
        <pc:spChg chg="add mod">
          <ac:chgData name="Véronique Lacour" userId="be1275e743b3e910" providerId="LiveId" clId="{55C4A7F9-9CFD-4F3C-82E3-CD5BF3B2C181}" dt="2018-02-25T16:52:03.527" v="141" actId="1076"/>
          <ac:spMkLst>
            <pc:docMk/>
            <pc:sldMk cId="2561301397" sldId="262"/>
            <ac:spMk id="10" creationId="{DC93ADB7-A1E8-45AA-B4B7-C0944D1F396C}"/>
          </ac:spMkLst>
        </pc:spChg>
        <pc:spChg chg="add mod">
          <ac:chgData name="Véronique Lacour" userId="be1275e743b3e910" providerId="LiveId" clId="{55C4A7F9-9CFD-4F3C-82E3-CD5BF3B2C181}" dt="2018-02-25T16:54:32.073" v="172" actId="167"/>
          <ac:spMkLst>
            <pc:docMk/>
            <pc:sldMk cId="2561301397" sldId="262"/>
            <ac:spMk id="11" creationId="{85CB527D-A90F-4C95-AF22-2FD8020F2A8C}"/>
          </ac:spMkLst>
        </pc:spChg>
        <pc:spChg chg="add mod ord">
          <ac:chgData name="Véronique Lacour" userId="be1275e743b3e910" providerId="LiveId" clId="{55C4A7F9-9CFD-4F3C-82E3-CD5BF3B2C181}" dt="2018-02-25T17:56:44.866" v="836" actId="167"/>
          <ac:spMkLst>
            <pc:docMk/>
            <pc:sldMk cId="2561301397" sldId="262"/>
            <ac:spMk id="12" creationId="{CE220C7D-8EEA-49F9-895B-EFAD2A727FC8}"/>
          </ac:spMkLst>
        </pc:spChg>
        <pc:spChg chg="add mod">
          <ac:chgData name="Véronique Lacour" userId="be1275e743b3e910" providerId="LiveId" clId="{55C4A7F9-9CFD-4F3C-82E3-CD5BF3B2C181}" dt="2018-02-25T16:55:17.432" v="179" actId="14100"/>
          <ac:spMkLst>
            <pc:docMk/>
            <pc:sldMk cId="2561301397" sldId="262"/>
            <ac:spMk id="13" creationId="{66FEB8B6-8772-463C-987E-34AA63671CC7}"/>
          </ac:spMkLst>
        </pc:spChg>
        <pc:spChg chg="add mod">
          <ac:chgData name="Véronique Lacour" userId="be1275e743b3e910" providerId="LiveId" clId="{55C4A7F9-9CFD-4F3C-82E3-CD5BF3B2C181}" dt="2018-02-25T16:55:24.720" v="182" actId="14100"/>
          <ac:spMkLst>
            <pc:docMk/>
            <pc:sldMk cId="2561301397" sldId="262"/>
            <ac:spMk id="14" creationId="{2DF3506C-26CB-476B-92D8-EAF5CC83D439}"/>
          </ac:spMkLst>
        </pc:spChg>
        <pc:spChg chg="add mod">
          <ac:chgData name="Véronique Lacour" userId="be1275e743b3e910" providerId="LiveId" clId="{55C4A7F9-9CFD-4F3C-82E3-CD5BF3B2C181}" dt="2018-02-25T16:55:31.833" v="185" actId="14100"/>
          <ac:spMkLst>
            <pc:docMk/>
            <pc:sldMk cId="2561301397" sldId="262"/>
            <ac:spMk id="15" creationId="{8490D4DC-B230-4156-836B-00ED9D83E801}"/>
          </ac:spMkLst>
        </pc:spChg>
        <pc:spChg chg="add mod">
          <ac:chgData name="Véronique Lacour" userId="be1275e743b3e910" providerId="LiveId" clId="{55C4A7F9-9CFD-4F3C-82E3-CD5BF3B2C181}" dt="2018-02-25T16:55:44.034" v="188" actId="14100"/>
          <ac:spMkLst>
            <pc:docMk/>
            <pc:sldMk cId="2561301397" sldId="262"/>
            <ac:spMk id="16" creationId="{A4AAE056-1E54-4F55-9461-F7CC29A68346}"/>
          </ac:spMkLst>
        </pc:spChg>
        <pc:spChg chg="add mod ord">
          <ac:chgData name="Véronique Lacour" userId="be1275e743b3e910" providerId="LiveId" clId="{55C4A7F9-9CFD-4F3C-82E3-CD5BF3B2C181}" dt="2018-02-25T16:58:20.809" v="210" actId="167"/>
          <ac:spMkLst>
            <pc:docMk/>
            <pc:sldMk cId="2561301397" sldId="262"/>
            <ac:spMk id="17" creationId="{29114754-0B2B-4F1F-AC44-388FA90C1B2C}"/>
          </ac:spMkLst>
        </pc:spChg>
        <pc:spChg chg="add mod ord">
          <ac:chgData name="Véronique Lacour" userId="be1275e743b3e910" providerId="LiveId" clId="{55C4A7F9-9CFD-4F3C-82E3-CD5BF3B2C181}" dt="2018-02-25T17:56:51.737" v="838" actId="167"/>
          <ac:spMkLst>
            <pc:docMk/>
            <pc:sldMk cId="2561301397" sldId="262"/>
            <ac:spMk id="18" creationId="{2CC3A772-7754-45D4-B71C-A4BDA013D956}"/>
          </ac:spMkLst>
        </pc:spChg>
        <pc:spChg chg="add mod ord">
          <ac:chgData name="Véronique Lacour" userId="be1275e743b3e910" providerId="LiveId" clId="{55C4A7F9-9CFD-4F3C-82E3-CD5BF3B2C181}" dt="2018-02-25T16:58:20.809" v="210" actId="167"/>
          <ac:spMkLst>
            <pc:docMk/>
            <pc:sldMk cId="2561301397" sldId="262"/>
            <ac:spMk id="19" creationId="{32DBB3DC-76F3-4CED-BA52-3B5EE8B5896E}"/>
          </ac:spMkLst>
        </pc:spChg>
        <pc:picChg chg="add mod">
          <ac:chgData name="Véronique Lacour" userId="be1275e743b3e910" providerId="LiveId" clId="{55C4A7F9-9CFD-4F3C-82E3-CD5BF3B2C181}" dt="2018-02-25T16:49:56.640" v="116" actId="1076"/>
          <ac:picMkLst>
            <pc:docMk/>
            <pc:sldMk cId="2561301397" sldId="262"/>
            <ac:picMk id="3" creationId="{2AF05A53-CC1C-4F22-985A-790F27C38871}"/>
          </ac:picMkLst>
        </pc:picChg>
        <pc:picChg chg="add del mod">
          <ac:chgData name="Véronique Lacour" userId="be1275e743b3e910" providerId="LiveId" clId="{55C4A7F9-9CFD-4F3C-82E3-CD5BF3B2C181}" dt="2018-02-25T16:51:18.987" v="126" actId="478"/>
          <ac:picMkLst>
            <pc:docMk/>
            <pc:sldMk cId="2561301397" sldId="262"/>
            <ac:picMk id="5" creationId="{606B62C1-7632-4C0B-98BF-E24CBB09B8D8}"/>
          </ac:picMkLst>
        </pc:picChg>
        <pc:picChg chg="add mod">
          <ac:chgData name="Véronique Lacour" userId="be1275e743b3e910" providerId="LiveId" clId="{55C4A7F9-9CFD-4F3C-82E3-CD5BF3B2C181}" dt="2018-02-25T16:51:13.877" v="125" actId="27614"/>
          <ac:picMkLst>
            <pc:docMk/>
            <pc:sldMk cId="2561301397" sldId="262"/>
            <ac:picMk id="7" creationId="{679EB63A-3F0D-4B72-88AF-71D11DD1FA92}"/>
          </ac:picMkLst>
        </pc:picChg>
        <pc:picChg chg="add mod">
          <ac:chgData name="Véronique Lacour" userId="be1275e743b3e910" providerId="LiveId" clId="{55C4A7F9-9CFD-4F3C-82E3-CD5BF3B2C181}" dt="2018-02-25T16:51:36.648" v="129" actId="1076"/>
          <ac:picMkLst>
            <pc:docMk/>
            <pc:sldMk cId="2561301397" sldId="262"/>
            <ac:picMk id="9" creationId="{4D690788-9FB7-4136-9C9F-F016BF7B33E0}"/>
          </ac:picMkLst>
        </pc:picChg>
      </pc:sldChg>
      <pc:sldChg chg="addSp modSp add modTransition">
        <pc:chgData name="Véronique Lacour" userId="be1275e743b3e910" providerId="LiveId" clId="{55C4A7F9-9CFD-4F3C-82E3-CD5BF3B2C181}" dt="2018-02-25T17:56:06.586" v="835"/>
        <pc:sldMkLst>
          <pc:docMk/>
          <pc:sldMk cId="2598108718" sldId="263"/>
        </pc:sldMkLst>
        <pc:spChg chg="add mod">
          <ac:chgData name="Véronique Lacour" userId="be1275e743b3e910" providerId="LiveId" clId="{55C4A7F9-9CFD-4F3C-82E3-CD5BF3B2C181}" dt="2018-02-25T16:59:52.330" v="258" actId="113"/>
          <ac:spMkLst>
            <pc:docMk/>
            <pc:sldMk cId="2598108718" sldId="263"/>
            <ac:spMk id="2" creationId="{17BC0CA0-2D06-46FB-B23F-E283C828507F}"/>
          </ac:spMkLst>
        </pc:spChg>
        <pc:picChg chg="add mod">
          <ac:chgData name="Véronique Lacour" userId="be1275e743b3e910" providerId="LiveId" clId="{55C4A7F9-9CFD-4F3C-82E3-CD5BF3B2C181}" dt="2018-02-25T17:31:11.209" v="601" actId="1076"/>
          <ac:picMkLst>
            <pc:docMk/>
            <pc:sldMk cId="2598108718" sldId="263"/>
            <ac:picMk id="3" creationId="{9B5D150D-B42F-4441-A694-9567FBD8814B}"/>
          </ac:picMkLst>
        </pc:picChg>
        <pc:picChg chg="add mod">
          <ac:chgData name="Véronique Lacour" userId="be1275e743b3e910" providerId="LiveId" clId="{55C4A7F9-9CFD-4F3C-82E3-CD5BF3B2C181}" dt="2018-02-25T17:31:28.760" v="606" actId="1076"/>
          <ac:picMkLst>
            <pc:docMk/>
            <pc:sldMk cId="2598108718" sldId="263"/>
            <ac:picMk id="4" creationId="{EF8E1894-384B-4E79-B59F-6E7519D856ED}"/>
          </ac:picMkLst>
        </pc:picChg>
        <pc:picChg chg="add mod">
          <ac:chgData name="Véronique Lacour" userId="be1275e743b3e910" providerId="LiveId" clId="{55C4A7F9-9CFD-4F3C-82E3-CD5BF3B2C181}" dt="2018-02-25T17:31:30.753" v="607" actId="1076"/>
          <ac:picMkLst>
            <pc:docMk/>
            <pc:sldMk cId="2598108718" sldId="263"/>
            <ac:picMk id="5" creationId="{A0BA3998-2315-47C1-BCA2-51AC3A990F78}"/>
          </ac:picMkLst>
        </pc:picChg>
      </pc:sldChg>
      <pc:sldChg chg="addSp delSp modSp add modTransition modAnim">
        <pc:chgData name="Véronique Lacour" userId="be1275e743b3e910" providerId="LiveId" clId="{55C4A7F9-9CFD-4F3C-82E3-CD5BF3B2C181}" dt="2018-02-25T17:56:06.586" v="835"/>
        <pc:sldMkLst>
          <pc:docMk/>
          <pc:sldMk cId="1713155227" sldId="264"/>
        </pc:sldMkLst>
        <pc:spChg chg="add mod">
          <ac:chgData name="Véronique Lacour" userId="be1275e743b3e910" providerId="LiveId" clId="{55C4A7F9-9CFD-4F3C-82E3-CD5BF3B2C181}" dt="2018-02-25T17:20:41.185" v="481" actId="14100"/>
          <ac:spMkLst>
            <pc:docMk/>
            <pc:sldMk cId="1713155227" sldId="264"/>
            <ac:spMk id="23" creationId="{6F8F8600-6A49-4482-A375-57EEC29039EF}"/>
          </ac:spMkLst>
        </pc:spChg>
        <pc:spChg chg="add mod">
          <ac:chgData name="Véronique Lacour" userId="be1275e743b3e910" providerId="LiveId" clId="{55C4A7F9-9CFD-4F3C-82E3-CD5BF3B2C181}" dt="2018-02-25T17:20:38.570" v="480" actId="14100"/>
          <ac:spMkLst>
            <pc:docMk/>
            <pc:sldMk cId="1713155227" sldId="264"/>
            <ac:spMk id="24" creationId="{7EF2E769-D58A-4B32-B94E-2A4E81774871}"/>
          </ac:spMkLst>
        </pc:spChg>
        <pc:spChg chg="add mod">
          <ac:chgData name="Véronique Lacour" userId="be1275e743b3e910" providerId="LiveId" clId="{55C4A7F9-9CFD-4F3C-82E3-CD5BF3B2C181}" dt="2018-02-25T17:20:35.297" v="479" actId="14100"/>
          <ac:spMkLst>
            <pc:docMk/>
            <pc:sldMk cId="1713155227" sldId="264"/>
            <ac:spMk id="26" creationId="{A293F982-DF1E-4600-80AB-7549E77EF576}"/>
          </ac:spMkLst>
        </pc:spChg>
        <pc:graphicFrameChg chg="add del mod">
          <ac:chgData name="Véronique Lacour" userId="be1275e743b3e910" providerId="LiveId" clId="{55C4A7F9-9CFD-4F3C-82E3-CD5BF3B2C181}" dt="2018-02-25T17:34:40.167" v="626" actId="478"/>
          <ac:graphicFrameMkLst>
            <pc:docMk/>
            <pc:sldMk cId="1713155227" sldId="264"/>
            <ac:graphicFrameMk id="29" creationId="{084CB730-46BC-4AF1-8CF2-035AF3F93CE1}"/>
          </ac:graphicFrameMkLst>
        </pc:graphicFrameChg>
        <pc:picChg chg="add del mod">
          <ac:chgData name="Véronique Lacour" userId="be1275e743b3e910" providerId="LiveId" clId="{55C4A7F9-9CFD-4F3C-82E3-CD5BF3B2C181}" dt="2018-02-25T17:01:48.079" v="269" actId="478"/>
          <ac:picMkLst>
            <pc:docMk/>
            <pc:sldMk cId="1713155227" sldId="264"/>
            <ac:picMk id="3" creationId="{1F5EFE41-8A74-4D90-BF4B-7C088120184B}"/>
          </ac:picMkLst>
        </pc:picChg>
        <pc:picChg chg="add mod">
          <ac:chgData name="Véronique Lacour" userId="be1275e743b3e910" providerId="LiveId" clId="{55C4A7F9-9CFD-4F3C-82E3-CD5BF3B2C181}" dt="2018-02-25T17:06:15.905" v="317" actId="1076"/>
          <ac:picMkLst>
            <pc:docMk/>
            <pc:sldMk cId="1713155227" sldId="264"/>
            <ac:picMk id="5" creationId="{7FEEF998-66BB-42FA-B855-7D5D194FEF0E}"/>
          </ac:picMkLst>
        </pc:picChg>
        <pc:picChg chg="add mod">
          <ac:chgData name="Véronique Lacour" userId="be1275e743b3e910" providerId="LiveId" clId="{55C4A7F9-9CFD-4F3C-82E3-CD5BF3B2C181}" dt="2018-02-25T17:06:15.905" v="317" actId="1076"/>
          <ac:picMkLst>
            <pc:docMk/>
            <pc:sldMk cId="1713155227" sldId="264"/>
            <ac:picMk id="7" creationId="{AB4EFF6A-6846-48FC-B3FE-FE124DC1639F}"/>
          </ac:picMkLst>
        </pc:picChg>
        <pc:picChg chg="add mod">
          <ac:chgData name="Véronique Lacour" userId="be1275e743b3e910" providerId="LiveId" clId="{55C4A7F9-9CFD-4F3C-82E3-CD5BF3B2C181}" dt="2018-02-25T17:06:15.905" v="317" actId="1076"/>
          <ac:picMkLst>
            <pc:docMk/>
            <pc:sldMk cId="1713155227" sldId="264"/>
            <ac:picMk id="8" creationId="{3C25EB14-8A27-4580-8130-3EE542E89C85}"/>
          </ac:picMkLst>
        </pc:picChg>
        <pc:picChg chg="add mod">
          <ac:chgData name="Véronique Lacour" userId="be1275e743b3e910" providerId="LiveId" clId="{55C4A7F9-9CFD-4F3C-82E3-CD5BF3B2C181}" dt="2018-02-25T17:06:15.905" v="317" actId="1076"/>
          <ac:picMkLst>
            <pc:docMk/>
            <pc:sldMk cId="1713155227" sldId="264"/>
            <ac:picMk id="10" creationId="{3C5AE759-6649-4E8A-9F37-F8A6CCBBD183}"/>
          </ac:picMkLst>
        </pc:picChg>
        <pc:picChg chg="add mod">
          <ac:chgData name="Véronique Lacour" userId="be1275e743b3e910" providerId="LiveId" clId="{55C4A7F9-9CFD-4F3C-82E3-CD5BF3B2C181}" dt="2018-02-25T17:06:15.905" v="317" actId="1076"/>
          <ac:picMkLst>
            <pc:docMk/>
            <pc:sldMk cId="1713155227" sldId="264"/>
            <ac:picMk id="11" creationId="{D59141A7-6599-4AA0-9A8C-013017291B34}"/>
          </ac:picMkLst>
        </pc:picChg>
        <pc:picChg chg="add del mod">
          <ac:chgData name="Véronique Lacour" userId="be1275e743b3e910" providerId="LiveId" clId="{55C4A7F9-9CFD-4F3C-82E3-CD5BF3B2C181}" dt="2018-02-25T17:13:54.772" v="394" actId="478"/>
          <ac:picMkLst>
            <pc:docMk/>
            <pc:sldMk cId="1713155227" sldId="264"/>
            <ac:picMk id="13" creationId="{9B322CA7-7FC0-41CC-8498-05F8256CB7A9}"/>
          </ac:picMkLst>
        </pc:picChg>
        <pc:picChg chg="add del mod">
          <ac:chgData name="Véronique Lacour" userId="be1275e743b3e910" providerId="LiveId" clId="{55C4A7F9-9CFD-4F3C-82E3-CD5BF3B2C181}" dt="2018-02-25T17:11:41.915" v="366"/>
          <ac:picMkLst>
            <pc:docMk/>
            <pc:sldMk cId="1713155227" sldId="264"/>
            <ac:picMk id="14" creationId="{97A97CBE-1C52-48FD-A72C-312C9A043D06}"/>
          </ac:picMkLst>
        </pc:picChg>
        <pc:picChg chg="add del mod">
          <ac:chgData name="Véronique Lacour" userId="be1275e743b3e910" providerId="LiveId" clId="{55C4A7F9-9CFD-4F3C-82E3-CD5BF3B2C181}" dt="2018-02-25T17:11:41.915" v="366"/>
          <ac:picMkLst>
            <pc:docMk/>
            <pc:sldMk cId="1713155227" sldId="264"/>
            <ac:picMk id="16" creationId="{BC756879-E8A9-4A50-A6B8-A4164CFFCB22}"/>
          </ac:picMkLst>
        </pc:picChg>
        <pc:picChg chg="add del mod">
          <ac:chgData name="Véronique Lacour" userId="be1275e743b3e910" providerId="LiveId" clId="{55C4A7F9-9CFD-4F3C-82E3-CD5BF3B2C181}" dt="2018-02-25T17:11:41.915" v="366"/>
          <ac:picMkLst>
            <pc:docMk/>
            <pc:sldMk cId="1713155227" sldId="264"/>
            <ac:picMk id="17" creationId="{25FD5E1A-4DCE-4E12-A98F-89FB5CA199EE}"/>
          </ac:picMkLst>
        </pc:picChg>
        <pc:picChg chg="add del mod modCrop">
          <ac:chgData name="Véronique Lacour" userId="be1275e743b3e910" providerId="LiveId" clId="{55C4A7F9-9CFD-4F3C-82E3-CD5BF3B2C181}" dt="2018-02-25T17:11:41.915" v="366"/>
          <ac:picMkLst>
            <pc:docMk/>
            <pc:sldMk cId="1713155227" sldId="264"/>
            <ac:picMk id="19" creationId="{BBFC4F29-C759-4A89-BF0A-A6AEF0267E08}"/>
          </ac:picMkLst>
        </pc:picChg>
        <pc:picChg chg="add del mod">
          <ac:chgData name="Véronique Lacour" userId="be1275e743b3e910" providerId="LiveId" clId="{55C4A7F9-9CFD-4F3C-82E3-CD5BF3B2C181}" dt="2018-02-25T17:11:41.915" v="366"/>
          <ac:picMkLst>
            <pc:docMk/>
            <pc:sldMk cId="1713155227" sldId="264"/>
            <ac:picMk id="20" creationId="{80D8DB96-7987-4321-9B59-D3C90E383198}"/>
          </ac:picMkLst>
        </pc:picChg>
        <pc:picChg chg="add del mod modCrop">
          <ac:chgData name="Véronique Lacour" userId="be1275e743b3e910" providerId="LiveId" clId="{55C4A7F9-9CFD-4F3C-82E3-CD5BF3B2C181}" dt="2018-02-25T17:11:41.915" v="366"/>
          <ac:picMkLst>
            <pc:docMk/>
            <pc:sldMk cId="1713155227" sldId="264"/>
            <ac:picMk id="22" creationId="{D976CF4A-3855-4129-98B8-8BF5563DBDA7}"/>
          </ac:picMkLst>
        </pc:picChg>
        <pc:picChg chg="add mod">
          <ac:chgData name="Véronique Lacour" userId="be1275e743b3e910" providerId="LiveId" clId="{55C4A7F9-9CFD-4F3C-82E3-CD5BF3B2C181}" dt="2018-02-25T17:14:03.592" v="397" actId="1076"/>
          <ac:picMkLst>
            <pc:docMk/>
            <pc:sldMk cId="1713155227" sldId="264"/>
            <ac:picMk id="25" creationId="{11BE745A-59DB-48EC-B734-0314916E7B47}"/>
          </ac:picMkLst>
        </pc:picChg>
        <pc:picChg chg="add mod">
          <ac:chgData name="Véronique Lacour" userId="be1275e743b3e910" providerId="LiveId" clId="{55C4A7F9-9CFD-4F3C-82E3-CD5BF3B2C181}" dt="2018-02-25T17:33:28.705" v="620" actId="1076"/>
          <ac:picMkLst>
            <pc:docMk/>
            <pc:sldMk cId="1713155227" sldId="264"/>
            <ac:picMk id="28" creationId="{3211A9EE-E034-4D5D-A76E-C3D891494221}"/>
          </ac:picMkLst>
        </pc:picChg>
        <pc:picChg chg="add mod modCrop">
          <ac:chgData name="Véronique Lacour" userId="be1275e743b3e910" providerId="LiveId" clId="{55C4A7F9-9CFD-4F3C-82E3-CD5BF3B2C181}" dt="2018-02-25T17:34:59.274" v="632" actId="1076"/>
          <ac:picMkLst>
            <pc:docMk/>
            <pc:sldMk cId="1713155227" sldId="264"/>
            <ac:picMk id="30" creationId="{F5C9E779-50B1-44AB-BD63-C76293733D7D}"/>
          </ac:picMkLst>
        </pc:picChg>
        <pc:picChg chg="add mod">
          <ac:chgData name="Véronique Lacour" userId="be1275e743b3e910" providerId="LiveId" clId="{55C4A7F9-9CFD-4F3C-82E3-CD5BF3B2C181}" dt="2018-02-25T17:35:57.766" v="641"/>
          <ac:picMkLst>
            <pc:docMk/>
            <pc:sldMk cId="1713155227" sldId="264"/>
            <ac:picMk id="32" creationId="{232A8AB5-3604-4244-9886-302C3A391659}"/>
          </ac:picMkLst>
        </pc:picChg>
      </pc:sldChg>
      <pc:sldChg chg="addSp delSp modSp add modTransition modAnim">
        <pc:chgData name="Véronique Lacour" userId="be1275e743b3e910" providerId="LiveId" clId="{55C4A7F9-9CFD-4F3C-82E3-CD5BF3B2C181}" dt="2018-02-25T17:56:06.586" v="835"/>
        <pc:sldMkLst>
          <pc:docMk/>
          <pc:sldMk cId="2032203805" sldId="265"/>
        </pc:sldMkLst>
        <pc:spChg chg="add mod">
          <ac:chgData name="Véronique Lacour" userId="be1275e743b3e910" providerId="LiveId" clId="{55C4A7F9-9CFD-4F3C-82E3-CD5BF3B2C181}" dt="2018-02-25T17:21:26.176" v="489"/>
          <ac:spMkLst>
            <pc:docMk/>
            <pc:sldMk cId="2032203805" sldId="265"/>
            <ac:spMk id="21" creationId="{F7AC6544-A758-4A68-8D78-23010FC957CC}"/>
          </ac:spMkLst>
        </pc:spChg>
        <pc:spChg chg="add mod">
          <ac:chgData name="Véronique Lacour" userId="be1275e743b3e910" providerId="LiveId" clId="{55C4A7F9-9CFD-4F3C-82E3-CD5BF3B2C181}" dt="2018-02-25T17:21:31.098" v="490"/>
          <ac:spMkLst>
            <pc:docMk/>
            <pc:sldMk cId="2032203805" sldId="265"/>
            <ac:spMk id="23" creationId="{9F7C7660-7509-4CE3-B5D7-76AC237D5CE2}"/>
          </ac:spMkLst>
        </pc:spChg>
        <pc:spChg chg="add mod">
          <ac:chgData name="Véronique Lacour" userId="be1275e743b3e910" providerId="LiveId" clId="{55C4A7F9-9CFD-4F3C-82E3-CD5BF3B2C181}" dt="2018-02-25T17:21:37.993" v="491"/>
          <ac:spMkLst>
            <pc:docMk/>
            <pc:sldMk cId="2032203805" sldId="265"/>
            <ac:spMk id="25" creationId="{E756299C-B2AD-4CB8-856E-FA70121BE008}"/>
          </ac:spMkLst>
        </pc:spChg>
        <pc:spChg chg="add del mod">
          <ac:chgData name="Véronique Lacour" userId="be1275e743b3e910" providerId="LiveId" clId="{55C4A7F9-9CFD-4F3C-82E3-CD5BF3B2C181}" dt="2018-02-25T17:43:31.646" v="701" actId="478"/>
          <ac:spMkLst>
            <pc:docMk/>
            <pc:sldMk cId="2032203805" sldId="265"/>
            <ac:spMk id="30" creationId="{95965EB0-E05F-4B4D-A96B-8E909DF8C54A}"/>
          </ac:spMkLst>
        </pc:spChg>
        <pc:spChg chg="add del">
          <ac:chgData name="Véronique Lacour" userId="be1275e743b3e910" providerId="LiveId" clId="{55C4A7F9-9CFD-4F3C-82E3-CD5BF3B2C181}" dt="2018-02-25T17:43:49.273" v="703" actId="478"/>
          <ac:spMkLst>
            <pc:docMk/>
            <pc:sldMk cId="2032203805" sldId="265"/>
            <ac:spMk id="31" creationId="{D25A1765-8112-4DF3-92D9-9592713DDC81}"/>
          </ac:spMkLst>
        </pc:spChg>
        <pc:picChg chg="add mod ord">
          <ac:chgData name="Véronique Lacour" userId="be1275e743b3e910" providerId="LiveId" clId="{55C4A7F9-9CFD-4F3C-82E3-CD5BF3B2C181}" dt="2018-02-25T17:19:49.433" v="474" actId="1076"/>
          <ac:picMkLst>
            <pc:docMk/>
            <pc:sldMk cId="2032203805" sldId="265"/>
            <ac:picMk id="2" creationId="{D820D5B4-999E-4CAB-94E8-2F5E402C32DF}"/>
          </ac:picMkLst>
        </pc:picChg>
        <pc:picChg chg="add del mod ord">
          <ac:chgData name="Véronique Lacour" userId="be1275e743b3e910" providerId="LiveId" clId="{55C4A7F9-9CFD-4F3C-82E3-CD5BF3B2C181}" dt="2018-02-25T17:18:27.756" v="446" actId="478"/>
          <ac:picMkLst>
            <pc:docMk/>
            <pc:sldMk cId="2032203805" sldId="265"/>
            <ac:picMk id="3" creationId="{6936048D-B4F3-4502-B7CE-44508A864ABC}"/>
          </ac:picMkLst>
        </pc:picChg>
        <pc:picChg chg="add mod">
          <ac:chgData name="Véronique Lacour" userId="be1275e743b3e910" providerId="LiveId" clId="{55C4A7F9-9CFD-4F3C-82E3-CD5BF3B2C181}" dt="2018-02-25T17:19:49.433" v="474" actId="1076"/>
          <ac:picMkLst>
            <pc:docMk/>
            <pc:sldMk cId="2032203805" sldId="265"/>
            <ac:picMk id="4" creationId="{402689C1-BD81-4772-8D9E-82DD87CD67CF}"/>
          </ac:picMkLst>
        </pc:picChg>
        <pc:picChg chg="add del mod ord">
          <ac:chgData name="Véronique Lacour" userId="be1275e743b3e910" providerId="LiveId" clId="{55C4A7F9-9CFD-4F3C-82E3-CD5BF3B2C181}" dt="2018-02-25T17:15:23.751" v="414"/>
          <ac:picMkLst>
            <pc:docMk/>
            <pc:sldMk cId="2032203805" sldId="265"/>
            <ac:picMk id="5" creationId="{6984644A-5889-4E21-9040-6F27E9C938F6}"/>
          </ac:picMkLst>
        </pc:picChg>
        <pc:picChg chg="add mod">
          <ac:chgData name="Véronique Lacour" userId="be1275e743b3e910" providerId="LiveId" clId="{55C4A7F9-9CFD-4F3C-82E3-CD5BF3B2C181}" dt="2018-02-25T17:19:49.433" v="474" actId="1076"/>
          <ac:picMkLst>
            <pc:docMk/>
            <pc:sldMk cId="2032203805" sldId="265"/>
            <ac:picMk id="6" creationId="{019A3346-76A4-451B-8D57-11922B754DF7}"/>
          </ac:picMkLst>
        </pc:picChg>
        <pc:picChg chg="add mod">
          <ac:chgData name="Véronique Lacour" userId="be1275e743b3e910" providerId="LiveId" clId="{55C4A7F9-9CFD-4F3C-82E3-CD5BF3B2C181}" dt="2018-02-25T17:19:49.433" v="474" actId="1076"/>
          <ac:picMkLst>
            <pc:docMk/>
            <pc:sldMk cId="2032203805" sldId="265"/>
            <ac:picMk id="7" creationId="{7E11090E-5340-4317-80F5-19D7E82AFD8A}"/>
          </ac:picMkLst>
        </pc:picChg>
        <pc:picChg chg="add del mod">
          <ac:chgData name="Véronique Lacour" userId="be1275e743b3e910" providerId="LiveId" clId="{55C4A7F9-9CFD-4F3C-82E3-CD5BF3B2C181}" dt="2018-02-25T17:18:31.815" v="448" actId="478"/>
          <ac:picMkLst>
            <pc:docMk/>
            <pc:sldMk cId="2032203805" sldId="265"/>
            <ac:picMk id="8" creationId="{CFE45509-9FB0-4788-9F48-81DE3BFF217A}"/>
          </ac:picMkLst>
        </pc:picChg>
        <pc:picChg chg="add mod">
          <ac:chgData name="Véronique Lacour" userId="be1275e743b3e910" providerId="LiveId" clId="{55C4A7F9-9CFD-4F3C-82E3-CD5BF3B2C181}" dt="2018-02-25T17:19:49.433" v="474" actId="1076"/>
          <ac:picMkLst>
            <pc:docMk/>
            <pc:sldMk cId="2032203805" sldId="265"/>
            <ac:picMk id="9" creationId="{F2C8203B-C4D4-468E-A0FC-B7F013579735}"/>
          </ac:picMkLst>
        </pc:picChg>
        <pc:picChg chg="add del mod">
          <ac:chgData name="Véronique Lacour" userId="be1275e743b3e910" providerId="LiveId" clId="{55C4A7F9-9CFD-4F3C-82E3-CD5BF3B2C181}" dt="2018-02-25T17:16:52.971" v="434" actId="478"/>
          <ac:picMkLst>
            <pc:docMk/>
            <pc:sldMk cId="2032203805" sldId="265"/>
            <ac:picMk id="10" creationId="{3F60E4A9-C0F9-414C-A31D-3021085E27F7}"/>
          </ac:picMkLst>
        </pc:picChg>
        <pc:picChg chg="add del mod">
          <ac:chgData name="Véronique Lacour" userId="be1275e743b3e910" providerId="LiveId" clId="{55C4A7F9-9CFD-4F3C-82E3-CD5BF3B2C181}" dt="2018-02-25T17:15:23.751" v="414"/>
          <ac:picMkLst>
            <pc:docMk/>
            <pc:sldMk cId="2032203805" sldId="265"/>
            <ac:picMk id="11" creationId="{B1B3A936-80D4-4C20-8486-6620EE13D3BE}"/>
          </ac:picMkLst>
        </pc:picChg>
        <pc:picChg chg="add del mod">
          <ac:chgData name="Véronique Lacour" userId="be1275e743b3e910" providerId="LiveId" clId="{55C4A7F9-9CFD-4F3C-82E3-CD5BF3B2C181}" dt="2018-02-25T17:16:52.116" v="433" actId="478"/>
          <ac:picMkLst>
            <pc:docMk/>
            <pc:sldMk cId="2032203805" sldId="265"/>
            <ac:picMk id="12" creationId="{9ED0EF2B-14A7-4286-A2C7-2E697C807C89}"/>
          </ac:picMkLst>
        </pc:picChg>
        <pc:picChg chg="add del mod">
          <ac:chgData name="Véronique Lacour" userId="be1275e743b3e910" providerId="LiveId" clId="{55C4A7F9-9CFD-4F3C-82E3-CD5BF3B2C181}" dt="2018-02-25T17:16:09.177" v="426"/>
          <ac:picMkLst>
            <pc:docMk/>
            <pc:sldMk cId="2032203805" sldId="265"/>
            <ac:picMk id="13" creationId="{85B96BDE-6D39-4D1B-925D-5890EE1E3CD5}"/>
          </ac:picMkLst>
        </pc:picChg>
        <pc:picChg chg="add del mod modCrop">
          <ac:chgData name="Véronique Lacour" userId="be1275e743b3e910" providerId="LiveId" clId="{55C4A7F9-9CFD-4F3C-82E3-CD5BF3B2C181}" dt="2018-02-25T17:16:09.177" v="426"/>
          <ac:picMkLst>
            <pc:docMk/>
            <pc:sldMk cId="2032203805" sldId="265"/>
            <ac:picMk id="15" creationId="{1B863301-C76E-4435-86F1-EC07DEF8B5AF}"/>
          </ac:picMkLst>
        </pc:picChg>
        <pc:picChg chg="add mod">
          <ac:chgData name="Véronique Lacour" userId="be1275e743b3e910" providerId="LiveId" clId="{55C4A7F9-9CFD-4F3C-82E3-CD5BF3B2C181}" dt="2018-02-25T17:19:49.433" v="474" actId="1076"/>
          <ac:picMkLst>
            <pc:docMk/>
            <pc:sldMk cId="2032203805" sldId="265"/>
            <ac:picMk id="16" creationId="{FB7EA463-6DC5-413F-A55B-518D0AE3BC14}"/>
          </ac:picMkLst>
        </pc:picChg>
        <pc:picChg chg="add mod">
          <ac:chgData name="Véronique Lacour" userId="be1275e743b3e910" providerId="LiveId" clId="{55C4A7F9-9CFD-4F3C-82E3-CD5BF3B2C181}" dt="2018-02-25T17:19:49.433" v="474" actId="1076"/>
          <ac:picMkLst>
            <pc:docMk/>
            <pc:sldMk cId="2032203805" sldId="265"/>
            <ac:picMk id="17" creationId="{C7640CCE-0F2B-4385-A1C1-09D44FAF2169}"/>
          </ac:picMkLst>
        </pc:picChg>
        <pc:picChg chg="add del mod">
          <ac:chgData name="Véronique Lacour" userId="be1275e743b3e910" providerId="LiveId" clId="{55C4A7F9-9CFD-4F3C-82E3-CD5BF3B2C181}" dt="2018-02-25T17:19:16.231" v="460" actId="478"/>
          <ac:picMkLst>
            <pc:docMk/>
            <pc:sldMk cId="2032203805" sldId="265"/>
            <ac:picMk id="18" creationId="{E5141972-D2A6-4ECC-AC40-89FC2F268308}"/>
          </ac:picMkLst>
        </pc:picChg>
        <pc:picChg chg="add del">
          <ac:chgData name="Véronique Lacour" userId="be1275e743b3e910" providerId="LiveId" clId="{55C4A7F9-9CFD-4F3C-82E3-CD5BF3B2C181}" dt="2018-02-25T17:17:13.839" v="438"/>
          <ac:picMkLst>
            <pc:docMk/>
            <pc:sldMk cId="2032203805" sldId="265"/>
            <ac:picMk id="19" creationId="{5F4A75A4-F80C-4D13-A4D6-E66DD8A5E062}"/>
          </ac:picMkLst>
        </pc:picChg>
        <pc:picChg chg="add del">
          <ac:chgData name="Véronique Lacour" userId="be1275e743b3e910" providerId="LiveId" clId="{55C4A7F9-9CFD-4F3C-82E3-CD5BF3B2C181}" dt="2018-02-25T17:17:13.839" v="438"/>
          <ac:picMkLst>
            <pc:docMk/>
            <pc:sldMk cId="2032203805" sldId="265"/>
            <ac:picMk id="20" creationId="{75D86BA9-8521-4C86-A4A0-822DC1A769AC}"/>
          </ac:picMkLst>
        </pc:picChg>
        <pc:picChg chg="add mod">
          <ac:chgData name="Véronique Lacour" userId="be1275e743b3e910" providerId="LiveId" clId="{55C4A7F9-9CFD-4F3C-82E3-CD5BF3B2C181}" dt="2018-02-25T17:19:49.433" v="474" actId="1076"/>
          <ac:picMkLst>
            <pc:docMk/>
            <pc:sldMk cId="2032203805" sldId="265"/>
            <ac:picMk id="22" creationId="{ACA69B06-F7BE-4549-87C5-40D210A65667}"/>
          </ac:picMkLst>
        </pc:picChg>
        <pc:picChg chg="add mod">
          <ac:chgData name="Véronique Lacour" userId="be1275e743b3e910" providerId="LiveId" clId="{55C4A7F9-9CFD-4F3C-82E3-CD5BF3B2C181}" dt="2018-02-25T17:19:49.433" v="474" actId="1076"/>
          <ac:picMkLst>
            <pc:docMk/>
            <pc:sldMk cId="2032203805" sldId="265"/>
            <ac:picMk id="24" creationId="{02934CDB-A3DC-495F-82D6-744399A2EB66}"/>
          </ac:picMkLst>
        </pc:picChg>
        <pc:picChg chg="add mod">
          <ac:chgData name="Véronique Lacour" userId="be1275e743b3e910" providerId="LiveId" clId="{55C4A7F9-9CFD-4F3C-82E3-CD5BF3B2C181}" dt="2018-02-25T17:42:05.881" v="688" actId="1076"/>
          <ac:picMkLst>
            <pc:docMk/>
            <pc:sldMk cId="2032203805" sldId="265"/>
            <ac:picMk id="27" creationId="{22529009-0EAB-415E-A899-E4C121065055}"/>
          </ac:picMkLst>
        </pc:picChg>
        <pc:picChg chg="add mod">
          <ac:chgData name="Véronique Lacour" userId="be1275e743b3e910" providerId="LiveId" clId="{55C4A7F9-9CFD-4F3C-82E3-CD5BF3B2C181}" dt="2018-02-25T17:42:43.753" v="694" actId="1076"/>
          <ac:picMkLst>
            <pc:docMk/>
            <pc:sldMk cId="2032203805" sldId="265"/>
            <ac:picMk id="29" creationId="{4B2942A1-FD25-4DAD-A554-24A46B042E53}"/>
          </ac:picMkLst>
        </pc:picChg>
        <pc:picChg chg="add mod modCrop">
          <ac:chgData name="Véronique Lacour" userId="be1275e743b3e910" providerId="LiveId" clId="{55C4A7F9-9CFD-4F3C-82E3-CD5BF3B2C181}" dt="2018-02-25T17:44:34.177" v="711" actId="1076"/>
          <ac:picMkLst>
            <pc:docMk/>
            <pc:sldMk cId="2032203805" sldId="265"/>
            <ac:picMk id="33" creationId="{34BF6159-8761-434F-9FF7-F8FB96C8FFD5}"/>
          </ac:picMkLst>
        </pc:picChg>
      </pc:sldChg>
      <pc:sldChg chg="addSp delSp modSp add modTransition modAnim">
        <pc:chgData name="Véronique Lacour" userId="be1275e743b3e910" providerId="LiveId" clId="{55C4A7F9-9CFD-4F3C-82E3-CD5BF3B2C181}" dt="2018-02-25T17:56:06.586" v="835"/>
        <pc:sldMkLst>
          <pc:docMk/>
          <pc:sldMk cId="74024328" sldId="266"/>
        </pc:sldMkLst>
        <pc:grpChg chg="add mod">
          <ac:chgData name="Véronique Lacour" userId="be1275e743b3e910" providerId="LiveId" clId="{55C4A7F9-9CFD-4F3C-82E3-CD5BF3B2C181}" dt="2018-02-25T17:24:15.424" v="520" actId="164"/>
          <ac:grpSpMkLst>
            <pc:docMk/>
            <pc:sldMk cId="74024328" sldId="266"/>
            <ac:grpSpMk id="17" creationId="{C1047697-9A63-4AA5-8724-9BBF017262DD}"/>
          </ac:grpSpMkLst>
        </pc:grpChg>
        <pc:grpChg chg="add mod">
          <ac:chgData name="Véronique Lacour" userId="be1275e743b3e910" providerId="LiveId" clId="{55C4A7F9-9CFD-4F3C-82E3-CD5BF3B2C181}" dt="2018-02-25T17:24:30.490" v="522" actId="1076"/>
          <ac:grpSpMkLst>
            <pc:docMk/>
            <pc:sldMk cId="74024328" sldId="266"/>
            <ac:grpSpMk id="18" creationId="{E821CFB1-C0F9-42E9-963F-E2BF1388147D}"/>
          </ac:grpSpMkLst>
        </pc:grpChg>
        <pc:picChg chg="add mod">
          <ac:chgData name="Véronique Lacour" userId="be1275e743b3e910" providerId="LiveId" clId="{55C4A7F9-9CFD-4F3C-82E3-CD5BF3B2C181}" dt="2018-02-25T17:22:23.873" v="500" actId="1076"/>
          <ac:picMkLst>
            <pc:docMk/>
            <pc:sldMk cId="74024328" sldId="266"/>
            <ac:picMk id="2" creationId="{6E9C912D-55A0-4D39-99FA-894B96324669}"/>
          </ac:picMkLst>
        </pc:picChg>
        <pc:picChg chg="add del">
          <ac:chgData name="Véronique Lacour" userId="be1275e743b3e910" providerId="LiveId" clId="{55C4A7F9-9CFD-4F3C-82E3-CD5BF3B2C181}" dt="2018-02-25T17:22:03.714" v="492" actId="478"/>
          <ac:picMkLst>
            <pc:docMk/>
            <pc:sldMk cId="74024328" sldId="266"/>
            <ac:picMk id="3" creationId="{1AA4B645-7B32-40C3-9904-FDDA8952A0B0}"/>
          </ac:picMkLst>
        </pc:picChg>
        <pc:picChg chg="add del mod">
          <ac:chgData name="Véronique Lacour" userId="be1275e743b3e910" providerId="LiveId" clId="{55C4A7F9-9CFD-4F3C-82E3-CD5BF3B2C181}" dt="2018-02-25T17:19:12.458" v="459"/>
          <ac:picMkLst>
            <pc:docMk/>
            <pc:sldMk cId="74024328" sldId="266"/>
            <ac:picMk id="5" creationId="{8603B391-D5E2-4930-92FE-A2549273953A}"/>
          </ac:picMkLst>
        </pc:picChg>
        <pc:picChg chg="add mod">
          <ac:chgData name="Véronique Lacour" userId="be1275e743b3e910" providerId="LiveId" clId="{55C4A7F9-9CFD-4F3C-82E3-CD5BF3B2C181}" dt="2018-02-25T17:22:46.833" v="509" actId="14100"/>
          <ac:picMkLst>
            <pc:docMk/>
            <pc:sldMk cId="74024328" sldId="266"/>
            <ac:picMk id="6" creationId="{0CA1DC46-C7FE-41B3-9D81-AEDE35AC5DE2}"/>
          </ac:picMkLst>
        </pc:picChg>
        <pc:picChg chg="add del mod">
          <ac:chgData name="Véronique Lacour" userId="be1275e743b3e910" providerId="LiveId" clId="{55C4A7F9-9CFD-4F3C-82E3-CD5BF3B2C181}" dt="2018-02-25T17:22:04.895" v="493" actId="478"/>
          <ac:picMkLst>
            <pc:docMk/>
            <pc:sldMk cId="74024328" sldId="266"/>
            <ac:picMk id="7" creationId="{94403309-DCE8-45FB-BFE7-EC30CEFAFA82}"/>
          </ac:picMkLst>
        </pc:picChg>
        <pc:picChg chg="add del mod">
          <ac:chgData name="Véronique Lacour" userId="be1275e743b3e910" providerId="LiveId" clId="{55C4A7F9-9CFD-4F3C-82E3-CD5BF3B2C181}" dt="2018-02-25T17:18:36.229" v="449"/>
          <ac:picMkLst>
            <pc:docMk/>
            <pc:sldMk cId="74024328" sldId="266"/>
            <ac:picMk id="9" creationId="{0B1C3C7B-A026-4CFA-A61E-9FCE164CB206}"/>
          </ac:picMkLst>
        </pc:picChg>
        <pc:picChg chg="add mod modCrop">
          <ac:chgData name="Véronique Lacour" userId="be1275e743b3e910" providerId="LiveId" clId="{55C4A7F9-9CFD-4F3C-82E3-CD5BF3B2C181}" dt="2018-02-25T17:22:38.985" v="505" actId="1076"/>
          <ac:picMkLst>
            <pc:docMk/>
            <pc:sldMk cId="74024328" sldId="266"/>
            <ac:picMk id="11" creationId="{10C15A27-3D38-4F4B-95A1-D274D46195D7}"/>
          </ac:picMkLst>
        </pc:picChg>
        <pc:picChg chg="add mod">
          <ac:chgData name="Véronique Lacour" userId="be1275e743b3e910" providerId="LiveId" clId="{55C4A7F9-9CFD-4F3C-82E3-CD5BF3B2C181}" dt="2018-02-25T17:23:09.248" v="513" actId="1076"/>
          <ac:picMkLst>
            <pc:docMk/>
            <pc:sldMk cId="74024328" sldId="266"/>
            <ac:picMk id="13" creationId="{B0A7FC91-FE45-448F-93CB-8B4C4A3A7EF3}"/>
          </ac:picMkLst>
        </pc:picChg>
        <pc:cxnChg chg="add mod">
          <ac:chgData name="Véronique Lacour" userId="be1275e743b3e910" providerId="LiveId" clId="{55C4A7F9-9CFD-4F3C-82E3-CD5BF3B2C181}" dt="2018-02-25T17:24:15.424" v="520" actId="164"/>
          <ac:cxnSpMkLst>
            <pc:docMk/>
            <pc:sldMk cId="74024328" sldId="266"/>
            <ac:cxnSpMk id="15" creationId="{1057B6DC-96C2-477E-8C77-A0B87ADAD8B6}"/>
          </ac:cxnSpMkLst>
        </pc:cxnChg>
        <pc:cxnChg chg="add mod">
          <ac:chgData name="Véronique Lacour" userId="be1275e743b3e910" providerId="LiveId" clId="{55C4A7F9-9CFD-4F3C-82E3-CD5BF3B2C181}" dt="2018-02-25T17:24:15.424" v="520" actId="164"/>
          <ac:cxnSpMkLst>
            <pc:docMk/>
            <pc:sldMk cId="74024328" sldId="266"/>
            <ac:cxnSpMk id="16" creationId="{6DEC8D8B-2EFD-420D-9B33-5821D637EBEC}"/>
          </ac:cxnSpMkLst>
        </pc:cxnChg>
      </pc:sldChg>
      <pc:sldChg chg="addSp delSp modSp add modTransition modAnim">
        <pc:chgData name="Véronique Lacour" userId="be1275e743b3e910" providerId="LiveId" clId="{55C4A7F9-9CFD-4F3C-82E3-CD5BF3B2C181}" dt="2018-02-25T17:56:06.586" v="835"/>
        <pc:sldMkLst>
          <pc:docMk/>
          <pc:sldMk cId="2423097847" sldId="267"/>
        </pc:sldMkLst>
        <pc:spChg chg="add mod">
          <ac:chgData name="Véronique Lacour" userId="be1275e743b3e910" providerId="LiveId" clId="{55C4A7F9-9CFD-4F3C-82E3-CD5BF3B2C181}" dt="2018-02-25T17:21:14.449" v="488" actId="14100"/>
          <ac:spMkLst>
            <pc:docMk/>
            <pc:sldMk cId="2423097847" sldId="267"/>
            <ac:spMk id="8" creationId="{23EC0396-E889-4FAF-8F8E-02342E903B6B}"/>
          </ac:spMkLst>
        </pc:spChg>
        <pc:spChg chg="add mod">
          <ac:chgData name="Véronique Lacour" userId="be1275e743b3e910" providerId="LiveId" clId="{55C4A7F9-9CFD-4F3C-82E3-CD5BF3B2C181}" dt="2018-02-25T17:21:11.961" v="487" actId="14100"/>
          <ac:spMkLst>
            <pc:docMk/>
            <pc:sldMk cId="2423097847" sldId="267"/>
            <ac:spMk id="11" creationId="{2E9AA4F2-F5BA-4BB3-A99C-C6281F4B6B95}"/>
          </ac:spMkLst>
        </pc:spChg>
        <pc:spChg chg="add mod">
          <ac:chgData name="Véronique Lacour" userId="be1275e743b3e910" providerId="LiveId" clId="{55C4A7F9-9CFD-4F3C-82E3-CD5BF3B2C181}" dt="2018-02-25T17:21:09.268" v="486" actId="14100"/>
          <ac:spMkLst>
            <pc:docMk/>
            <pc:sldMk cId="2423097847" sldId="267"/>
            <ac:spMk id="14" creationId="{D5772A70-2CE5-4CE0-9BCF-1CFE022CB2A3}"/>
          </ac:spMkLst>
        </pc:spChg>
        <pc:spChg chg="add del mod">
          <ac:chgData name="Véronique Lacour" userId="be1275e743b3e910" providerId="LiveId" clId="{55C4A7F9-9CFD-4F3C-82E3-CD5BF3B2C181}" dt="2018-02-25T17:17:17.944" v="439" actId="478"/>
          <ac:spMkLst>
            <pc:docMk/>
            <pc:sldMk cId="2423097847" sldId="267"/>
            <ac:spMk id="15" creationId="{F910C114-687A-45E6-BB75-0D17D227D2DD}"/>
          </ac:spMkLst>
        </pc:spChg>
        <pc:spChg chg="add del mod">
          <ac:chgData name="Véronique Lacour" userId="be1275e743b3e910" providerId="LiveId" clId="{55C4A7F9-9CFD-4F3C-82E3-CD5BF3B2C181}" dt="2018-02-25T17:39:00.053" v="665" actId="478"/>
          <ac:spMkLst>
            <pc:docMk/>
            <pc:sldMk cId="2423097847" sldId="267"/>
            <ac:spMk id="20" creationId="{3B9D66CF-DA3E-425E-BDEA-C1E9515BDF95}"/>
          </ac:spMkLst>
        </pc:spChg>
        <pc:graphicFrameChg chg="add del mod">
          <ac:chgData name="Véronique Lacour" userId="be1275e743b3e910" providerId="LiveId" clId="{55C4A7F9-9CFD-4F3C-82E3-CD5BF3B2C181}" dt="2018-02-25T17:39:35.476" v="668" actId="478"/>
          <ac:graphicFrameMkLst>
            <pc:docMk/>
            <pc:sldMk cId="2423097847" sldId="267"/>
            <ac:graphicFrameMk id="21" creationId="{156451ED-BF67-4A44-BB7C-786146EA9229}"/>
          </ac:graphicFrameMkLst>
        </pc:graphicFrameChg>
        <pc:picChg chg="add mod">
          <ac:chgData name="Véronique Lacour" userId="be1275e743b3e910" providerId="LiveId" clId="{55C4A7F9-9CFD-4F3C-82E3-CD5BF3B2C181}" dt="2018-02-25T17:15:10.776" v="413" actId="1076"/>
          <ac:picMkLst>
            <pc:docMk/>
            <pc:sldMk cId="2423097847" sldId="267"/>
            <ac:picMk id="2" creationId="{8CE38796-31B1-4D3B-9ED5-A42833151FCA}"/>
          </ac:picMkLst>
        </pc:picChg>
        <pc:picChg chg="add del mod">
          <ac:chgData name="Véronique Lacour" userId="be1275e743b3e910" providerId="LiveId" clId="{55C4A7F9-9CFD-4F3C-82E3-CD5BF3B2C181}" dt="2018-02-25T17:14:40.026" v="404" actId="478"/>
          <ac:picMkLst>
            <pc:docMk/>
            <pc:sldMk cId="2423097847" sldId="267"/>
            <ac:picMk id="3" creationId="{9113AF59-0664-4927-94BF-351B0E2ADC4D}"/>
          </ac:picMkLst>
        </pc:picChg>
        <pc:picChg chg="add mod">
          <ac:chgData name="Véronique Lacour" userId="be1275e743b3e910" providerId="LiveId" clId="{55C4A7F9-9CFD-4F3C-82E3-CD5BF3B2C181}" dt="2018-02-25T17:15:10.776" v="413" actId="1076"/>
          <ac:picMkLst>
            <pc:docMk/>
            <pc:sldMk cId="2423097847" sldId="267"/>
            <ac:picMk id="4" creationId="{AC394FCD-453F-4B2E-A3DE-BD3673698F4F}"/>
          </ac:picMkLst>
        </pc:picChg>
        <pc:picChg chg="add del mod">
          <ac:chgData name="Véronique Lacour" userId="be1275e743b3e910" providerId="LiveId" clId="{55C4A7F9-9CFD-4F3C-82E3-CD5BF3B2C181}" dt="2018-02-25T17:13:58.294" v="395"/>
          <ac:picMkLst>
            <pc:docMk/>
            <pc:sldMk cId="2423097847" sldId="267"/>
            <ac:picMk id="5" creationId="{6BACF6B6-1C02-476D-AE68-4080581AD968}"/>
          </ac:picMkLst>
        </pc:picChg>
        <pc:picChg chg="add mod">
          <ac:chgData name="Véronique Lacour" userId="be1275e743b3e910" providerId="LiveId" clId="{55C4A7F9-9CFD-4F3C-82E3-CD5BF3B2C181}" dt="2018-02-25T17:15:10.776" v="413" actId="1076"/>
          <ac:picMkLst>
            <pc:docMk/>
            <pc:sldMk cId="2423097847" sldId="267"/>
            <ac:picMk id="6" creationId="{88F7ABE7-59D1-4C6B-8D43-045214892EBC}"/>
          </ac:picMkLst>
        </pc:picChg>
        <pc:picChg chg="add mod">
          <ac:chgData name="Véronique Lacour" userId="be1275e743b3e910" providerId="LiveId" clId="{55C4A7F9-9CFD-4F3C-82E3-CD5BF3B2C181}" dt="2018-02-25T17:15:10.776" v="413" actId="1076"/>
          <ac:picMkLst>
            <pc:docMk/>
            <pc:sldMk cId="2423097847" sldId="267"/>
            <ac:picMk id="7" creationId="{C65C9807-3FAF-40AA-BE34-BA516B359315}"/>
          </ac:picMkLst>
        </pc:picChg>
        <pc:picChg chg="add mod">
          <ac:chgData name="Véronique Lacour" userId="be1275e743b3e910" providerId="LiveId" clId="{55C4A7F9-9CFD-4F3C-82E3-CD5BF3B2C181}" dt="2018-02-25T17:15:31.673" v="416" actId="1076"/>
          <ac:picMkLst>
            <pc:docMk/>
            <pc:sldMk cId="2423097847" sldId="267"/>
            <ac:picMk id="9" creationId="{BB4784F5-2BCB-4797-9D45-4375A2C77880}"/>
          </ac:picMkLst>
        </pc:picChg>
        <pc:picChg chg="add mod">
          <ac:chgData name="Véronique Lacour" userId="be1275e743b3e910" providerId="LiveId" clId="{55C4A7F9-9CFD-4F3C-82E3-CD5BF3B2C181}" dt="2018-02-25T17:15:31.673" v="416" actId="1076"/>
          <ac:picMkLst>
            <pc:docMk/>
            <pc:sldMk cId="2423097847" sldId="267"/>
            <ac:picMk id="10" creationId="{E5952E50-4631-41A7-B3B1-B4AC5618129E}"/>
          </ac:picMkLst>
        </pc:picChg>
        <pc:picChg chg="add mod">
          <ac:chgData name="Véronique Lacour" userId="be1275e743b3e910" providerId="LiveId" clId="{55C4A7F9-9CFD-4F3C-82E3-CD5BF3B2C181}" dt="2018-02-25T17:16:18.728" v="428" actId="1076"/>
          <ac:picMkLst>
            <pc:docMk/>
            <pc:sldMk cId="2423097847" sldId="267"/>
            <ac:picMk id="12" creationId="{CCFA1C4B-345A-4C34-8F5A-EA3541F9BFC4}"/>
          </ac:picMkLst>
        </pc:picChg>
        <pc:picChg chg="add mod">
          <ac:chgData name="Véronique Lacour" userId="be1275e743b3e910" providerId="LiveId" clId="{55C4A7F9-9CFD-4F3C-82E3-CD5BF3B2C181}" dt="2018-02-25T17:16:18.728" v="428" actId="1076"/>
          <ac:picMkLst>
            <pc:docMk/>
            <pc:sldMk cId="2423097847" sldId="267"/>
            <ac:picMk id="13" creationId="{AC2D0BD2-1177-428D-B29C-4E9B7A8882F9}"/>
          </ac:picMkLst>
        </pc:picChg>
        <pc:picChg chg="add mod">
          <ac:chgData name="Véronique Lacour" userId="be1275e743b3e910" providerId="LiveId" clId="{55C4A7F9-9CFD-4F3C-82E3-CD5BF3B2C181}" dt="2018-02-25T17:36:39.866" v="646" actId="1076"/>
          <ac:picMkLst>
            <pc:docMk/>
            <pc:sldMk cId="2423097847" sldId="267"/>
            <ac:picMk id="17" creationId="{C2334973-BEE9-458D-BE34-68B914A011B4}"/>
          </ac:picMkLst>
        </pc:picChg>
        <pc:picChg chg="add mod">
          <ac:chgData name="Véronique Lacour" userId="be1275e743b3e910" providerId="LiveId" clId="{55C4A7F9-9CFD-4F3C-82E3-CD5BF3B2C181}" dt="2018-02-25T17:37:52.977" v="657" actId="1076"/>
          <ac:picMkLst>
            <pc:docMk/>
            <pc:sldMk cId="2423097847" sldId="267"/>
            <ac:picMk id="19" creationId="{3CBC5140-A722-40D5-8839-B89E7E7FED0D}"/>
          </ac:picMkLst>
        </pc:picChg>
        <pc:picChg chg="add mod">
          <ac:chgData name="Véronique Lacour" userId="be1275e743b3e910" providerId="LiveId" clId="{55C4A7F9-9CFD-4F3C-82E3-CD5BF3B2C181}" dt="2018-02-25T17:39:49.017" v="672" actId="1076"/>
          <ac:picMkLst>
            <pc:docMk/>
            <pc:sldMk cId="2423097847" sldId="267"/>
            <ac:picMk id="22" creationId="{B82FD7C4-5D08-4B5E-A065-EB2332E7EA10}"/>
          </ac:picMkLst>
        </pc:picChg>
      </pc:sldChg>
      <pc:sldChg chg="addSp delSp modSp add modTransition modAnim">
        <pc:chgData name="Véronique Lacour" userId="be1275e743b3e910" providerId="LiveId" clId="{55C4A7F9-9CFD-4F3C-82E3-CD5BF3B2C181}" dt="2018-02-25T17:56:06.586" v="835"/>
        <pc:sldMkLst>
          <pc:docMk/>
          <pc:sldMk cId="864712715" sldId="268"/>
        </pc:sldMkLst>
        <pc:spChg chg="add mod">
          <ac:chgData name="Véronique Lacour" userId="be1275e743b3e910" providerId="LiveId" clId="{55C4A7F9-9CFD-4F3C-82E3-CD5BF3B2C181}" dt="2018-02-25T17:48:52.105" v="758" actId="1076"/>
          <ac:spMkLst>
            <pc:docMk/>
            <pc:sldMk cId="864712715" sldId="268"/>
            <ac:spMk id="6" creationId="{5539F4FA-9C4F-4CA5-A466-1100CB10C20B}"/>
          </ac:spMkLst>
        </pc:spChg>
        <pc:spChg chg="add mod">
          <ac:chgData name="Véronique Lacour" userId="be1275e743b3e910" providerId="LiveId" clId="{55C4A7F9-9CFD-4F3C-82E3-CD5BF3B2C181}" dt="2018-02-25T17:48:56.170" v="759" actId="1076"/>
          <ac:spMkLst>
            <pc:docMk/>
            <pc:sldMk cId="864712715" sldId="268"/>
            <ac:spMk id="9" creationId="{5E106910-F3AB-4EC1-8ACF-DBFC21D26ABF}"/>
          </ac:spMkLst>
        </pc:spChg>
        <pc:spChg chg="add mod">
          <ac:chgData name="Véronique Lacour" userId="be1275e743b3e910" providerId="LiveId" clId="{55C4A7F9-9CFD-4F3C-82E3-CD5BF3B2C181}" dt="2018-02-25T17:48:59.305" v="760" actId="1076"/>
          <ac:spMkLst>
            <pc:docMk/>
            <pc:sldMk cId="864712715" sldId="268"/>
            <ac:spMk id="12" creationId="{8195222E-D4E1-42D5-9470-04DA7B46ED98}"/>
          </ac:spMkLst>
        </pc:spChg>
        <pc:picChg chg="add del">
          <ac:chgData name="Véronique Lacour" userId="be1275e743b3e910" providerId="LiveId" clId="{55C4A7F9-9CFD-4F3C-82E3-CD5BF3B2C181}" dt="2018-02-25T17:25:00.691" v="527" actId="478"/>
          <ac:picMkLst>
            <pc:docMk/>
            <pc:sldMk cId="864712715" sldId="268"/>
            <ac:picMk id="2" creationId="{54CA6B2C-C3DE-4197-B16D-D046DD9BF9C8}"/>
          </ac:picMkLst>
        </pc:picChg>
        <pc:picChg chg="add del mod">
          <ac:chgData name="Véronique Lacour" userId="be1275e743b3e910" providerId="LiveId" clId="{55C4A7F9-9CFD-4F3C-82E3-CD5BF3B2C181}" dt="2018-02-25T17:46:19.513" v="726" actId="1076"/>
          <ac:picMkLst>
            <pc:docMk/>
            <pc:sldMk cId="864712715" sldId="268"/>
            <ac:picMk id="3" creationId="{B86583A6-BD3C-4533-A68F-10C2FE0C08FB}"/>
          </ac:picMkLst>
        </pc:picChg>
        <pc:picChg chg="add mod">
          <ac:chgData name="Véronique Lacour" userId="be1275e743b3e910" providerId="LiveId" clId="{55C4A7F9-9CFD-4F3C-82E3-CD5BF3B2C181}" dt="2018-02-25T17:46:18.129" v="725" actId="1076"/>
          <ac:picMkLst>
            <pc:docMk/>
            <pc:sldMk cId="864712715" sldId="268"/>
            <ac:picMk id="5" creationId="{86DB66FA-E106-44AA-8A4D-47A81A2A91EE}"/>
          </ac:picMkLst>
        </pc:picChg>
        <pc:picChg chg="add mod">
          <ac:chgData name="Véronique Lacour" userId="be1275e743b3e910" providerId="LiveId" clId="{55C4A7F9-9CFD-4F3C-82E3-CD5BF3B2C181}" dt="2018-02-25T17:46:21.024" v="727" actId="1076"/>
          <ac:picMkLst>
            <pc:docMk/>
            <pc:sldMk cId="864712715" sldId="268"/>
            <ac:picMk id="7" creationId="{7B319F9E-E94C-4898-9C40-D17DB456E405}"/>
          </ac:picMkLst>
        </pc:picChg>
        <pc:picChg chg="add mod">
          <ac:chgData name="Véronique Lacour" userId="be1275e743b3e910" providerId="LiveId" clId="{55C4A7F9-9CFD-4F3C-82E3-CD5BF3B2C181}" dt="2018-02-25T17:46:22.480" v="728" actId="1076"/>
          <ac:picMkLst>
            <pc:docMk/>
            <pc:sldMk cId="864712715" sldId="268"/>
            <ac:picMk id="8" creationId="{39E423FD-7C9F-4BBE-8367-A5B4F1866C20}"/>
          </ac:picMkLst>
        </pc:picChg>
        <pc:picChg chg="add mod">
          <ac:chgData name="Véronique Lacour" userId="be1275e743b3e910" providerId="LiveId" clId="{55C4A7F9-9CFD-4F3C-82E3-CD5BF3B2C181}" dt="2018-02-25T17:46:06.609" v="721" actId="1076"/>
          <ac:picMkLst>
            <pc:docMk/>
            <pc:sldMk cId="864712715" sldId="268"/>
            <ac:picMk id="10" creationId="{84E0DB91-3151-40AD-8D83-834D11A11D76}"/>
          </ac:picMkLst>
        </pc:picChg>
        <pc:picChg chg="add mod">
          <ac:chgData name="Véronique Lacour" userId="be1275e743b3e910" providerId="LiveId" clId="{55C4A7F9-9CFD-4F3C-82E3-CD5BF3B2C181}" dt="2018-02-25T17:46:34.888" v="731" actId="1076"/>
          <ac:picMkLst>
            <pc:docMk/>
            <pc:sldMk cId="864712715" sldId="268"/>
            <ac:picMk id="11" creationId="{96393EAE-C8D2-443F-A44B-22EC15797DD5}"/>
          </ac:picMkLst>
        </pc:picChg>
        <pc:picChg chg="add mod">
          <ac:chgData name="Véronique Lacour" userId="be1275e743b3e910" providerId="LiveId" clId="{55C4A7F9-9CFD-4F3C-82E3-CD5BF3B2C181}" dt="2018-02-25T17:49:18.257" v="764" actId="14100"/>
          <ac:picMkLst>
            <pc:docMk/>
            <pc:sldMk cId="864712715" sldId="268"/>
            <ac:picMk id="14" creationId="{CF0AB3A0-BDD1-4765-96D7-A21BA53271AE}"/>
          </ac:picMkLst>
        </pc:picChg>
        <pc:picChg chg="add mod">
          <ac:chgData name="Véronique Lacour" userId="be1275e743b3e910" providerId="LiveId" clId="{55C4A7F9-9CFD-4F3C-82E3-CD5BF3B2C181}" dt="2018-02-25T17:50:14.882" v="770" actId="14100"/>
          <ac:picMkLst>
            <pc:docMk/>
            <pc:sldMk cId="864712715" sldId="268"/>
            <ac:picMk id="16" creationId="{DEF449BD-AE66-4F0F-92FB-1D8A875DBFAD}"/>
          </ac:picMkLst>
        </pc:picChg>
        <pc:picChg chg="add mod">
          <ac:chgData name="Véronique Lacour" userId="be1275e743b3e910" providerId="LiveId" clId="{55C4A7F9-9CFD-4F3C-82E3-CD5BF3B2C181}" dt="2018-02-25T17:50:50.056" v="774"/>
          <ac:picMkLst>
            <pc:docMk/>
            <pc:sldMk cId="864712715" sldId="268"/>
            <ac:picMk id="18" creationId="{E7E8DF54-1988-4F2A-95CC-1E124A058131}"/>
          </ac:picMkLst>
        </pc:picChg>
        <pc:picChg chg="add mod">
          <ac:chgData name="Véronique Lacour" userId="be1275e743b3e910" providerId="LiveId" clId="{55C4A7F9-9CFD-4F3C-82E3-CD5BF3B2C181}" dt="2018-02-25T17:51:00.521" v="777" actId="1076"/>
          <ac:picMkLst>
            <pc:docMk/>
            <pc:sldMk cId="864712715" sldId="268"/>
            <ac:picMk id="19" creationId="{5EBAC93D-F953-44A2-9F86-8DBCE6CCDC55}"/>
          </ac:picMkLst>
        </pc:picChg>
      </pc:sldChg>
      <pc:sldChg chg="addSp modSp add modTransition modAnim">
        <pc:chgData name="Véronique Lacour" userId="be1275e743b3e910" providerId="LiveId" clId="{55C4A7F9-9CFD-4F3C-82E3-CD5BF3B2C181}" dt="2018-02-25T17:56:06.586" v="835"/>
        <pc:sldMkLst>
          <pc:docMk/>
          <pc:sldMk cId="1714357499" sldId="269"/>
        </pc:sldMkLst>
        <pc:spChg chg="add mod">
          <ac:chgData name="Véronique Lacour" userId="be1275e743b3e910" providerId="LiveId" clId="{55C4A7F9-9CFD-4F3C-82E3-CD5BF3B2C181}" dt="2018-02-25T17:52:23.893" v="802" actId="14100"/>
          <ac:spMkLst>
            <pc:docMk/>
            <pc:sldMk cId="1714357499" sldId="269"/>
            <ac:spMk id="6" creationId="{1A7D354F-5F05-4655-BD3F-87D20DC91C33}"/>
          </ac:spMkLst>
        </pc:spChg>
        <pc:spChg chg="add mod">
          <ac:chgData name="Véronique Lacour" userId="be1275e743b3e910" providerId="LiveId" clId="{55C4A7F9-9CFD-4F3C-82E3-CD5BF3B2C181}" dt="2018-02-25T17:53:31.826" v="814" actId="1076"/>
          <ac:spMkLst>
            <pc:docMk/>
            <pc:sldMk cId="1714357499" sldId="269"/>
            <ac:spMk id="11" creationId="{9B8C53B2-3BF5-4679-B2EB-BF191AA82525}"/>
          </ac:spMkLst>
        </pc:spChg>
        <pc:spChg chg="add mod">
          <ac:chgData name="Véronique Lacour" userId="be1275e743b3e910" providerId="LiveId" clId="{55C4A7F9-9CFD-4F3C-82E3-CD5BF3B2C181}" dt="2018-02-25T17:52:19.481" v="801" actId="1076"/>
          <ac:spMkLst>
            <pc:docMk/>
            <pc:sldMk cId="1714357499" sldId="269"/>
            <ac:spMk id="15" creationId="{B36122B4-16DE-4F42-90DB-841D6B883399}"/>
          </ac:spMkLst>
        </pc:spChg>
        <pc:picChg chg="add mod">
          <ac:chgData name="Véronique Lacour" userId="be1275e743b3e910" providerId="LiveId" clId="{55C4A7F9-9CFD-4F3C-82E3-CD5BF3B2C181}" dt="2018-02-25T17:51:25.770" v="782" actId="1076"/>
          <ac:picMkLst>
            <pc:docMk/>
            <pc:sldMk cId="1714357499" sldId="269"/>
            <ac:picMk id="2" creationId="{B07716EF-1384-441D-AD32-552986595EC3}"/>
          </ac:picMkLst>
        </pc:picChg>
        <pc:picChg chg="add mod">
          <ac:chgData name="Véronique Lacour" userId="be1275e743b3e910" providerId="LiveId" clId="{55C4A7F9-9CFD-4F3C-82E3-CD5BF3B2C181}" dt="2018-02-25T17:51:20.017" v="780" actId="14100"/>
          <ac:picMkLst>
            <pc:docMk/>
            <pc:sldMk cId="1714357499" sldId="269"/>
            <ac:picMk id="3" creationId="{922358A0-17CA-48EE-8097-3C11C36D7A2C}"/>
          </ac:picMkLst>
        </pc:picChg>
        <pc:picChg chg="add mod">
          <ac:chgData name="Véronique Lacour" userId="be1275e743b3e910" providerId="LiveId" clId="{55C4A7F9-9CFD-4F3C-82E3-CD5BF3B2C181}" dt="2018-02-25T17:51:32.314" v="785" actId="1076"/>
          <ac:picMkLst>
            <pc:docMk/>
            <pc:sldMk cId="1714357499" sldId="269"/>
            <ac:picMk id="4" creationId="{0EBC7B99-3B15-4FEB-BE79-64D046114F93}"/>
          </ac:picMkLst>
        </pc:picChg>
        <pc:picChg chg="add mod">
          <ac:chgData name="Véronique Lacour" userId="be1275e743b3e910" providerId="LiveId" clId="{55C4A7F9-9CFD-4F3C-82E3-CD5BF3B2C181}" dt="2018-02-25T17:51:36.601" v="787" actId="14100"/>
          <ac:picMkLst>
            <pc:docMk/>
            <pc:sldMk cId="1714357499" sldId="269"/>
            <ac:picMk id="5" creationId="{04974AB4-8402-4FFE-9086-60B54E12D3AB}"/>
          </ac:picMkLst>
        </pc:picChg>
        <pc:picChg chg="add mod">
          <ac:chgData name="Véronique Lacour" userId="be1275e743b3e910" providerId="LiveId" clId="{55C4A7F9-9CFD-4F3C-82E3-CD5BF3B2C181}" dt="2018-02-25T17:51:43.216" v="790" actId="1076"/>
          <ac:picMkLst>
            <pc:docMk/>
            <pc:sldMk cId="1714357499" sldId="269"/>
            <ac:picMk id="7" creationId="{5E3D3544-956F-4EB1-8AD7-58D53EF5050A}"/>
          </ac:picMkLst>
        </pc:picChg>
        <pc:picChg chg="add mod">
          <ac:chgData name="Véronique Lacour" userId="be1275e743b3e910" providerId="LiveId" clId="{55C4A7F9-9CFD-4F3C-82E3-CD5BF3B2C181}" dt="2018-02-25T17:51:39.417" v="788" actId="14100"/>
          <ac:picMkLst>
            <pc:docMk/>
            <pc:sldMk cId="1714357499" sldId="269"/>
            <ac:picMk id="8" creationId="{DA986548-CA6B-4C4B-9599-0FF291CB40A9}"/>
          </ac:picMkLst>
        </pc:picChg>
        <pc:picChg chg="add mod">
          <ac:chgData name="Véronique Lacour" userId="be1275e743b3e910" providerId="LiveId" clId="{55C4A7F9-9CFD-4F3C-82E3-CD5BF3B2C181}" dt="2018-02-25T17:51:49.449" v="792" actId="1076"/>
          <ac:picMkLst>
            <pc:docMk/>
            <pc:sldMk cId="1714357499" sldId="269"/>
            <ac:picMk id="9" creationId="{7AA9910B-266C-40B0-BA33-3FA9FFD0609F}"/>
          </ac:picMkLst>
        </pc:picChg>
        <pc:picChg chg="add mod">
          <ac:chgData name="Véronique Lacour" userId="be1275e743b3e910" providerId="LiveId" clId="{55C4A7F9-9CFD-4F3C-82E3-CD5BF3B2C181}" dt="2018-02-25T17:51:53.617" v="794" actId="1076"/>
          <ac:picMkLst>
            <pc:docMk/>
            <pc:sldMk cId="1714357499" sldId="269"/>
            <ac:picMk id="10" creationId="{9C73397A-301A-4249-982B-0CF23A5915D2}"/>
          </ac:picMkLst>
        </pc:picChg>
        <pc:picChg chg="add mod">
          <ac:chgData name="Véronique Lacour" userId="be1275e743b3e910" providerId="LiveId" clId="{55C4A7F9-9CFD-4F3C-82E3-CD5BF3B2C181}" dt="2018-02-25T17:52:03.705" v="798" actId="1076"/>
          <ac:picMkLst>
            <pc:docMk/>
            <pc:sldMk cId="1714357499" sldId="269"/>
            <ac:picMk id="12" creationId="{46798F52-9405-4E01-842A-8632B0E1653B}"/>
          </ac:picMkLst>
        </pc:picChg>
        <pc:picChg chg="add mod">
          <ac:chgData name="Véronique Lacour" userId="be1275e743b3e910" providerId="LiveId" clId="{55C4A7F9-9CFD-4F3C-82E3-CD5BF3B2C181}" dt="2018-02-25T17:51:58.185" v="796" actId="1076"/>
          <ac:picMkLst>
            <pc:docMk/>
            <pc:sldMk cId="1714357499" sldId="269"/>
            <ac:picMk id="13" creationId="{A37CC609-1C3C-4D18-AEB1-1FFC70101C2A}"/>
          </ac:picMkLst>
        </pc:picChg>
        <pc:picChg chg="add mod">
          <ac:chgData name="Véronique Lacour" userId="be1275e743b3e910" providerId="LiveId" clId="{55C4A7F9-9CFD-4F3C-82E3-CD5BF3B2C181}" dt="2018-02-25T17:52:10.426" v="800" actId="1076"/>
          <ac:picMkLst>
            <pc:docMk/>
            <pc:sldMk cId="1714357499" sldId="269"/>
            <ac:picMk id="14" creationId="{4ED5B965-CF38-47EA-B57C-A874AAC1D71B}"/>
          </ac:picMkLst>
        </pc:picChg>
        <pc:picChg chg="add mod">
          <ac:chgData name="Véronique Lacour" userId="be1275e743b3e910" providerId="LiveId" clId="{55C4A7F9-9CFD-4F3C-82E3-CD5BF3B2C181}" dt="2018-02-25T17:53:11.497" v="810" actId="1076"/>
          <ac:picMkLst>
            <pc:docMk/>
            <pc:sldMk cId="1714357499" sldId="269"/>
            <ac:picMk id="17" creationId="{511DBB2B-3601-4E97-8A1F-204C4339C7E4}"/>
          </ac:picMkLst>
        </pc:picChg>
        <pc:picChg chg="add mod">
          <ac:chgData name="Véronique Lacour" userId="be1275e743b3e910" providerId="LiveId" clId="{55C4A7F9-9CFD-4F3C-82E3-CD5BF3B2C181}" dt="2018-02-25T17:54:06.890" v="822" actId="27614"/>
          <ac:picMkLst>
            <pc:docMk/>
            <pc:sldMk cId="1714357499" sldId="269"/>
            <ac:picMk id="19" creationId="{91FC7897-C1FC-4491-9C84-FE75BAD18F16}"/>
          </ac:picMkLst>
        </pc:picChg>
        <pc:picChg chg="add mod">
          <ac:chgData name="Véronique Lacour" userId="be1275e743b3e910" providerId="LiveId" clId="{55C4A7F9-9CFD-4F3C-82E3-CD5BF3B2C181}" dt="2018-02-25T17:55:15.142" v="828"/>
          <ac:picMkLst>
            <pc:docMk/>
            <pc:sldMk cId="1714357499" sldId="269"/>
            <ac:picMk id="21" creationId="{A564C921-508F-46F4-BDA9-B5414CF793F4}"/>
          </ac:picMkLst>
        </pc:picChg>
        <pc:picChg chg="add mod">
          <ac:chgData name="Véronique Lacour" userId="be1275e743b3e910" providerId="LiveId" clId="{55C4A7F9-9CFD-4F3C-82E3-CD5BF3B2C181}" dt="2018-02-25T17:55:23.154" v="831" actId="1076"/>
          <ac:picMkLst>
            <pc:docMk/>
            <pc:sldMk cId="1714357499" sldId="269"/>
            <ac:picMk id="22" creationId="{D11C81B2-10D7-4B20-8D19-2F630C6AC928}"/>
          </ac:picMkLst>
        </pc:picChg>
      </pc:sldChg>
      <pc:sldChg chg="addSp delSp modSp add modAnim">
        <pc:chgData name="Véronique Lacour" userId="be1275e743b3e910" providerId="LiveId" clId="{55C4A7F9-9CFD-4F3C-82E3-CD5BF3B2C181}" dt="2018-02-25T18:17:48.775" v="987" actId="164"/>
        <pc:sldMkLst>
          <pc:docMk/>
          <pc:sldMk cId="2505866697" sldId="270"/>
        </pc:sldMkLst>
        <pc:spChg chg="add mod">
          <ac:chgData name="Véronique Lacour" userId="be1275e743b3e910" providerId="LiveId" clId="{55C4A7F9-9CFD-4F3C-82E3-CD5BF3B2C181}" dt="2018-02-25T18:06:32.955" v="868" actId="115"/>
          <ac:spMkLst>
            <pc:docMk/>
            <pc:sldMk cId="2505866697" sldId="270"/>
            <ac:spMk id="2" creationId="{6A1BCD8E-E92E-41A4-B334-093BC1BB0DD6}"/>
          </ac:spMkLst>
        </pc:spChg>
        <pc:spChg chg="add mod">
          <ac:chgData name="Véronique Lacour" userId="be1275e743b3e910" providerId="LiveId" clId="{55C4A7F9-9CFD-4F3C-82E3-CD5BF3B2C181}" dt="2018-02-25T18:08:17.794" v="935" actId="14100"/>
          <ac:spMkLst>
            <pc:docMk/>
            <pc:sldMk cId="2505866697" sldId="270"/>
            <ac:spMk id="3" creationId="{2E6BFB1B-E5AD-40B7-BD3A-E888D04B30FE}"/>
          </ac:spMkLst>
        </pc:spChg>
        <pc:grpChg chg="add mod">
          <ac:chgData name="Véronique Lacour" userId="be1275e743b3e910" providerId="LiveId" clId="{55C4A7F9-9CFD-4F3C-82E3-CD5BF3B2C181}" dt="2018-02-25T18:17:48.775" v="987" actId="164"/>
          <ac:grpSpMkLst>
            <pc:docMk/>
            <pc:sldMk cId="2505866697" sldId="270"/>
            <ac:grpSpMk id="10" creationId="{E308B810-C439-4DA7-9AE0-94F4EC06BC32}"/>
          </ac:grpSpMkLst>
        </pc:grpChg>
        <pc:graphicFrameChg chg="add del mod">
          <ac:chgData name="Véronique Lacour" userId="be1275e743b3e910" providerId="LiveId" clId="{55C4A7F9-9CFD-4F3C-82E3-CD5BF3B2C181}" dt="2018-02-25T18:10:34.692" v="942" actId="478"/>
          <ac:graphicFrameMkLst>
            <pc:docMk/>
            <pc:sldMk cId="2505866697" sldId="270"/>
            <ac:graphicFrameMk id="4" creationId="{CEDE5C5A-C609-40FE-9290-A54A420E61A3}"/>
          </ac:graphicFrameMkLst>
        </pc:graphicFrameChg>
        <pc:picChg chg="add mod ord modCrop">
          <ac:chgData name="Véronique Lacour" userId="be1275e743b3e910" providerId="LiveId" clId="{55C4A7F9-9CFD-4F3C-82E3-CD5BF3B2C181}" dt="2018-02-25T18:17:48.775" v="987" actId="164"/>
          <ac:picMkLst>
            <pc:docMk/>
            <pc:sldMk cId="2505866697" sldId="270"/>
            <ac:picMk id="5" creationId="{1DC4450B-510F-4416-8AD3-63529996544B}"/>
          </ac:picMkLst>
        </pc:picChg>
        <pc:picChg chg="add del mod ord">
          <ac:chgData name="Véronique Lacour" userId="be1275e743b3e910" providerId="LiveId" clId="{55C4A7F9-9CFD-4F3C-82E3-CD5BF3B2C181}" dt="2018-02-25T18:15:59.031" v="971" actId="478"/>
          <ac:picMkLst>
            <pc:docMk/>
            <pc:sldMk cId="2505866697" sldId="270"/>
            <ac:picMk id="7" creationId="{4351D2E0-CB15-4F5F-95FD-DD01F81D8AD0}"/>
          </ac:picMkLst>
        </pc:picChg>
        <pc:picChg chg="add mod modCrop">
          <ac:chgData name="Véronique Lacour" userId="be1275e743b3e910" providerId="LiveId" clId="{55C4A7F9-9CFD-4F3C-82E3-CD5BF3B2C181}" dt="2018-02-25T18:17:48.775" v="987" actId="164"/>
          <ac:picMkLst>
            <pc:docMk/>
            <pc:sldMk cId="2505866697" sldId="270"/>
            <ac:picMk id="9" creationId="{CB5450CA-C803-44F5-AC5A-429F2361B39A}"/>
          </ac:picMkLst>
        </pc:picChg>
      </pc:sldChg>
      <pc:sldChg chg="addSp delSp modSp add modAnim">
        <pc:chgData name="Véronique Lacour" userId="be1275e743b3e910" providerId="LiveId" clId="{55C4A7F9-9CFD-4F3C-82E3-CD5BF3B2C181}" dt="2018-02-25T18:24:39.925" v="1145" actId="27614"/>
        <pc:sldMkLst>
          <pc:docMk/>
          <pc:sldMk cId="716085817" sldId="271"/>
        </pc:sldMkLst>
        <pc:spChg chg="add mod">
          <ac:chgData name="Véronique Lacour" userId="be1275e743b3e910" providerId="LiveId" clId="{55C4A7F9-9CFD-4F3C-82E3-CD5BF3B2C181}" dt="2018-02-25T18:19:55.762" v="1044" actId="1076"/>
          <ac:spMkLst>
            <pc:docMk/>
            <pc:sldMk cId="716085817" sldId="271"/>
            <ac:spMk id="2" creationId="{C6623005-6027-46CA-9D86-BEC2F79D0CFD}"/>
          </ac:spMkLst>
        </pc:spChg>
        <pc:picChg chg="add del mod">
          <ac:chgData name="Véronique Lacour" userId="be1275e743b3e910" providerId="LiveId" clId="{55C4A7F9-9CFD-4F3C-82E3-CD5BF3B2C181}" dt="2018-02-25T18:23:28.440" v="1135" actId="478"/>
          <ac:picMkLst>
            <pc:docMk/>
            <pc:sldMk cId="716085817" sldId="271"/>
            <ac:picMk id="4" creationId="{79F11CCA-45B2-40AD-AE2E-6E833C20A166}"/>
          </ac:picMkLst>
        </pc:picChg>
        <pc:picChg chg="add del mod">
          <ac:chgData name="Véronique Lacour" userId="be1275e743b3e910" providerId="LiveId" clId="{55C4A7F9-9CFD-4F3C-82E3-CD5BF3B2C181}" dt="2018-02-25T18:23:41.323" v="1137" actId="478"/>
          <ac:picMkLst>
            <pc:docMk/>
            <pc:sldMk cId="716085817" sldId="271"/>
            <ac:picMk id="6" creationId="{190AB87D-7384-4CAA-B5C2-3FFF67F1C403}"/>
          </ac:picMkLst>
        </pc:picChg>
        <pc:picChg chg="add del mod">
          <ac:chgData name="Véronique Lacour" userId="be1275e743b3e910" providerId="LiveId" clId="{55C4A7F9-9CFD-4F3C-82E3-CD5BF3B2C181}" dt="2018-02-25T18:23:57.561" v="1139" actId="478"/>
          <ac:picMkLst>
            <pc:docMk/>
            <pc:sldMk cId="716085817" sldId="271"/>
            <ac:picMk id="8" creationId="{A29E7BF3-6E2D-44C0-97A6-36571D86DB47}"/>
          </ac:picMkLst>
        </pc:picChg>
        <pc:picChg chg="add mod">
          <ac:chgData name="Véronique Lacour" userId="be1275e743b3e910" providerId="LiveId" clId="{55C4A7F9-9CFD-4F3C-82E3-CD5BF3B2C181}" dt="2018-02-25T18:24:39.925" v="1145" actId="27614"/>
          <ac:picMkLst>
            <pc:docMk/>
            <pc:sldMk cId="716085817" sldId="271"/>
            <ac:picMk id="10" creationId="{E4D1E4DC-F2C0-40FC-B8FD-654979F835B8}"/>
          </ac:picMkLst>
        </pc:picChg>
      </pc:sldChg>
      <pc:sldChg chg="addSp delSp modSp add modAnim">
        <pc:chgData name="Véronique Lacour" userId="be1275e743b3e910" providerId="LiveId" clId="{55C4A7F9-9CFD-4F3C-82E3-CD5BF3B2C181}" dt="2018-02-25T18:26:32.558" v="1155"/>
        <pc:sldMkLst>
          <pc:docMk/>
          <pc:sldMk cId="463195130" sldId="272"/>
        </pc:sldMkLst>
        <pc:spChg chg="add mod">
          <ac:chgData name="Véronique Lacour" userId="be1275e743b3e910" providerId="LiveId" clId="{55C4A7F9-9CFD-4F3C-82E3-CD5BF3B2C181}" dt="2018-02-25T18:22:48.115" v="1133"/>
          <ac:spMkLst>
            <pc:docMk/>
            <pc:sldMk cId="463195130" sldId="272"/>
            <ac:spMk id="2" creationId="{DE03532B-87FC-4764-9515-88CF366EF064}"/>
          </ac:spMkLst>
        </pc:spChg>
        <pc:picChg chg="add del mod">
          <ac:chgData name="Véronique Lacour" userId="be1275e743b3e910" providerId="LiveId" clId="{55C4A7F9-9CFD-4F3C-82E3-CD5BF3B2C181}" dt="2018-02-25T18:25:03.998" v="1147" actId="478"/>
          <ac:picMkLst>
            <pc:docMk/>
            <pc:sldMk cId="463195130" sldId="272"/>
            <ac:picMk id="4" creationId="{DBB9ED2D-2C12-47B6-B254-73540C889157}"/>
          </ac:picMkLst>
        </pc:picChg>
        <pc:picChg chg="add del mod">
          <ac:chgData name="Véronique Lacour" userId="be1275e743b3e910" providerId="LiveId" clId="{55C4A7F9-9CFD-4F3C-82E3-CD5BF3B2C181}" dt="2018-02-25T18:25:21.863" v="1149" actId="478"/>
          <ac:picMkLst>
            <pc:docMk/>
            <pc:sldMk cId="463195130" sldId="272"/>
            <ac:picMk id="6" creationId="{0917E66D-CB7E-4C06-A6F1-B2DA91017492}"/>
          </ac:picMkLst>
        </pc:picChg>
        <pc:picChg chg="add del mod">
          <ac:chgData name="Véronique Lacour" userId="be1275e743b3e910" providerId="LiveId" clId="{55C4A7F9-9CFD-4F3C-82E3-CD5BF3B2C181}" dt="2018-02-25T18:25:56.770" v="1151" actId="478"/>
          <ac:picMkLst>
            <pc:docMk/>
            <pc:sldMk cId="463195130" sldId="272"/>
            <ac:picMk id="8" creationId="{686F43E4-8376-45D7-9184-7EF67670267C}"/>
          </ac:picMkLst>
        </pc:picChg>
        <pc:picChg chg="add mod">
          <ac:chgData name="Véronique Lacour" userId="be1275e743b3e910" providerId="LiveId" clId="{55C4A7F9-9CFD-4F3C-82E3-CD5BF3B2C181}" dt="2018-02-25T18:26:19.690" v="1154" actId="1076"/>
          <ac:picMkLst>
            <pc:docMk/>
            <pc:sldMk cId="463195130" sldId="272"/>
            <ac:picMk id="10" creationId="{4EF769EF-B25B-4388-BF1E-DECE99535218}"/>
          </ac:picMkLst>
        </pc:picChg>
      </pc:sldChg>
      <pc:sldMasterChg chg="modTransition modSldLayout">
        <pc:chgData name="Véronique Lacour" userId="be1275e743b3e910" providerId="LiveId" clId="{55C4A7F9-9CFD-4F3C-82E3-CD5BF3B2C181}" dt="2018-02-25T17:56:06.586" v="835"/>
        <pc:sldMasterMkLst>
          <pc:docMk/>
          <pc:sldMasterMk cId="838398506" sldId="2147483648"/>
        </pc:sldMasterMkLst>
        <pc:sldLayoutChg chg="modTransition">
          <pc:chgData name="Véronique Lacour" userId="be1275e743b3e910" providerId="LiveId" clId="{55C4A7F9-9CFD-4F3C-82E3-CD5BF3B2C181}" dt="2018-02-25T17:56:06.586" v="835"/>
          <pc:sldLayoutMkLst>
            <pc:docMk/>
            <pc:sldMasterMk cId="838398506" sldId="2147483648"/>
            <pc:sldLayoutMk cId="2091910050" sldId="2147483649"/>
          </pc:sldLayoutMkLst>
        </pc:sldLayoutChg>
        <pc:sldLayoutChg chg="modTransition">
          <pc:chgData name="Véronique Lacour" userId="be1275e743b3e910" providerId="LiveId" clId="{55C4A7F9-9CFD-4F3C-82E3-CD5BF3B2C181}" dt="2018-02-25T17:56:06.586" v="835"/>
          <pc:sldLayoutMkLst>
            <pc:docMk/>
            <pc:sldMasterMk cId="838398506" sldId="2147483648"/>
            <pc:sldLayoutMk cId="4195846617" sldId="2147483650"/>
          </pc:sldLayoutMkLst>
        </pc:sldLayoutChg>
        <pc:sldLayoutChg chg="modTransition">
          <pc:chgData name="Véronique Lacour" userId="be1275e743b3e910" providerId="LiveId" clId="{55C4A7F9-9CFD-4F3C-82E3-CD5BF3B2C181}" dt="2018-02-25T17:56:06.586" v="835"/>
          <pc:sldLayoutMkLst>
            <pc:docMk/>
            <pc:sldMasterMk cId="838398506" sldId="2147483648"/>
            <pc:sldLayoutMk cId="4192619960" sldId="2147483651"/>
          </pc:sldLayoutMkLst>
        </pc:sldLayoutChg>
        <pc:sldLayoutChg chg="modTransition">
          <pc:chgData name="Véronique Lacour" userId="be1275e743b3e910" providerId="LiveId" clId="{55C4A7F9-9CFD-4F3C-82E3-CD5BF3B2C181}" dt="2018-02-25T17:56:06.586" v="835"/>
          <pc:sldLayoutMkLst>
            <pc:docMk/>
            <pc:sldMasterMk cId="838398506" sldId="2147483648"/>
            <pc:sldLayoutMk cId="3491091567" sldId="2147483652"/>
          </pc:sldLayoutMkLst>
        </pc:sldLayoutChg>
        <pc:sldLayoutChg chg="modTransition">
          <pc:chgData name="Véronique Lacour" userId="be1275e743b3e910" providerId="LiveId" clId="{55C4A7F9-9CFD-4F3C-82E3-CD5BF3B2C181}" dt="2018-02-25T17:56:06.586" v="835"/>
          <pc:sldLayoutMkLst>
            <pc:docMk/>
            <pc:sldMasterMk cId="838398506" sldId="2147483648"/>
            <pc:sldLayoutMk cId="2594215678" sldId="2147483653"/>
          </pc:sldLayoutMkLst>
        </pc:sldLayoutChg>
        <pc:sldLayoutChg chg="modTransition">
          <pc:chgData name="Véronique Lacour" userId="be1275e743b3e910" providerId="LiveId" clId="{55C4A7F9-9CFD-4F3C-82E3-CD5BF3B2C181}" dt="2018-02-25T17:56:06.586" v="835"/>
          <pc:sldLayoutMkLst>
            <pc:docMk/>
            <pc:sldMasterMk cId="838398506" sldId="2147483648"/>
            <pc:sldLayoutMk cId="4261778397" sldId="2147483654"/>
          </pc:sldLayoutMkLst>
        </pc:sldLayoutChg>
        <pc:sldLayoutChg chg="modTransition">
          <pc:chgData name="Véronique Lacour" userId="be1275e743b3e910" providerId="LiveId" clId="{55C4A7F9-9CFD-4F3C-82E3-CD5BF3B2C181}" dt="2018-02-25T17:56:06.586" v="835"/>
          <pc:sldLayoutMkLst>
            <pc:docMk/>
            <pc:sldMasterMk cId="838398506" sldId="2147483648"/>
            <pc:sldLayoutMk cId="1756433701" sldId="2147483655"/>
          </pc:sldLayoutMkLst>
        </pc:sldLayoutChg>
        <pc:sldLayoutChg chg="modTransition">
          <pc:chgData name="Véronique Lacour" userId="be1275e743b3e910" providerId="LiveId" clId="{55C4A7F9-9CFD-4F3C-82E3-CD5BF3B2C181}" dt="2018-02-25T17:56:06.586" v="835"/>
          <pc:sldLayoutMkLst>
            <pc:docMk/>
            <pc:sldMasterMk cId="838398506" sldId="2147483648"/>
            <pc:sldLayoutMk cId="1284539930" sldId="2147483656"/>
          </pc:sldLayoutMkLst>
        </pc:sldLayoutChg>
        <pc:sldLayoutChg chg="modTransition">
          <pc:chgData name="Véronique Lacour" userId="be1275e743b3e910" providerId="LiveId" clId="{55C4A7F9-9CFD-4F3C-82E3-CD5BF3B2C181}" dt="2018-02-25T17:56:06.586" v="835"/>
          <pc:sldLayoutMkLst>
            <pc:docMk/>
            <pc:sldMasterMk cId="838398506" sldId="2147483648"/>
            <pc:sldLayoutMk cId="1293000627" sldId="2147483657"/>
          </pc:sldLayoutMkLst>
        </pc:sldLayoutChg>
        <pc:sldLayoutChg chg="modTransition">
          <pc:chgData name="Véronique Lacour" userId="be1275e743b3e910" providerId="LiveId" clId="{55C4A7F9-9CFD-4F3C-82E3-CD5BF3B2C181}" dt="2018-02-25T17:56:06.586" v="835"/>
          <pc:sldLayoutMkLst>
            <pc:docMk/>
            <pc:sldMasterMk cId="838398506" sldId="2147483648"/>
            <pc:sldLayoutMk cId="3530730041" sldId="2147483658"/>
          </pc:sldLayoutMkLst>
        </pc:sldLayoutChg>
        <pc:sldLayoutChg chg="modTransition">
          <pc:chgData name="Véronique Lacour" userId="be1275e743b3e910" providerId="LiveId" clId="{55C4A7F9-9CFD-4F3C-82E3-CD5BF3B2C181}" dt="2018-02-25T17:56:06.586" v="835"/>
          <pc:sldLayoutMkLst>
            <pc:docMk/>
            <pc:sldMasterMk cId="838398506" sldId="2147483648"/>
            <pc:sldLayoutMk cId="893431525" sldId="2147483659"/>
          </pc:sldLayoutMkLst>
        </pc:sldLayoutChg>
      </pc:sldMasterChg>
    </pc:docChg>
  </pc:docChgLst>
  <pc:docChgLst>
    <pc:chgData name="Véronique Lacour" userId="be1275e743b3e910" providerId="LiveId" clId="{F9620ED6-A35D-4BD6-9A20-C2245F3F7450}"/>
    <pc:docChg chg="undo custSel addSld modSld modMainMaster">
      <pc:chgData name="Véronique Lacour" userId="be1275e743b3e910" providerId="LiveId" clId="{F9620ED6-A35D-4BD6-9A20-C2245F3F7450}" dt="2018-04-07T11:34:24.639" v="348"/>
      <pc:docMkLst>
        <pc:docMk/>
      </pc:docMkLst>
      <pc:sldChg chg="addSp delSp modSp modTransition modAnim">
        <pc:chgData name="Véronique Lacour" userId="be1275e743b3e910" providerId="LiveId" clId="{F9620ED6-A35D-4BD6-9A20-C2245F3F7450}" dt="2018-04-07T11:31:00.065" v="334"/>
        <pc:sldMkLst>
          <pc:docMk/>
          <pc:sldMk cId="1869809107" sldId="256"/>
        </pc:sldMkLst>
        <pc:spChg chg="mod">
          <ac:chgData name="Véronique Lacour" userId="be1275e743b3e910" providerId="LiveId" clId="{F9620ED6-A35D-4BD6-9A20-C2245F3F7450}" dt="2018-04-07T11:29:42.662" v="329" actId="12"/>
          <ac:spMkLst>
            <pc:docMk/>
            <pc:sldMk cId="1869809107" sldId="256"/>
            <ac:spMk id="2" creationId="{00000000-0000-0000-0000-000000000000}"/>
          </ac:spMkLst>
        </pc:spChg>
        <pc:picChg chg="add del mod">
          <ac:chgData name="Véronique Lacour" userId="be1275e743b3e910" providerId="LiveId" clId="{F9620ED6-A35D-4BD6-9A20-C2245F3F7450}" dt="2018-04-07T11:18:14.216" v="32"/>
          <ac:picMkLst>
            <pc:docMk/>
            <pc:sldMk cId="1869809107" sldId="256"/>
            <ac:picMk id="3" creationId="{A0261AA8-47F3-4C1C-8553-A69B4A7876FC}"/>
          </ac:picMkLst>
        </pc:picChg>
        <pc:picChg chg="del">
          <ac:chgData name="Véronique Lacour" userId="be1275e743b3e910" providerId="LiveId" clId="{F9620ED6-A35D-4BD6-9A20-C2245F3F7450}" dt="2018-04-07T11:17:41.663" v="28" actId="478"/>
          <ac:picMkLst>
            <pc:docMk/>
            <pc:sldMk cId="1869809107" sldId="256"/>
            <ac:picMk id="7" creationId="{8FE7AEC3-586E-4BD7-90AE-1BD14BDA4D9B}"/>
          </ac:picMkLst>
        </pc:picChg>
      </pc:sldChg>
      <pc:sldChg chg="modTransition modAnim">
        <pc:chgData name="Véronique Lacour" userId="be1275e743b3e910" providerId="LiveId" clId="{F9620ED6-A35D-4BD6-9A20-C2245F3F7450}" dt="2018-04-07T11:33:28.233" v="342"/>
        <pc:sldMkLst>
          <pc:docMk/>
          <pc:sldMk cId="1853572548" sldId="257"/>
        </pc:sldMkLst>
      </pc:sldChg>
      <pc:sldChg chg="modTransition modAnim">
        <pc:chgData name="Véronique Lacour" userId="be1275e743b3e910" providerId="LiveId" clId="{F9620ED6-A35D-4BD6-9A20-C2245F3F7450}" dt="2018-04-07T11:33:35.608" v="343"/>
        <pc:sldMkLst>
          <pc:docMk/>
          <pc:sldMk cId="1365746824" sldId="258"/>
        </pc:sldMkLst>
      </pc:sldChg>
      <pc:sldChg chg="modTransition modAnim">
        <pc:chgData name="Véronique Lacour" userId="be1275e743b3e910" providerId="LiveId" clId="{F9620ED6-A35D-4BD6-9A20-C2245F3F7450}" dt="2018-04-07T11:33:43.765" v="344"/>
        <pc:sldMkLst>
          <pc:docMk/>
          <pc:sldMk cId="1503394950" sldId="259"/>
        </pc:sldMkLst>
      </pc:sldChg>
      <pc:sldChg chg="modTransition modAnim">
        <pc:chgData name="Véronique Lacour" userId="be1275e743b3e910" providerId="LiveId" clId="{F9620ED6-A35D-4BD6-9A20-C2245F3F7450}" dt="2018-04-07T11:33:52.687" v="345"/>
        <pc:sldMkLst>
          <pc:docMk/>
          <pc:sldMk cId="2313285258" sldId="260"/>
        </pc:sldMkLst>
      </pc:sldChg>
      <pc:sldChg chg="modSp modTransition modAnim">
        <pc:chgData name="Véronique Lacour" userId="be1275e743b3e910" providerId="LiveId" clId="{F9620ED6-A35D-4BD6-9A20-C2245F3F7450}" dt="2018-04-07T11:34:00.186" v="346"/>
        <pc:sldMkLst>
          <pc:docMk/>
          <pc:sldMk cId="425115884" sldId="261"/>
        </pc:sldMkLst>
        <pc:spChg chg="mod">
          <ac:chgData name="Véronique Lacour" userId="be1275e743b3e910" providerId="LiveId" clId="{F9620ED6-A35D-4BD6-9A20-C2245F3F7450}" dt="2018-04-07T11:11:05.647" v="21" actId="115"/>
          <ac:spMkLst>
            <pc:docMk/>
            <pc:sldMk cId="425115884" sldId="261"/>
            <ac:spMk id="2" creationId="{00000000-0000-0000-0000-000000000000}"/>
          </ac:spMkLst>
        </pc:spChg>
      </pc:sldChg>
      <pc:sldChg chg="modSp modTransition">
        <pc:chgData name="Véronique Lacour" userId="be1275e743b3e910" providerId="LiveId" clId="{F9620ED6-A35D-4BD6-9A20-C2245F3F7450}" dt="2018-04-07T11:31:00.065" v="334"/>
        <pc:sldMkLst>
          <pc:docMk/>
          <pc:sldMk cId="2561301397" sldId="262"/>
        </pc:sldMkLst>
        <pc:spChg chg="mod">
          <ac:chgData name="Véronique Lacour" userId="be1275e743b3e910" providerId="LiveId" clId="{F9620ED6-A35D-4BD6-9A20-C2245F3F7450}" dt="2018-04-07T11:12:00.462" v="27" actId="115"/>
          <ac:spMkLst>
            <pc:docMk/>
            <pc:sldMk cId="2561301397" sldId="262"/>
            <ac:spMk id="12" creationId="{CE220C7D-8EEA-49F9-895B-EFAD2A727FC8}"/>
          </ac:spMkLst>
        </pc:spChg>
      </pc:sldChg>
      <pc:sldChg chg="modTransition">
        <pc:chgData name="Véronique Lacour" userId="be1275e743b3e910" providerId="LiveId" clId="{F9620ED6-A35D-4BD6-9A20-C2245F3F7450}" dt="2018-04-07T11:31:00.065" v="334"/>
        <pc:sldMkLst>
          <pc:docMk/>
          <pc:sldMk cId="2598108718" sldId="263"/>
        </pc:sldMkLst>
      </pc:sldChg>
      <pc:sldChg chg="modTransition modAnim">
        <pc:chgData name="Véronique Lacour" userId="be1275e743b3e910" providerId="LiveId" clId="{F9620ED6-A35D-4BD6-9A20-C2245F3F7450}" dt="2018-04-07T11:32:05.711" v="336"/>
        <pc:sldMkLst>
          <pc:docMk/>
          <pc:sldMk cId="1713155227" sldId="264"/>
        </pc:sldMkLst>
      </pc:sldChg>
      <pc:sldChg chg="modTransition modAnim">
        <pc:chgData name="Véronique Lacour" userId="be1275e743b3e910" providerId="LiveId" clId="{F9620ED6-A35D-4BD6-9A20-C2245F3F7450}" dt="2018-04-07T11:32:28.982" v="338"/>
        <pc:sldMkLst>
          <pc:docMk/>
          <pc:sldMk cId="2032203805" sldId="265"/>
        </pc:sldMkLst>
      </pc:sldChg>
      <pc:sldChg chg="modTransition modAnim">
        <pc:chgData name="Véronique Lacour" userId="be1275e743b3e910" providerId="LiveId" clId="{F9620ED6-A35D-4BD6-9A20-C2245F3F7450}" dt="2018-04-07T11:32:45.576" v="339"/>
        <pc:sldMkLst>
          <pc:docMk/>
          <pc:sldMk cId="74024328" sldId="266"/>
        </pc:sldMkLst>
      </pc:sldChg>
      <pc:sldChg chg="modTransition modAnim">
        <pc:chgData name="Véronique Lacour" userId="be1275e743b3e910" providerId="LiveId" clId="{F9620ED6-A35D-4BD6-9A20-C2245F3F7450}" dt="2018-04-07T11:32:18.157" v="337"/>
        <pc:sldMkLst>
          <pc:docMk/>
          <pc:sldMk cId="2423097847" sldId="267"/>
        </pc:sldMkLst>
      </pc:sldChg>
      <pc:sldChg chg="delSp modTransition modAnim">
        <pc:chgData name="Véronique Lacour" userId="be1275e743b3e910" providerId="LiveId" clId="{F9620ED6-A35D-4BD6-9A20-C2245F3F7450}" dt="2018-04-07T11:32:58.327" v="340"/>
        <pc:sldMkLst>
          <pc:docMk/>
          <pc:sldMk cId="864712715" sldId="268"/>
        </pc:sldMkLst>
        <pc:picChg chg="del">
          <ac:chgData name="Véronique Lacour" userId="be1275e743b3e910" providerId="LiveId" clId="{F9620ED6-A35D-4BD6-9A20-C2245F3F7450}" dt="2018-04-07T11:11:47.583" v="26" actId="478"/>
          <ac:picMkLst>
            <pc:docMk/>
            <pc:sldMk cId="864712715" sldId="268"/>
            <ac:picMk id="18" creationId="{E7E8DF54-1988-4F2A-95CC-1E124A058131}"/>
          </ac:picMkLst>
        </pc:picChg>
      </pc:sldChg>
      <pc:sldChg chg="delSp modSp modTransition modAnim">
        <pc:chgData name="Véronique Lacour" userId="be1275e743b3e910" providerId="LiveId" clId="{F9620ED6-A35D-4BD6-9A20-C2245F3F7450}" dt="2018-04-07T11:33:07.827" v="341"/>
        <pc:sldMkLst>
          <pc:docMk/>
          <pc:sldMk cId="1714357499" sldId="269"/>
        </pc:sldMkLst>
        <pc:spChg chg="mod">
          <ac:chgData name="Véronique Lacour" userId="be1275e743b3e910" providerId="LiveId" clId="{F9620ED6-A35D-4BD6-9A20-C2245F3F7450}" dt="2018-04-07T11:11:29.335" v="23" actId="115"/>
          <ac:spMkLst>
            <pc:docMk/>
            <pc:sldMk cId="1714357499" sldId="269"/>
            <ac:spMk id="6" creationId="{1A7D354F-5F05-4655-BD3F-87D20DC91C33}"/>
          </ac:spMkLst>
        </pc:spChg>
        <pc:spChg chg="mod">
          <ac:chgData name="Véronique Lacour" userId="be1275e743b3e910" providerId="LiveId" clId="{F9620ED6-A35D-4BD6-9A20-C2245F3F7450}" dt="2018-04-07T11:11:36.894" v="24" actId="115"/>
          <ac:spMkLst>
            <pc:docMk/>
            <pc:sldMk cId="1714357499" sldId="269"/>
            <ac:spMk id="11" creationId="{9B8C53B2-3BF5-4679-B2EB-BF191AA82525}"/>
          </ac:spMkLst>
        </pc:spChg>
        <pc:spChg chg="mod">
          <ac:chgData name="Véronique Lacour" userId="be1275e743b3e910" providerId="LiveId" clId="{F9620ED6-A35D-4BD6-9A20-C2245F3F7450}" dt="2018-04-07T11:11:42.382" v="25" actId="115"/>
          <ac:spMkLst>
            <pc:docMk/>
            <pc:sldMk cId="1714357499" sldId="269"/>
            <ac:spMk id="15" creationId="{B36122B4-16DE-4F42-90DB-841D6B883399}"/>
          </ac:spMkLst>
        </pc:spChg>
        <pc:picChg chg="del">
          <ac:chgData name="Véronique Lacour" userId="be1275e743b3e910" providerId="LiveId" clId="{F9620ED6-A35D-4BD6-9A20-C2245F3F7450}" dt="2018-04-07T11:11:25.381" v="22" actId="478"/>
          <ac:picMkLst>
            <pc:docMk/>
            <pc:sldMk cId="1714357499" sldId="269"/>
            <ac:picMk id="21" creationId="{A564C921-508F-46F4-BDA9-B5414CF793F4}"/>
          </ac:picMkLst>
        </pc:picChg>
      </pc:sldChg>
      <pc:sldChg chg="modTransition modAnim">
        <pc:chgData name="Véronique Lacour" userId="be1275e743b3e910" providerId="LiveId" clId="{F9620ED6-A35D-4BD6-9A20-C2245F3F7450}" dt="2018-04-07T11:31:00.065" v="334"/>
        <pc:sldMkLst>
          <pc:docMk/>
          <pc:sldMk cId="2505866697" sldId="270"/>
        </pc:sldMkLst>
      </pc:sldChg>
      <pc:sldChg chg="modTransition modAnim">
        <pc:chgData name="Véronique Lacour" userId="be1275e743b3e910" providerId="LiveId" clId="{F9620ED6-A35D-4BD6-9A20-C2245F3F7450}" dt="2018-04-07T11:34:18.264" v="347"/>
        <pc:sldMkLst>
          <pc:docMk/>
          <pc:sldMk cId="716085817" sldId="271"/>
        </pc:sldMkLst>
      </pc:sldChg>
      <pc:sldChg chg="modTransition modAnim">
        <pc:chgData name="Véronique Lacour" userId="be1275e743b3e910" providerId="LiveId" clId="{F9620ED6-A35D-4BD6-9A20-C2245F3F7450}" dt="2018-04-07T11:34:24.639" v="348"/>
        <pc:sldMkLst>
          <pc:docMk/>
          <pc:sldMk cId="463195130" sldId="272"/>
        </pc:sldMkLst>
      </pc:sldChg>
      <pc:sldChg chg="addSp modSp add modTransition modAnim">
        <pc:chgData name="Véronique Lacour" userId="be1275e743b3e910" providerId="LiveId" clId="{F9620ED6-A35D-4BD6-9A20-C2245F3F7450}" dt="2018-04-07T11:31:00.065" v="334"/>
        <pc:sldMkLst>
          <pc:docMk/>
          <pc:sldMk cId="4224873745" sldId="273"/>
        </pc:sldMkLst>
        <pc:spChg chg="add mod">
          <ac:chgData name="Véronique Lacour" userId="be1275e743b3e910" providerId="LiveId" clId="{F9620ED6-A35D-4BD6-9A20-C2245F3F7450}" dt="2018-04-07T11:23:11.988" v="187" actId="1076"/>
          <ac:spMkLst>
            <pc:docMk/>
            <pc:sldMk cId="4224873745" sldId="273"/>
            <ac:spMk id="3" creationId="{C1B75F2A-52CB-4C5C-9260-F0609448FEDD}"/>
          </ac:spMkLst>
        </pc:spChg>
        <pc:spChg chg="add mod">
          <ac:chgData name="Véronique Lacour" userId="be1275e743b3e910" providerId="LiveId" clId="{F9620ED6-A35D-4BD6-9A20-C2245F3F7450}" dt="2018-04-07T11:23:08.803" v="186" actId="1076"/>
          <ac:spMkLst>
            <pc:docMk/>
            <pc:sldMk cId="4224873745" sldId="273"/>
            <ac:spMk id="14" creationId="{CD815E36-49A3-4611-B5BC-30B08A8816BF}"/>
          </ac:spMkLst>
        </pc:spChg>
        <pc:spChg chg="add mod">
          <ac:chgData name="Véronique Lacour" userId="be1275e743b3e910" providerId="LiveId" clId="{F9620ED6-A35D-4BD6-9A20-C2245F3F7450}" dt="2018-04-07T11:24:20.308" v="197" actId="207"/>
          <ac:spMkLst>
            <pc:docMk/>
            <pc:sldMk cId="4224873745" sldId="273"/>
            <ac:spMk id="16" creationId="{10EC119C-712C-40B8-B77F-9032B845850D}"/>
          </ac:spMkLst>
        </pc:spChg>
        <pc:spChg chg="add mod">
          <ac:chgData name="Véronique Lacour" userId="be1275e743b3e910" providerId="LiveId" clId="{F9620ED6-A35D-4BD6-9A20-C2245F3F7450}" dt="2018-04-07T11:25:03.491" v="204" actId="207"/>
          <ac:spMkLst>
            <pc:docMk/>
            <pc:sldMk cId="4224873745" sldId="273"/>
            <ac:spMk id="18" creationId="{F37246D9-214E-4231-95B2-92D9A5DF4190}"/>
          </ac:spMkLst>
        </pc:spChg>
        <pc:spChg chg="add mod">
          <ac:chgData name="Véronique Lacour" userId="be1275e743b3e910" providerId="LiveId" clId="{F9620ED6-A35D-4BD6-9A20-C2245F3F7450}" dt="2018-04-07T11:26:35.867" v="213" actId="14100"/>
          <ac:spMkLst>
            <pc:docMk/>
            <pc:sldMk cId="4224873745" sldId="273"/>
            <ac:spMk id="19" creationId="{F8A0F74D-019C-4016-A5AA-F6842A9F095C}"/>
          </ac:spMkLst>
        </pc:spChg>
        <pc:picChg chg="add mod">
          <ac:chgData name="Véronique Lacour" userId="be1275e743b3e910" providerId="LiveId" clId="{F9620ED6-A35D-4BD6-9A20-C2245F3F7450}" dt="2018-04-07T11:22:19.091" v="180" actId="1076"/>
          <ac:picMkLst>
            <pc:docMk/>
            <pc:sldMk cId="4224873745" sldId="273"/>
            <ac:picMk id="2" creationId="{8D04646F-E479-4E45-9263-0BF23315192A}"/>
          </ac:picMkLst>
        </pc:picChg>
        <pc:picChg chg="add mod">
          <ac:chgData name="Véronique Lacour" userId="be1275e743b3e910" providerId="LiveId" clId="{F9620ED6-A35D-4BD6-9A20-C2245F3F7450}" dt="2018-04-07T11:23:20.243" v="188" actId="1076"/>
          <ac:picMkLst>
            <pc:docMk/>
            <pc:sldMk cId="4224873745" sldId="273"/>
            <ac:picMk id="5" creationId="{568D5851-B8EC-47A9-A3EF-FC023F43400A}"/>
          </ac:picMkLst>
        </pc:picChg>
        <pc:picChg chg="add mod">
          <ac:chgData name="Véronique Lacour" userId="be1275e743b3e910" providerId="LiveId" clId="{F9620ED6-A35D-4BD6-9A20-C2245F3F7450}" dt="2018-04-07T11:23:20.243" v="188" actId="1076"/>
          <ac:picMkLst>
            <pc:docMk/>
            <pc:sldMk cId="4224873745" sldId="273"/>
            <ac:picMk id="7" creationId="{A0425D21-3E5F-49FA-8824-38094DDE2EB5}"/>
          </ac:picMkLst>
        </pc:picChg>
        <pc:picChg chg="add mod">
          <ac:chgData name="Véronique Lacour" userId="be1275e743b3e910" providerId="LiveId" clId="{F9620ED6-A35D-4BD6-9A20-C2245F3F7450}" dt="2018-04-07T11:23:20.243" v="188" actId="1076"/>
          <ac:picMkLst>
            <pc:docMk/>
            <pc:sldMk cId="4224873745" sldId="273"/>
            <ac:picMk id="9" creationId="{9663F248-85CE-4B3D-9B0E-844B16225508}"/>
          </ac:picMkLst>
        </pc:picChg>
        <pc:picChg chg="add mod modCrop">
          <ac:chgData name="Véronique Lacour" userId="be1275e743b3e910" providerId="LiveId" clId="{F9620ED6-A35D-4BD6-9A20-C2245F3F7450}" dt="2018-04-07T11:23:20.243" v="188" actId="1076"/>
          <ac:picMkLst>
            <pc:docMk/>
            <pc:sldMk cId="4224873745" sldId="273"/>
            <ac:picMk id="11" creationId="{27A96FD5-81AB-44D0-862A-465834711092}"/>
          </ac:picMkLst>
        </pc:picChg>
        <pc:picChg chg="add mod">
          <ac:chgData name="Véronique Lacour" userId="be1275e743b3e910" providerId="LiveId" clId="{F9620ED6-A35D-4BD6-9A20-C2245F3F7450}" dt="2018-04-07T11:23:20.243" v="188" actId="1076"/>
          <ac:picMkLst>
            <pc:docMk/>
            <pc:sldMk cId="4224873745" sldId="273"/>
            <ac:picMk id="13" creationId="{ED87CA60-D734-43D8-B6D2-3008ABB2BFEC}"/>
          </ac:picMkLst>
        </pc:picChg>
        <pc:picChg chg="add mod">
          <ac:chgData name="Véronique Lacour" userId="be1275e743b3e910" providerId="LiveId" clId="{F9620ED6-A35D-4BD6-9A20-C2245F3F7450}" dt="2018-04-07T11:23:37.379" v="191" actId="1076"/>
          <ac:picMkLst>
            <pc:docMk/>
            <pc:sldMk cId="4224873745" sldId="273"/>
            <ac:picMk id="15" creationId="{17679367-BC47-4E55-A4A9-FAD4D1749265}"/>
          </ac:picMkLst>
        </pc:picChg>
        <pc:picChg chg="add mod">
          <ac:chgData name="Véronique Lacour" userId="be1275e743b3e910" providerId="LiveId" clId="{F9620ED6-A35D-4BD6-9A20-C2245F3F7450}" dt="2018-04-07T11:24:33.685" v="200" actId="1076"/>
          <ac:picMkLst>
            <pc:docMk/>
            <pc:sldMk cId="4224873745" sldId="273"/>
            <ac:picMk id="17" creationId="{7EE026E2-3CB0-470A-B191-96066A7F16EA}"/>
          </ac:picMkLst>
        </pc:picChg>
        <pc:cxnChg chg="add mod">
          <ac:chgData name="Véronique Lacour" userId="be1275e743b3e910" providerId="LiveId" clId="{F9620ED6-A35D-4BD6-9A20-C2245F3F7450}" dt="2018-04-07T11:26:53.296" v="215" actId="1582"/>
          <ac:cxnSpMkLst>
            <pc:docMk/>
            <pc:sldMk cId="4224873745" sldId="273"/>
            <ac:cxnSpMk id="21" creationId="{F1966381-10DC-407B-ACF1-FF42EA2D7A7C}"/>
          </ac:cxnSpMkLst>
        </pc:cxnChg>
      </pc:sldChg>
      <pc:sldMasterChg chg="modTransition modSldLayout">
        <pc:chgData name="Véronique Lacour" userId="be1275e743b3e910" providerId="LiveId" clId="{F9620ED6-A35D-4BD6-9A20-C2245F3F7450}" dt="2018-04-07T11:31:00.065" v="334"/>
        <pc:sldMasterMkLst>
          <pc:docMk/>
          <pc:sldMasterMk cId="838398506" sldId="2147483648"/>
        </pc:sldMasterMkLst>
        <pc:sldLayoutChg chg="modTransition">
          <pc:chgData name="Véronique Lacour" userId="be1275e743b3e910" providerId="LiveId" clId="{F9620ED6-A35D-4BD6-9A20-C2245F3F7450}" dt="2018-04-07T11:31:00.065" v="334"/>
          <pc:sldLayoutMkLst>
            <pc:docMk/>
            <pc:sldMasterMk cId="838398506" sldId="2147483648"/>
            <pc:sldLayoutMk cId="2091910050" sldId="2147483649"/>
          </pc:sldLayoutMkLst>
        </pc:sldLayoutChg>
        <pc:sldLayoutChg chg="modTransition">
          <pc:chgData name="Véronique Lacour" userId="be1275e743b3e910" providerId="LiveId" clId="{F9620ED6-A35D-4BD6-9A20-C2245F3F7450}" dt="2018-04-07T11:31:00.065" v="334"/>
          <pc:sldLayoutMkLst>
            <pc:docMk/>
            <pc:sldMasterMk cId="838398506" sldId="2147483648"/>
            <pc:sldLayoutMk cId="4195846617" sldId="2147483650"/>
          </pc:sldLayoutMkLst>
        </pc:sldLayoutChg>
        <pc:sldLayoutChg chg="modTransition">
          <pc:chgData name="Véronique Lacour" userId="be1275e743b3e910" providerId="LiveId" clId="{F9620ED6-A35D-4BD6-9A20-C2245F3F7450}" dt="2018-04-07T11:31:00.065" v="334"/>
          <pc:sldLayoutMkLst>
            <pc:docMk/>
            <pc:sldMasterMk cId="838398506" sldId="2147483648"/>
            <pc:sldLayoutMk cId="4192619960" sldId="2147483651"/>
          </pc:sldLayoutMkLst>
        </pc:sldLayoutChg>
        <pc:sldLayoutChg chg="modTransition">
          <pc:chgData name="Véronique Lacour" userId="be1275e743b3e910" providerId="LiveId" clId="{F9620ED6-A35D-4BD6-9A20-C2245F3F7450}" dt="2018-04-07T11:31:00.065" v="334"/>
          <pc:sldLayoutMkLst>
            <pc:docMk/>
            <pc:sldMasterMk cId="838398506" sldId="2147483648"/>
            <pc:sldLayoutMk cId="3491091567" sldId="2147483652"/>
          </pc:sldLayoutMkLst>
        </pc:sldLayoutChg>
        <pc:sldLayoutChg chg="modTransition">
          <pc:chgData name="Véronique Lacour" userId="be1275e743b3e910" providerId="LiveId" clId="{F9620ED6-A35D-4BD6-9A20-C2245F3F7450}" dt="2018-04-07T11:31:00.065" v="334"/>
          <pc:sldLayoutMkLst>
            <pc:docMk/>
            <pc:sldMasterMk cId="838398506" sldId="2147483648"/>
            <pc:sldLayoutMk cId="2594215678" sldId="2147483653"/>
          </pc:sldLayoutMkLst>
        </pc:sldLayoutChg>
        <pc:sldLayoutChg chg="modTransition">
          <pc:chgData name="Véronique Lacour" userId="be1275e743b3e910" providerId="LiveId" clId="{F9620ED6-A35D-4BD6-9A20-C2245F3F7450}" dt="2018-04-07T11:31:00.065" v="334"/>
          <pc:sldLayoutMkLst>
            <pc:docMk/>
            <pc:sldMasterMk cId="838398506" sldId="2147483648"/>
            <pc:sldLayoutMk cId="4261778397" sldId="2147483654"/>
          </pc:sldLayoutMkLst>
        </pc:sldLayoutChg>
        <pc:sldLayoutChg chg="modTransition">
          <pc:chgData name="Véronique Lacour" userId="be1275e743b3e910" providerId="LiveId" clId="{F9620ED6-A35D-4BD6-9A20-C2245F3F7450}" dt="2018-04-07T11:31:00.065" v="334"/>
          <pc:sldLayoutMkLst>
            <pc:docMk/>
            <pc:sldMasterMk cId="838398506" sldId="2147483648"/>
            <pc:sldLayoutMk cId="1756433701" sldId="2147483655"/>
          </pc:sldLayoutMkLst>
        </pc:sldLayoutChg>
        <pc:sldLayoutChg chg="modTransition">
          <pc:chgData name="Véronique Lacour" userId="be1275e743b3e910" providerId="LiveId" clId="{F9620ED6-A35D-4BD6-9A20-C2245F3F7450}" dt="2018-04-07T11:31:00.065" v="334"/>
          <pc:sldLayoutMkLst>
            <pc:docMk/>
            <pc:sldMasterMk cId="838398506" sldId="2147483648"/>
            <pc:sldLayoutMk cId="1284539930" sldId="2147483656"/>
          </pc:sldLayoutMkLst>
        </pc:sldLayoutChg>
        <pc:sldLayoutChg chg="modTransition">
          <pc:chgData name="Véronique Lacour" userId="be1275e743b3e910" providerId="LiveId" clId="{F9620ED6-A35D-4BD6-9A20-C2245F3F7450}" dt="2018-04-07T11:31:00.065" v="334"/>
          <pc:sldLayoutMkLst>
            <pc:docMk/>
            <pc:sldMasterMk cId="838398506" sldId="2147483648"/>
            <pc:sldLayoutMk cId="1293000627" sldId="2147483657"/>
          </pc:sldLayoutMkLst>
        </pc:sldLayoutChg>
        <pc:sldLayoutChg chg="modTransition">
          <pc:chgData name="Véronique Lacour" userId="be1275e743b3e910" providerId="LiveId" clId="{F9620ED6-A35D-4BD6-9A20-C2245F3F7450}" dt="2018-04-07T11:31:00.065" v="334"/>
          <pc:sldLayoutMkLst>
            <pc:docMk/>
            <pc:sldMasterMk cId="838398506" sldId="2147483648"/>
            <pc:sldLayoutMk cId="3530730041" sldId="2147483658"/>
          </pc:sldLayoutMkLst>
        </pc:sldLayoutChg>
        <pc:sldLayoutChg chg="modTransition">
          <pc:chgData name="Véronique Lacour" userId="be1275e743b3e910" providerId="LiveId" clId="{F9620ED6-A35D-4BD6-9A20-C2245F3F7450}" dt="2018-04-07T11:31:00.065" v="334"/>
          <pc:sldLayoutMkLst>
            <pc:docMk/>
            <pc:sldMasterMk cId="838398506" sldId="2147483648"/>
            <pc:sldLayoutMk cId="89343152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B06B-649B-438B-8569-2673ABEC8CAB}" type="datetimeFigureOut">
              <a:rPr lang="fr-FR" smtClean="0"/>
              <a:t>16/03/2019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D3E4-ADDA-4929-8ADB-5C4E2AE1C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9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B06B-649B-438B-8569-2673ABEC8CAB}" type="datetimeFigureOut">
              <a:rPr lang="fr-FR" smtClean="0"/>
              <a:t>16/03/2019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D3E4-ADDA-4929-8ADB-5C4E2AE1C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7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B06B-649B-438B-8569-2673ABEC8CAB}" type="datetimeFigureOut">
              <a:rPr lang="fr-FR" smtClean="0"/>
              <a:t>16/03/2019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D3E4-ADDA-4929-8ADB-5C4E2AE1C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43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B06B-649B-438B-8569-2673ABEC8CAB}" type="datetimeFigureOut">
              <a:rPr lang="fr-FR" smtClean="0"/>
              <a:t>16/03/2019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D3E4-ADDA-4929-8ADB-5C4E2AE1C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84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B06B-649B-438B-8569-2673ABEC8CAB}" type="datetimeFigureOut">
              <a:rPr lang="fr-FR" smtClean="0"/>
              <a:t>16/03/2019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D3E4-ADDA-4929-8ADB-5C4E2AE1C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61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B06B-649B-438B-8569-2673ABEC8CAB}" type="datetimeFigureOut">
              <a:rPr lang="fr-FR" smtClean="0"/>
              <a:t>16/03/2019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D3E4-ADDA-4929-8ADB-5C4E2AE1C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0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B06B-649B-438B-8569-2673ABEC8CAB}" type="datetimeFigureOut">
              <a:rPr lang="fr-FR" smtClean="0"/>
              <a:t>16/03/2019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D3E4-ADDA-4929-8ADB-5C4E2AE1C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21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B06B-649B-438B-8569-2673ABEC8CAB}" type="datetimeFigureOut">
              <a:rPr lang="fr-FR" smtClean="0"/>
              <a:t>16/03/2019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D3E4-ADDA-4929-8ADB-5C4E2AE1C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7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B06B-649B-438B-8569-2673ABEC8CAB}" type="datetimeFigureOut">
              <a:rPr lang="fr-FR" smtClean="0"/>
              <a:t>16/03/2019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D3E4-ADDA-4929-8ADB-5C4E2AE1C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4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B06B-649B-438B-8569-2673ABEC8CAB}" type="datetimeFigureOut">
              <a:rPr lang="fr-FR" smtClean="0"/>
              <a:t>16/03/2019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D3E4-ADDA-4929-8ADB-5C4E2AE1C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5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B06B-649B-438B-8569-2673ABEC8CAB}" type="datetimeFigureOut">
              <a:rPr lang="fr-FR" smtClean="0"/>
              <a:t>16/03/2019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D3E4-ADDA-4929-8ADB-5C4E2AE1C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0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4B06B-649B-438B-8569-2673ABEC8CAB}" type="datetimeFigureOut">
              <a:rPr lang="fr-FR" smtClean="0"/>
              <a:t>16/03/2019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BD3E4-ADDA-4929-8ADB-5C4E2AE1C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39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jpeg"/><Relationship Id="rId7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7.jp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jpg"/><Relationship Id="rId7" Type="http://schemas.openxmlformats.org/officeDocument/2006/relationships/image" Target="../media/image2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4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6.png"/><Relationship Id="rId5" Type="http://schemas.openxmlformats.org/officeDocument/2006/relationships/image" Target="../media/image32.jpeg"/><Relationship Id="rId10" Type="http://schemas.openxmlformats.org/officeDocument/2006/relationships/image" Target="../media/image2.png"/><Relationship Id="rId4" Type="http://schemas.openxmlformats.org/officeDocument/2006/relationships/image" Target="../media/image31.jpeg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7.jpg"/><Relationship Id="rId4" Type="http://schemas.openxmlformats.org/officeDocument/2006/relationships/image" Target="../media/image40.jpe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CC3A772-7754-45D4-B71C-A4BDA013D956}"/>
              </a:ext>
            </a:extLst>
          </p:cNvPr>
          <p:cNvSpPr/>
          <p:nvPr/>
        </p:nvSpPr>
        <p:spPr>
          <a:xfrm>
            <a:off x="6541253" y="3126771"/>
            <a:ext cx="1127093" cy="58674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E220C7D-8EEA-49F9-895B-EFAD2A727FC8}"/>
              </a:ext>
            </a:extLst>
          </p:cNvPr>
          <p:cNvSpPr txBox="1"/>
          <p:nvPr/>
        </p:nvSpPr>
        <p:spPr>
          <a:xfrm>
            <a:off x="5246253" y="2973933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Un pig</a:t>
            </a:r>
            <a:r>
              <a:rPr lang="fr-FR" sz="4400" u="sng" dirty="0"/>
              <a:t>e</a:t>
            </a:r>
            <a:r>
              <a:rPr lang="fr-FR" sz="4400" dirty="0"/>
              <a:t>on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9114754-0B2B-4F1F-AC44-388FA90C1B2C}"/>
              </a:ext>
            </a:extLst>
          </p:cNvPr>
          <p:cNvSpPr/>
          <p:nvPr/>
        </p:nvSpPr>
        <p:spPr>
          <a:xfrm>
            <a:off x="3275856" y="1916832"/>
            <a:ext cx="185738" cy="68407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2DBB3DC-76F3-4CED-BA52-3B5EE8B5896E}"/>
              </a:ext>
            </a:extLst>
          </p:cNvPr>
          <p:cNvSpPr/>
          <p:nvPr/>
        </p:nvSpPr>
        <p:spPr>
          <a:xfrm>
            <a:off x="5580115" y="5070158"/>
            <a:ext cx="432046" cy="58674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F05A53-CC1C-4F22-985A-790F27C38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1593589" cy="2641277"/>
          </a:xfrm>
          <a:prstGeom prst="rect">
            <a:avLst/>
          </a:prstGeom>
        </p:spPr>
      </p:pic>
      <p:pic>
        <p:nvPicPr>
          <p:cNvPr id="7" name="Image 6" descr="Une image contenant oiseau&#10;&#10;Description générée avec un niveau de confiance très élevé">
            <a:extLst>
              <a:ext uri="{FF2B5EF4-FFF2-40B4-BE49-F238E27FC236}">
                <a16:creationId xmlns:a16="http://schemas.microsoft.com/office/drawing/2014/main" id="{679EB63A-3F0D-4B72-88AF-71D11DD1F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4010"/>
            <a:ext cx="2716659" cy="252221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D690788-9FB7-4136-9C9F-F016BF7B3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05064"/>
            <a:ext cx="1049834" cy="213417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C93ADB7-A1E8-45AA-B4B7-C0944D1F396C}"/>
              </a:ext>
            </a:extLst>
          </p:cNvPr>
          <p:cNvSpPr txBox="1"/>
          <p:nvPr/>
        </p:nvSpPr>
        <p:spPr>
          <a:xfrm>
            <a:off x="2206160" y="1831467"/>
            <a:ext cx="2510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Une jupe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5CB527D-A90F-4C95-AF22-2FD8020F2A8C}"/>
              </a:ext>
            </a:extLst>
          </p:cNvPr>
          <p:cNvSpPr txBox="1"/>
          <p:nvPr/>
        </p:nvSpPr>
        <p:spPr>
          <a:xfrm>
            <a:off x="3563888" y="4941168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Une boug</a:t>
            </a:r>
            <a:r>
              <a:rPr lang="fr-FR" sz="4400" u="sng" dirty="0"/>
              <a:t>i</a:t>
            </a:r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</a:p>
        </p:txBody>
      </p:sp>
      <p:sp>
        <p:nvSpPr>
          <p:cNvPr id="13" name="Parenthèse ouvrante 12">
            <a:extLst>
              <a:ext uri="{FF2B5EF4-FFF2-40B4-BE49-F238E27FC236}">
                <a16:creationId xmlns:a16="http://schemas.microsoft.com/office/drawing/2014/main" id="{66FEB8B6-8772-463C-987E-34AA63671CC7}"/>
              </a:ext>
            </a:extLst>
          </p:cNvPr>
          <p:cNvSpPr/>
          <p:nvPr/>
        </p:nvSpPr>
        <p:spPr>
          <a:xfrm rot="16200000">
            <a:off x="5029291" y="5326449"/>
            <a:ext cx="264245" cy="837400"/>
          </a:xfrm>
          <a:prstGeom prst="leftBracket">
            <a:avLst>
              <a:gd name="adj" fmla="val 8383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enthèse ouvrante 13">
            <a:extLst>
              <a:ext uri="{FF2B5EF4-FFF2-40B4-BE49-F238E27FC236}">
                <a16:creationId xmlns:a16="http://schemas.microsoft.com/office/drawing/2014/main" id="{2DF3506C-26CB-476B-92D8-EAF5CC83D439}"/>
              </a:ext>
            </a:extLst>
          </p:cNvPr>
          <p:cNvSpPr/>
          <p:nvPr/>
        </p:nvSpPr>
        <p:spPr>
          <a:xfrm rot="16200000">
            <a:off x="5772028" y="5421113"/>
            <a:ext cx="264245" cy="648071"/>
          </a:xfrm>
          <a:prstGeom prst="leftBracket">
            <a:avLst>
              <a:gd name="adj" fmla="val 8383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enthèse ouvrante 14">
            <a:extLst>
              <a:ext uri="{FF2B5EF4-FFF2-40B4-BE49-F238E27FC236}">
                <a16:creationId xmlns:a16="http://schemas.microsoft.com/office/drawing/2014/main" id="{8490D4DC-B230-4156-836B-00ED9D83E801}"/>
              </a:ext>
            </a:extLst>
          </p:cNvPr>
          <p:cNvSpPr/>
          <p:nvPr/>
        </p:nvSpPr>
        <p:spPr>
          <a:xfrm rot="16200000">
            <a:off x="6158365" y="3647212"/>
            <a:ext cx="273833" cy="441870"/>
          </a:xfrm>
          <a:prstGeom prst="leftBracket">
            <a:avLst>
              <a:gd name="adj" fmla="val 8383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enthèse ouvrante 15">
            <a:extLst>
              <a:ext uri="{FF2B5EF4-FFF2-40B4-BE49-F238E27FC236}">
                <a16:creationId xmlns:a16="http://schemas.microsoft.com/office/drawing/2014/main" id="{A4AAE056-1E54-4F55-9461-F7CC29A68346}"/>
              </a:ext>
            </a:extLst>
          </p:cNvPr>
          <p:cNvSpPr/>
          <p:nvPr/>
        </p:nvSpPr>
        <p:spPr>
          <a:xfrm rot="16200000">
            <a:off x="6955364" y="3292081"/>
            <a:ext cx="273834" cy="1152130"/>
          </a:xfrm>
          <a:prstGeom prst="leftBracket">
            <a:avLst>
              <a:gd name="adj" fmla="val 8383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3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7" grpId="0" animBg="1"/>
      <p:bldP spid="19" grpId="0" animBg="1"/>
      <p:bldP spid="10" grpId="0"/>
      <p:bldP spid="11" grpId="0"/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5184576"/>
          </a:xfrm>
        </p:spPr>
        <p:txBody>
          <a:bodyPr>
            <a:normAutofit/>
          </a:bodyPr>
          <a:lstStyle/>
          <a:p>
            <a:r>
              <a:rPr lang="fr-FR" sz="5400" b="1" dirty="0"/>
              <a:t>Devinettes sur le son [j]</a:t>
            </a:r>
            <a:br>
              <a:rPr lang="fr-FR" sz="5400" b="1" dirty="0"/>
            </a:br>
            <a:br>
              <a:rPr lang="fr-FR" sz="5400" b="1" dirty="0"/>
            </a:br>
            <a:r>
              <a:rPr lang="fr-FR" sz="4000" dirty="0"/>
              <a:t>Je lis les mots qui apparaissent</a:t>
            </a:r>
            <a:br>
              <a:rPr lang="fr-FR" sz="4000" dirty="0"/>
            </a:br>
            <a:r>
              <a:rPr lang="fr-FR" sz="4000" dirty="0"/>
              <a:t>Je lis la devinette</a:t>
            </a:r>
            <a:br>
              <a:rPr lang="fr-FR" sz="4000" dirty="0"/>
            </a:br>
            <a:r>
              <a:rPr lang="fr-FR" sz="4000" dirty="0"/>
              <a:t>j’écris sur l’ardoise ma réponse</a:t>
            </a:r>
          </a:p>
        </p:txBody>
      </p:sp>
    </p:spTree>
    <p:extLst>
      <p:ext uri="{BB962C8B-B14F-4D97-AF65-F5344CB8AC3E}">
        <p14:creationId xmlns:p14="http://schemas.microsoft.com/office/powerpoint/2010/main" val="18698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514271"/>
            <a:ext cx="2448272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jau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</a:t>
            </a: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nal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vier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tine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07904" y="857061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+mj-lt"/>
                <a:cs typeface="Arial" panose="020B0604020202020204" pitchFamily="34" charset="0"/>
              </a:rPr>
              <a:t>C’est le premier mois de l’année.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30485" y="203446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"/>
                <a:cs typeface="Arial"/>
              </a:rPr>
              <a:t>→ </a:t>
            </a:r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janvier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707904" y="3375868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+mj-lt"/>
                <a:cs typeface="Arial" panose="020B0604020202020204" pitchFamily="34" charset="0"/>
              </a:rPr>
              <a:t>Pour pratiquer ce sport, on porte un kimono.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07904" y="459514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"/>
                <a:cs typeface="Arial"/>
              </a:rPr>
              <a:t>→ </a:t>
            </a:r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judo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76197"/>
            <a:ext cx="1683052" cy="16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7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5750" y="476672"/>
            <a:ext cx="2952328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bon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un bi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dinier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meau</a:t>
            </a: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melle</a:t>
            </a: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 py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</a:p>
          <a:p>
            <a:pPr algn="ctr"/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rémy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07904" y="857061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+mj-lt"/>
                <a:cs typeface="Arial" panose="020B0604020202020204" pitchFamily="34" charset="0"/>
              </a:rPr>
              <a:t>On le met pour aller se coucher.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30485" y="203446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"/>
                <a:cs typeface="Arial"/>
              </a:rPr>
              <a:t>→ </a:t>
            </a:r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pyjama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707904" y="3375868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+mj-lt"/>
                <a:cs typeface="Arial" panose="020B0604020202020204" pitchFamily="34" charset="0"/>
              </a:rPr>
              <a:t>Il cultive des fruits et des légumes.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07904" y="459514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"/>
                <a:cs typeface="Arial"/>
              </a:rPr>
              <a:t>→ </a:t>
            </a:r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jardinier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519946"/>
            <a:ext cx="1111172" cy="18777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24" y="4251729"/>
            <a:ext cx="1635976" cy="19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848" y="528935"/>
            <a:ext cx="2736304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rafe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nou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un nua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une bou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nei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lu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na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07904" y="85706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+mj-lt"/>
                <a:cs typeface="Arial" panose="020B0604020202020204" pitchFamily="34" charset="0"/>
              </a:rPr>
              <a:t>Elle tombe en flocons.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30485" y="173998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"/>
                <a:cs typeface="Arial"/>
              </a:rPr>
              <a:t>→ </a:t>
            </a:r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neige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707904" y="3375868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+mj-lt"/>
                <a:cs typeface="Arial" panose="020B0604020202020204" pitchFamily="34" charset="0"/>
              </a:rPr>
              <a:t>C’est un animal qui a un très long cou.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07904" y="459514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"/>
                <a:cs typeface="Arial"/>
              </a:rPr>
              <a:t>→ </a:t>
            </a:r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girafe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84513"/>
            <a:ext cx="2105116" cy="17913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76197"/>
            <a:ext cx="2034765" cy="182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7276" y="582067"/>
            <a:ext cx="3456384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la ma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une pa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la pla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un piè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 froma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un ora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Il me 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gê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C’est ma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Il plon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95936" y="857061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+mj-lt"/>
                <a:cs typeface="Arial" panose="020B0604020202020204" pitchFamily="34" charset="0"/>
              </a:rPr>
              <a:t>Elle se trouve au bord de la mer.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95935" y="2034464"/>
            <a:ext cx="484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"/>
                <a:cs typeface="Arial"/>
              </a:rPr>
              <a:t>→ </a:t>
            </a:r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plage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95934" y="3375868"/>
            <a:ext cx="4824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+mj-lt"/>
                <a:cs typeface="Arial" panose="020B0604020202020204" pitchFamily="34" charset="0"/>
              </a:rPr>
              <a:t>Les fées en font souvent.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95936" y="459514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"/>
                <a:cs typeface="Arial"/>
              </a:rPr>
              <a:t>→ </a:t>
            </a:r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magie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389457"/>
            <a:ext cx="1891509" cy="17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8475" y="528935"/>
            <a:ext cx="3816424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 pi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 bour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lang="fr-F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une na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la man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une oran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 plon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oir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 bou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oir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en ran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nous man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fr-FR" sz="3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83968" y="857061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+mj-lt"/>
                <a:cs typeface="Arial" panose="020B0604020202020204" pitchFamily="34" charset="0"/>
              </a:rPr>
              <a:t>Le nageur monte dessus pour plonger.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83967" y="2034464"/>
            <a:ext cx="455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"/>
                <a:cs typeface="Arial"/>
              </a:rPr>
              <a:t>→ </a:t>
            </a:r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plongeoir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283968" y="337586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+mj-lt"/>
                <a:cs typeface="Arial" panose="020B0604020202020204" pitchFamily="34" charset="0"/>
              </a:rPr>
              <a:t>C’est un oiseau qui roucoule.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3968" y="459514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"/>
                <a:cs typeface="Arial"/>
              </a:rPr>
              <a:t>→ </a:t>
            </a:r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pigeon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73" y="2236960"/>
            <a:ext cx="1360101" cy="11389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63" y="4510700"/>
            <a:ext cx="1481810" cy="13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A1BCD8E-E92E-41A4-B334-093BC1BB0DD6}"/>
              </a:ext>
            </a:extLst>
          </p:cNvPr>
          <p:cNvSpPr txBox="1"/>
          <p:nvPr/>
        </p:nvSpPr>
        <p:spPr>
          <a:xfrm>
            <a:off x="467544" y="33265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/>
              <a:t>Je lis des phrases.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E6BFB1B-E5AD-40B7-BD3A-E888D04B30FE}"/>
              </a:ext>
            </a:extLst>
          </p:cNvPr>
          <p:cNvSpPr txBox="1"/>
          <p:nvPr/>
        </p:nvSpPr>
        <p:spPr>
          <a:xfrm>
            <a:off x="456104" y="980728"/>
            <a:ext cx="606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Julie </a:t>
            </a:r>
            <a:r>
              <a:rPr lang="fr-FR" sz="3600" dirty="0">
                <a:solidFill>
                  <a:srgbClr val="FF0000"/>
                </a:solidFill>
              </a:rPr>
              <a:t>porte</a:t>
            </a:r>
            <a:r>
              <a:rPr lang="fr-FR" sz="3600" dirty="0"/>
              <a:t> </a:t>
            </a:r>
            <a:r>
              <a:rPr lang="fr-FR" sz="3600" dirty="0">
                <a:solidFill>
                  <a:srgbClr val="0070C0"/>
                </a:solidFill>
              </a:rPr>
              <a:t>une</a:t>
            </a:r>
            <a:r>
              <a:rPr lang="fr-FR" sz="3600" dirty="0"/>
              <a:t> jolie jupe rouge </a:t>
            </a:r>
          </a:p>
          <a:p>
            <a:r>
              <a:rPr lang="fr-FR" sz="3600" dirty="0">
                <a:solidFill>
                  <a:srgbClr val="00B050"/>
                </a:solidFill>
              </a:rPr>
              <a:t>et</a:t>
            </a:r>
            <a:r>
              <a:rPr lang="fr-FR" sz="3600" dirty="0"/>
              <a:t> </a:t>
            </a:r>
            <a:r>
              <a:rPr lang="fr-FR" sz="3600" dirty="0">
                <a:solidFill>
                  <a:srgbClr val="0070C0"/>
                </a:solidFill>
              </a:rPr>
              <a:t>une</a:t>
            </a:r>
            <a:r>
              <a:rPr lang="fr-FR" sz="3600" dirty="0"/>
              <a:t> veste orange.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308B810-C439-4DA7-9AE0-94F4EC06BC32}"/>
              </a:ext>
            </a:extLst>
          </p:cNvPr>
          <p:cNvGrpSpPr/>
          <p:nvPr/>
        </p:nvGrpSpPr>
        <p:grpSpPr>
          <a:xfrm>
            <a:off x="6264188" y="110198"/>
            <a:ext cx="2124236" cy="6637604"/>
            <a:chOff x="6264188" y="110198"/>
            <a:chExt cx="2124236" cy="663760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B5450CA-C803-44F5-AC5A-429F2361B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09"/>
            <a:stretch/>
          </p:blipFill>
          <p:spPr>
            <a:xfrm>
              <a:off x="6264188" y="110198"/>
              <a:ext cx="1944216" cy="6637604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DC4450B-510F-4416-8AD3-6352999654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734" t="21306" r="9734" b="27155"/>
            <a:stretch/>
          </p:blipFill>
          <p:spPr>
            <a:xfrm>
              <a:off x="6408204" y="2564904"/>
              <a:ext cx="1980220" cy="1440160"/>
            </a:xfrm>
            <a:prstGeom prst="trapezoid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58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623005-6027-46CA-9D86-BEC2F79D0CFD}"/>
              </a:ext>
            </a:extLst>
          </p:cNvPr>
          <p:cNvSpPr txBox="1"/>
          <p:nvPr/>
        </p:nvSpPr>
        <p:spPr>
          <a:xfrm>
            <a:off x="389816" y="404664"/>
            <a:ext cx="836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Il </a:t>
            </a:r>
            <a:r>
              <a:rPr lang="fr-FR" sz="3600" dirty="0">
                <a:solidFill>
                  <a:srgbClr val="FF0000"/>
                </a:solidFill>
              </a:rPr>
              <a:t>neige,</a:t>
            </a:r>
            <a:r>
              <a:rPr lang="fr-FR" sz="3600" dirty="0"/>
              <a:t> </a:t>
            </a:r>
          </a:p>
          <a:p>
            <a:r>
              <a:rPr lang="fr-FR" sz="3600" dirty="0">
                <a:solidFill>
                  <a:srgbClr val="00B050"/>
                </a:solidFill>
              </a:rPr>
              <a:t>pourtant</a:t>
            </a:r>
            <a:r>
              <a:rPr lang="fr-FR" sz="3600" dirty="0">
                <a:solidFill>
                  <a:srgbClr val="0070C0"/>
                </a:solidFill>
              </a:rPr>
              <a:t> le</a:t>
            </a:r>
            <a:r>
              <a:rPr lang="fr-FR" sz="3600" dirty="0"/>
              <a:t> pigeon r</a:t>
            </a:r>
            <a:r>
              <a:rPr lang="fr-FR" sz="3600" dirty="0">
                <a:solidFill>
                  <a:srgbClr val="FF0000"/>
                </a:solidFill>
              </a:rPr>
              <a:t>oucoule</a:t>
            </a:r>
            <a:r>
              <a:rPr lang="fr-FR" sz="3600" dirty="0"/>
              <a:t> </a:t>
            </a:r>
            <a:r>
              <a:rPr lang="fr-FR" sz="3600" dirty="0">
                <a:solidFill>
                  <a:srgbClr val="00B050"/>
                </a:solidFill>
              </a:rPr>
              <a:t>dans</a:t>
            </a:r>
            <a:r>
              <a:rPr lang="fr-FR" sz="3600" dirty="0"/>
              <a:t> </a:t>
            </a:r>
            <a:r>
              <a:rPr lang="fr-FR" sz="3600" dirty="0">
                <a:solidFill>
                  <a:srgbClr val="0070C0"/>
                </a:solidFill>
              </a:rPr>
              <a:t>le</a:t>
            </a:r>
            <a:r>
              <a:rPr lang="fr-FR" sz="3600" dirty="0"/>
              <a:t> jardin.</a:t>
            </a:r>
          </a:p>
        </p:txBody>
      </p:sp>
      <p:pic>
        <p:nvPicPr>
          <p:cNvPr id="10" name="Image 9" descr="Une image contenant terrain&#10;&#10;Description générée avec un niveau de confiance très élevé">
            <a:extLst>
              <a:ext uri="{FF2B5EF4-FFF2-40B4-BE49-F238E27FC236}">
                <a16:creationId xmlns:a16="http://schemas.microsoft.com/office/drawing/2014/main" id="{E4D1E4DC-F2C0-40FC-B8FD-654979F83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934612" cy="38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8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E03532B-87FC-4764-9515-88CF366EF064}"/>
              </a:ext>
            </a:extLst>
          </p:cNvPr>
          <p:cNvSpPr txBox="1"/>
          <p:nvPr/>
        </p:nvSpPr>
        <p:spPr>
          <a:xfrm>
            <a:off x="389816" y="404664"/>
            <a:ext cx="836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Des</a:t>
            </a:r>
            <a:r>
              <a:rPr lang="fr-FR" sz="3600" dirty="0"/>
              <a:t> nuage</a:t>
            </a:r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600" dirty="0"/>
              <a:t> </a:t>
            </a:r>
            <a:r>
              <a:rPr lang="fr-FR" sz="3600" dirty="0">
                <a:solidFill>
                  <a:srgbClr val="FF0000"/>
                </a:solidFill>
              </a:rPr>
              <a:t>approche</a:t>
            </a:r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nt</a:t>
            </a:r>
            <a:r>
              <a:rPr lang="fr-FR" sz="3600" dirty="0"/>
              <a:t>, </a:t>
            </a:r>
            <a:r>
              <a:rPr lang="fr-FR" sz="3600" dirty="0">
                <a:solidFill>
                  <a:srgbClr val="0070C0"/>
                </a:solidFill>
              </a:rPr>
              <a:t>un</a:t>
            </a:r>
            <a:r>
              <a:rPr lang="fr-FR" sz="3600" dirty="0"/>
              <a:t> orage </a:t>
            </a:r>
            <a:r>
              <a:rPr lang="fr-FR" sz="3600" dirty="0">
                <a:solidFill>
                  <a:srgbClr val="FF0000"/>
                </a:solidFill>
              </a:rPr>
              <a:t>éclate</a:t>
            </a:r>
            <a:r>
              <a:rPr lang="fr-FR" sz="3600" dirty="0"/>
              <a:t>, vite nous </a:t>
            </a:r>
            <a:r>
              <a:rPr lang="fr-FR" sz="3600" dirty="0">
                <a:solidFill>
                  <a:srgbClr val="FF0000"/>
                </a:solidFill>
              </a:rPr>
              <a:t>rangeon</a:t>
            </a:r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600" dirty="0"/>
              <a:t> </a:t>
            </a:r>
            <a:r>
              <a:rPr lang="fr-FR" sz="3600" dirty="0">
                <a:solidFill>
                  <a:srgbClr val="0070C0"/>
                </a:solidFill>
              </a:rPr>
              <a:t>nos</a:t>
            </a:r>
            <a:r>
              <a:rPr lang="fr-FR" sz="3600" dirty="0"/>
              <a:t> affaire</a:t>
            </a:r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600" dirty="0"/>
              <a:t>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F769EF-B25B-4388-BF1E-DECE99535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4932609" cy="43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9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7BC0CA0-2D06-46FB-B23F-E283C828507F}"/>
              </a:ext>
            </a:extLst>
          </p:cNvPr>
          <p:cNvSpPr txBox="1"/>
          <p:nvPr/>
        </p:nvSpPr>
        <p:spPr>
          <a:xfrm>
            <a:off x="539552" y="62068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Le son </a:t>
            </a:r>
            <a:r>
              <a:rPr lang="fr-FR" sz="4800" b="1" dirty="0"/>
              <a:t>[j] </a:t>
            </a:r>
          </a:p>
          <a:p>
            <a:pPr algn="ctr"/>
            <a:r>
              <a:rPr lang="fr-FR" sz="4800" dirty="0"/>
              <a:t>peut s’écrire « </a:t>
            </a:r>
            <a:r>
              <a:rPr lang="fr-FR" sz="4800" b="1" dirty="0"/>
              <a:t>j</a:t>
            </a:r>
            <a:r>
              <a:rPr lang="fr-FR" sz="4800" dirty="0"/>
              <a:t> » ou « </a:t>
            </a:r>
            <a:r>
              <a:rPr lang="fr-FR" sz="4800" b="1" dirty="0"/>
              <a:t>g</a:t>
            </a:r>
            <a:r>
              <a:rPr lang="fr-FR" sz="4800" dirty="0"/>
              <a:t>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5D150D-B42F-4441-A694-9567FBD88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2283855" cy="315198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F8E1894-384B-4E79-B59F-6E7519D85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01267"/>
            <a:ext cx="2283855" cy="29596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0BA3998-2315-47C1-BCA2-51AC3A990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75" y="3068960"/>
            <a:ext cx="2391768" cy="27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0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EEF998-66BB-42FA-B855-7D5D194FEF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37" y="481831"/>
            <a:ext cx="1315979" cy="1705372"/>
          </a:xfrm>
          <a:prstGeom prst="rect">
            <a:avLst/>
          </a:prstGeom>
        </p:spPr>
      </p:pic>
      <p:pic>
        <p:nvPicPr>
          <p:cNvPr id="7" name="Image 6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AB4EFF6A-6846-48FC-B3FE-FE124DC163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73" y="1283442"/>
            <a:ext cx="1195958" cy="9020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C25EB14-8A27-4580-8130-3EE542E89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40" y="2426047"/>
            <a:ext cx="1315979" cy="17053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C5AE759-6649-4E8A-9F37-F8A6CCBBD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57" y="2987089"/>
            <a:ext cx="1049721" cy="11599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59141A7-6599-4AA0-9A8C-013017291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69" y="4537099"/>
            <a:ext cx="1315979" cy="170537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F8F8600-6A49-4482-A375-57EEC29039EF}"/>
              </a:ext>
            </a:extLst>
          </p:cNvPr>
          <p:cNvSpPr txBox="1"/>
          <p:nvPr/>
        </p:nvSpPr>
        <p:spPr>
          <a:xfrm>
            <a:off x="4223423" y="1351287"/>
            <a:ext cx="2004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py</a:t>
            </a:r>
            <a:r>
              <a:rPr lang="fr-FR" sz="4800" dirty="0">
                <a:solidFill>
                  <a:srgbClr val="0070C0"/>
                </a:solidFill>
              </a:rPr>
              <a:t>ja</a:t>
            </a:r>
            <a:r>
              <a:rPr lang="fr-FR" sz="4800" dirty="0"/>
              <a:t>ma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EF2E769-D58A-4B32-B94E-2A4E81774871}"/>
              </a:ext>
            </a:extLst>
          </p:cNvPr>
          <p:cNvSpPr txBox="1"/>
          <p:nvPr/>
        </p:nvSpPr>
        <p:spPr>
          <a:xfrm>
            <a:off x="4223423" y="3151546"/>
            <a:ext cx="1572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</a:rPr>
              <a:t>je</a:t>
            </a:r>
            <a:r>
              <a:rPr lang="fr-FR" sz="4800" dirty="0"/>
              <a:t>ton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1BE745A-59DB-48EC-B734-0314916E7B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/>
          <a:stretch/>
        </p:blipFill>
        <p:spPr>
          <a:xfrm>
            <a:off x="2353368" y="5185171"/>
            <a:ext cx="1215234" cy="10573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A293F982-DF1E-4600-80AB-7549E77EF576}"/>
              </a:ext>
            </a:extLst>
          </p:cNvPr>
          <p:cNvSpPr txBox="1"/>
          <p:nvPr/>
        </p:nvSpPr>
        <p:spPr>
          <a:xfrm>
            <a:off x="4223421" y="5298322"/>
            <a:ext cx="1351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</a:rPr>
              <a:t>jo</a:t>
            </a:r>
            <a:r>
              <a:rPr lang="fr-FR" sz="4800" dirty="0"/>
              <a:t>li</a:t>
            </a:r>
            <a:r>
              <a:rPr lang="fr-FR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</a:p>
        </p:txBody>
      </p:sp>
      <p:pic>
        <p:nvPicPr>
          <p:cNvPr id="28" name="Image 27" descr="Une image contenant texte, livre&#10;&#10;Description générée avec un niveau de confiance très élevé">
            <a:extLst>
              <a:ext uri="{FF2B5EF4-FFF2-40B4-BE49-F238E27FC236}">
                <a16:creationId xmlns:a16="http://schemas.microsoft.com/office/drawing/2014/main" id="{3211A9EE-E034-4D5D-A76E-C3D891494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4664"/>
            <a:ext cx="1366837" cy="230981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5C9E779-50B1-44AB-BD63-C76293733D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736" t="28838" r="15224" b="22663"/>
          <a:stretch/>
        </p:blipFill>
        <p:spPr>
          <a:xfrm>
            <a:off x="6688559" y="2987089"/>
            <a:ext cx="1627204" cy="1159913"/>
          </a:xfrm>
          <a:prstGeom prst="rect">
            <a:avLst/>
          </a:prstGeom>
        </p:spPr>
      </p:pic>
      <p:pic>
        <p:nvPicPr>
          <p:cNvPr id="32" name="Image 31" descr="Une image contenant dessin au trait&#10;&#10;Description générée avec un niveau de confiance très élevé">
            <a:extLst>
              <a:ext uri="{FF2B5EF4-FFF2-40B4-BE49-F238E27FC236}">
                <a16:creationId xmlns:a16="http://schemas.microsoft.com/office/drawing/2014/main" id="{232A8AB5-3604-4244-9886-302C3A391659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30" y="4537099"/>
            <a:ext cx="1585996" cy="17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5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CE38796-31B1-4D3B-9ED5-A42833151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63" y="514450"/>
            <a:ext cx="1315979" cy="170537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C394FCD-453F-4B2E-A3DE-BD3673698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2470076"/>
            <a:ext cx="1315979" cy="17053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8F7ABE7-59D1-4C6B-8D43-045214892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37112"/>
            <a:ext cx="1315979" cy="17053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65C9807-3FAF-40AA-BE34-BA516B3593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"/>
          <a:stretch/>
        </p:blipFill>
        <p:spPr>
          <a:xfrm>
            <a:off x="2503603" y="940945"/>
            <a:ext cx="948135" cy="127887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3EC0396-E889-4FAF-8F8E-02342E903B6B}"/>
              </a:ext>
            </a:extLst>
          </p:cNvPr>
          <p:cNvSpPr txBox="1"/>
          <p:nvPr/>
        </p:nvSpPr>
        <p:spPr>
          <a:xfrm>
            <a:off x="4957843" y="1367136"/>
            <a:ext cx="1342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</a:rPr>
              <a:t>ju</a:t>
            </a:r>
            <a:r>
              <a:rPr lang="fr-FR" sz="4800" dirty="0"/>
              <a:t>do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B4784F5-2BCB-4797-9D45-4375A2C778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/>
          <a:stretch/>
        </p:blipFill>
        <p:spPr>
          <a:xfrm>
            <a:off x="2289275" y="3118148"/>
            <a:ext cx="1215234" cy="10573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5952E50-4631-41A7-B3B1-B4AC561812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"/>
          <a:stretch/>
        </p:blipFill>
        <p:spPr>
          <a:xfrm>
            <a:off x="3347864" y="2896571"/>
            <a:ext cx="948135" cy="127887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E9AA4F2-F5BA-4BB3-A99C-C6281F4B6B95}"/>
              </a:ext>
            </a:extLst>
          </p:cNvPr>
          <p:cNvSpPr txBox="1"/>
          <p:nvPr/>
        </p:nvSpPr>
        <p:spPr>
          <a:xfrm>
            <a:off x="4957843" y="3322762"/>
            <a:ext cx="1558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</a:rPr>
              <a:t>jou</a:t>
            </a:r>
            <a:r>
              <a:rPr lang="fr-FR" sz="4800" dirty="0"/>
              <a:t>et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CFA1C4B-345A-4C34-8F5A-EA3541F9BF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/>
          <a:stretch/>
        </p:blipFill>
        <p:spPr>
          <a:xfrm>
            <a:off x="2343716" y="5099497"/>
            <a:ext cx="1215234" cy="1057300"/>
          </a:xfrm>
          <a:prstGeom prst="rect">
            <a:avLst/>
          </a:prstGeom>
        </p:spPr>
      </p:pic>
      <p:pic>
        <p:nvPicPr>
          <p:cNvPr id="13" name="Image 12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AC2D0BD2-1177-428D-B29C-4E9B7A8882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"/>
          <a:stretch/>
        </p:blipFill>
        <p:spPr>
          <a:xfrm>
            <a:off x="3431561" y="5004628"/>
            <a:ext cx="852250" cy="111909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5772A70-2CE5-4CE0-9BCF-1CFE022CB2A3}"/>
              </a:ext>
            </a:extLst>
          </p:cNvPr>
          <p:cNvSpPr txBox="1"/>
          <p:nvPr/>
        </p:nvSpPr>
        <p:spPr>
          <a:xfrm>
            <a:off x="4926757" y="5148675"/>
            <a:ext cx="1229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</a:rPr>
              <a:t>joi</a:t>
            </a:r>
            <a:r>
              <a:rPr lang="fr-FR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2334973-BEE9-458D-BE34-68B914A01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75" y="623976"/>
            <a:ext cx="1972722" cy="191281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CBC5140-A722-40D5-8839-B89E7E7FED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28" y="2841266"/>
            <a:ext cx="2106776" cy="161106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82FD7C4-5D08-4B5E-A065-EB2332E7EA1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2654" y="4293096"/>
            <a:ext cx="1634943" cy="23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02689C1-BD81-4772-8D9E-82DD87CD6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7" y="353242"/>
            <a:ext cx="1315979" cy="17053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19A3346-76A4-451B-8D57-11922B754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"/>
          <a:stretch/>
        </p:blipFill>
        <p:spPr>
          <a:xfrm>
            <a:off x="3163771" y="779737"/>
            <a:ext cx="948135" cy="1278877"/>
          </a:xfrm>
          <a:prstGeom prst="rect">
            <a:avLst/>
          </a:prstGeom>
        </p:spPr>
      </p:pic>
      <p:pic>
        <p:nvPicPr>
          <p:cNvPr id="2" name="Image 1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D820D5B4-999E-4CAB-94E8-2F5E402C32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13" y="1128324"/>
            <a:ext cx="1195958" cy="9020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E11090E-5340-4317-80F5-19D7E82AF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5" y="2426839"/>
            <a:ext cx="1315979" cy="1705372"/>
          </a:xfrm>
          <a:prstGeom prst="rect">
            <a:avLst/>
          </a:prstGeom>
        </p:spPr>
      </p:pic>
      <p:pic>
        <p:nvPicPr>
          <p:cNvPr id="9" name="Image 8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F2C8203B-C4D4-468E-A0FC-B7F0135797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02" y="3230175"/>
            <a:ext cx="1195958" cy="90203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B7EA463-6DC5-413F-A55B-518D0AE3B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3" y="4477773"/>
            <a:ext cx="1315979" cy="1705372"/>
          </a:xfrm>
          <a:prstGeom prst="rect">
            <a:avLst/>
          </a:prstGeom>
        </p:spPr>
      </p:pic>
      <p:pic>
        <p:nvPicPr>
          <p:cNvPr id="17" name="Image 16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C7640CCE-0F2B-4385-A1C1-09D44FAF21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39" y="5252855"/>
            <a:ext cx="1195958" cy="90203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7AC6544-A758-4A68-8D78-23010FC957CC}"/>
              </a:ext>
            </a:extLst>
          </p:cNvPr>
          <p:cNvSpPr txBox="1"/>
          <p:nvPr/>
        </p:nvSpPr>
        <p:spPr>
          <a:xfrm>
            <a:off x="4833700" y="1208585"/>
            <a:ext cx="1774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</a:rPr>
              <a:t>jau</a:t>
            </a:r>
            <a:r>
              <a:rPr lang="fr-FR" sz="4800" dirty="0"/>
              <a:t>ne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CA69B06-F7BE-4549-87C5-40D210A656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60" y="3075758"/>
            <a:ext cx="1195958" cy="107421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9F7C7660-7509-4CE3-B5D7-76AC237D5CE2}"/>
              </a:ext>
            </a:extLst>
          </p:cNvPr>
          <p:cNvSpPr txBox="1"/>
          <p:nvPr/>
        </p:nvSpPr>
        <p:spPr>
          <a:xfrm>
            <a:off x="4744295" y="3230175"/>
            <a:ext cx="1774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</a:rPr>
              <a:t>jam</a:t>
            </a:r>
            <a:r>
              <a:rPr lang="fr-FR" sz="4800" dirty="0"/>
              <a:t>be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2934CDB-A3DC-495F-82D6-744399A2EB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94" y="5134493"/>
            <a:ext cx="940481" cy="1020413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756299C-B2AD-4CB8-856E-FA70121BE008}"/>
              </a:ext>
            </a:extLst>
          </p:cNvPr>
          <p:cNvSpPr txBox="1"/>
          <p:nvPr/>
        </p:nvSpPr>
        <p:spPr>
          <a:xfrm>
            <a:off x="4716016" y="5229200"/>
            <a:ext cx="1908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</a:rPr>
              <a:t>jan</a:t>
            </a:r>
            <a:r>
              <a:rPr lang="fr-FR" sz="4800" dirty="0"/>
              <a:t>vier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22529009-0EAB-415E-A899-E4C1210650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08" y="428119"/>
            <a:ext cx="1982111" cy="198211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B2942A1-FD25-4DAD-A554-24A46B042E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94" y="2573912"/>
            <a:ext cx="1100137" cy="2214562"/>
          </a:xfrm>
          <a:prstGeom prst="rect">
            <a:avLst/>
          </a:prstGeom>
        </p:spPr>
      </p:pic>
      <p:pic>
        <p:nvPicPr>
          <p:cNvPr id="33" name="Image 32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34BF6159-8761-434F-9FF7-F8FB96C8FFD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t="21900" r="14490" b="28495"/>
          <a:stretch/>
        </p:blipFill>
        <p:spPr>
          <a:xfrm>
            <a:off x="7359224" y="4952156"/>
            <a:ext cx="1225476" cy="124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E9C912D-55A0-4D39-99FA-894B96324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21" y="476672"/>
            <a:ext cx="2056094" cy="26644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A1DC46-C7FE-41B3-9D81-AEDE35AC5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55140"/>
            <a:ext cx="2056094" cy="2664484"/>
          </a:xfrm>
          <a:prstGeom prst="rect">
            <a:avLst/>
          </a:prstGeom>
        </p:spPr>
      </p:pic>
      <p:pic>
        <p:nvPicPr>
          <p:cNvPr id="11" name="Image 10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10C15A27-3D38-4F4B-95A1-D274D4619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"/>
          <a:stretch/>
        </p:blipFill>
        <p:spPr>
          <a:xfrm>
            <a:off x="3563888" y="1016799"/>
            <a:ext cx="1630209" cy="2124357"/>
          </a:xfrm>
          <a:prstGeom prst="rect">
            <a:avLst/>
          </a:prstGeom>
        </p:spPr>
      </p:pic>
      <p:pic>
        <p:nvPicPr>
          <p:cNvPr id="13" name="Image 12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B0A7FC91-FE45-448F-93CB-8B4C4A3A7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95266"/>
            <a:ext cx="1572025" cy="2124358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C1047697-9A63-4AA5-8724-9BBF017262DD}"/>
              </a:ext>
            </a:extLst>
          </p:cNvPr>
          <p:cNvGrpSpPr/>
          <p:nvPr/>
        </p:nvGrpSpPr>
        <p:grpSpPr>
          <a:xfrm>
            <a:off x="2123535" y="836712"/>
            <a:ext cx="3312561" cy="2160240"/>
            <a:chOff x="2123535" y="836712"/>
            <a:chExt cx="3312561" cy="2160240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1057B6DC-96C2-477E-8C77-A0B87ADAD8B6}"/>
                </a:ext>
              </a:extLst>
            </p:cNvPr>
            <p:cNvCxnSpPr/>
            <p:nvPr/>
          </p:nvCxnSpPr>
          <p:spPr>
            <a:xfrm>
              <a:off x="2195736" y="836712"/>
              <a:ext cx="3240360" cy="21602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6DEC8D8B-2EFD-420D-9B33-5821D637EB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3535" y="836712"/>
              <a:ext cx="3240360" cy="21602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E821CFB1-C0F9-42E9-963F-E2BF1388147D}"/>
              </a:ext>
            </a:extLst>
          </p:cNvPr>
          <p:cNvGrpSpPr/>
          <p:nvPr/>
        </p:nvGrpSpPr>
        <p:grpSpPr>
          <a:xfrm>
            <a:off x="1907607" y="3951062"/>
            <a:ext cx="3312561" cy="2160240"/>
            <a:chOff x="2123535" y="836712"/>
            <a:chExt cx="3312561" cy="2160240"/>
          </a:xfrm>
        </p:grpSpPr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EF997828-5ECE-4183-A643-75FE423501FB}"/>
                </a:ext>
              </a:extLst>
            </p:cNvPr>
            <p:cNvCxnSpPr/>
            <p:nvPr/>
          </p:nvCxnSpPr>
          <p:spPr>
            <a:xfrm>
              <a:off x="2195736" y="836712"/>
              <a:ext cx="3240360" cy="21602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E6C41E20-0962-4889-A0AE-C595724DC4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3535" y="836712"/>
              <a:ext cx="3240360" cy="21602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0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86583A6-BD3C-4533-A68F-10C2FE0C0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49" y="394442"/>
            <a:ext cx="1049721" cy="11599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6DB66FA-E106-44AA-8A4D-47A81A2A9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6" y="346889"/>
            <a:ext cx="1522622" cy="177738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539F4FA-9C4F-4CA5-A466-1100CB10C20B}"/>
              </a:ext>
            </a:extLst>
          </p:cNvPr>
          <p:cNvSpPr txBox="1"/>
          <p:nvPr/>
        </p:nvSpPr>
        <p:spPr>
          <a:xfrm>
            <a:off x="4139952" y="723358"/>
            <a:ext cx="1774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</a:rPr>
              <a:t>ge</a:t>
            </a:r>
            <a:r>
              <a:rPr lang="fr-FR" sz="4800" dirty="0"/>
              <a:t>nou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319F9E-E94C-4898-9C40-D17DB456E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26060"/>
            <a:ext cx="1522622" cy="1777380"/>
          </a:xfrm>
          <a:prstGeom prst="rect">
            <a:avLst/>
          </a:prstGeom>
        </p:spPr>
      </p:pic>
      <p:pic>
        <p:nvPicPr>
          <p:cNvPr id="8" name="Image 7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39E423FD-7C9F-4BBE-8367-A5B4F1866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"/>
          <a:stretch/>
        </p:blipFill>
        <p:spPr>
          <a:xfrm>
            <a:off x="2206190" y="2397800"/>
            <a:ext cx="1008112" cy="131369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E106910-F3AB-4EC1-8ACF-DBFC21D26ABF}"/>
              </a:ext>
            </a:extLst>
          </p:cNvPr>
          <p:cNvSpPr txBox="1"/>
          <p:nvPr/>
        </p:nvSpPr>
        <p:spPr>
          <a:xfrm>
            <a:off x="4139952" y="2799251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ma</a:t>
            </a:r>
            <a:r>
              <a:rPr lang="fr-FR" sz="4800" dirty="0">
                <a:solidFill>
                  <a:srgbClr val="0070C0"/>
                </a:solidFill>
              </a:rPr>
              <a:t>gi</a:t>
            </a:r>
            <a:r>
              <a:rPr lang="fr-FR" sz="4800" dirty="0"/>
              <a:t>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4E0DB91-3151-40AD-8D83-834D11A11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8" y="4531940"/>
            <a:ext cx="1522622" cy="1777380"/>
          </a:xfrm>
          <a:prstGeom prst="rect">
            <a:avLst/>
          </a:prstGeom>
        </p:spPr>
      </p:pic>
      <p:pic>
        <p:nvPicPr>
          <p:cNvPr id="11" name="Image 10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96393EAE-C8D2-443F-A44B-22EC15797D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67" y="4531940"/>
            <a:ext cx="1248886" cy="168768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195222E-D4E1-42D5-9470-04DA7B46ED98}"/>
              </a:ext>
            </a:extLst>
          </p:cNvPr>
          <p:cNvSpPr txBox="1"/>
          <p:nvPr/>
        </p:nvSpPr>
        <p:spPr>
          <a:xfrm>
            <a:off x="4139952" y="4960283"/>
            <a:ext cx="339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</a:rPr>
              <a:t>gy</a:t>
            </a:r>
            <a:r>
              <a:rPr lang="fr-FR" sz="4800" dirty="0"/>
              <a:t>mnastique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F0AB3A0-BDD1-4765-96D7-A21BA5327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07" y="209904"/>
            <a:ext cx="1355690" cy="218789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EF449BD-AE66-4F0F-92FB-1D8A875DBF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90" y="2547237"/>
            <a:ext cx="1780566" cy="155977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EBAC93D-F953-44A2-9F86-8DBCE6CCDC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7397" y="4580057"/>
            <a:ext cx="1164522" cy="168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1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7716EF-1384-441D-AD32-552986595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29" y="548680"/>
            <a:ext cx="869064" cy="96029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22358A0-17CA-48EE-8097-3C11C36D7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4492"/>
            <a:ext cx="1192771" cy="13923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EBC7B99-3B15-4FEB-BE79-64D046114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/>
          <a:stretch/>
        </p:blipFill>
        <p:spPr>
          <a:xfrm>
            <a:off x="2266501" y="475284"/>
            <a:ext cx="1188095" cy="10336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4974AB4-8402-4FFE-9086-60B54E12D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93" y="512919"/>
            <a:ext cx="918030" cy="9960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A7D354F-5F05-4655-BD3F-87D20DC91C33}"/>
              </a:ext>
            </a:extLst>
          </p:cNvPr>
          <p:cNvSpPr txBox="1"/>
          <p:nvPr/>
        </p:nvSpPr>
        <p:spPr>
          <a:xfrm>
            <a:off x="4599897" y="805163"/>
            <a:ext cx="1916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pi</a:t>
            </a:r>
            <a:r>
              <a:rPr lang="fr-FR" sz="4800" dirty="0">
                <a:solidFill>
                  <a:srgbClr val="0070C0"/>
                </a:solidFill>
              </a:rPr>
              <a:t>g</a:t>
            </a:r>
            <a:r>
              <a:rPr lang="fr-FR" sz="4800" u="sng" dirty="0">
                <a:solidFill>
                  <a:srgbClr val="0070C0"/>
                </a:solidFill>
              </a:rPr>
              <a:t>e</a:t>
            </a:r>
            <a:r>
              <a:rPr lang="fr-FR" sz="4800" dirty="0">
                <a:solidFill>
                  <a:srgbClr val="0070C0"/>
                </a:solidFill>
              </a:rPr>
              <a:t>on</a:t>
            </a:r>
            <a:endParaRPr lang="fr-FR" sz="4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3D3544-956F-4EB1-8AD7-58D53EF50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16" y="2553214"/>
            <a:ext cx="869065" cy="9602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A986548-CA6B-4C4B-9599-0FF291CB4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6" y="2553214"/>
            <a:ext cx="1214713" cy="14179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A9910B-266C-40B0-BA33-3FA9FFD060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/>
          <a:stretch/>
        </p:blipFill>
        <p:spPr>
          <a:xfrm>
            <a:off x="2301594" y="2485691"/>
            <a:ext cx="1173431" cy="1020930"/>
          </a:xfrm>
          <a:prstGeom prst="rect">
            <a:avLst/>
          </a:prstGeom>
        </p:spPr>
      </p:pic>
      <p:pic>
        <p:nvPicPr>
          <p:cNvPr id="10" name="Image 9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9C73397A-301A-4249-982B-0CF23A5915D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"/>
          <a:stretch/>
        </p:blipFill>
        <p:spPr>
          <a:xfrm>
            <a:off x="3341987" y="2589828"/>
            <a:ext cx="703537" cy="91679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B8C53B2-3BF5-4679-B2EB-BF191AA82525}"/>
              </a:ext>
            </a:extLst>
          </p:cNvPr>
          <p:cNvSpPr txBox="1"/>
          <p:nvPr/>
        </p:nvSpPr>
        <p:spPr>
          <a:xfrm>
            <a:off x="4588426" y="2682510"/>
            <a:ext cx="2352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na</a:t>
            </a:r>
            <a:r>
              <a:rPr lang="fr-FR" sz="4800" dirty="0">
                <a:solidFill>
                  <a:srgbClr val="0070C0"/>
                </a:solidFill>
              </a:rPr>
              <a:t>g</a:t>
            </a:r>
            <a:r>
              <a:rPr lang="fr-FR" sz="4800" u="sng" dirty="0">
                <a:solidFill>
                  <a:srgbClr val="0070C0"/>
                </a:solidFill>
              </a:rPr>
              <a:t>e</a:t>
            </a:r>
            <a:r>
              <a:rPr lang="fr-FR" sz="4800" dirty="0">
                <a:solidFill>
                  <a:srgbClr val="0070C0"/>
                </a:solidFill>
              </a:rPr>
              <a:t>oi</a:t>
            </a:r>
            <a:r>
              <a:rPr lang="fr-FR" sz="4800" dirty="0"/>
              <a:t>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6798F52-9405-4E01-842A-8632B0E165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71" y="4646796"/>
            <a:ext cx="869066" cy="96029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37CC609-1C3C-4D18-AEB1-1FFC70101C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8" y="4586160"/>
            <a:ext cx="1214713" cy="1417953"/>
          </a:xfrm>
          <a:prstGeom prst="rect">
            <a:avLst/>
          </a:prstGeom>
        </p:spPr>
      </p:pic>
      <p:pic>
        <p:nvPicPr>
          <p:cNvPr id="14" name="Image 13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4ED5B965-CF38-47EA-B57C-A874AAC1D71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93" y="4722044"/>
            <a:ext cx="1173432" cy="88504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36122B4-16DE-4F42-90DB-841D6B883399}"/>
              </a:ext>
            </a:extLst>
          </p:cNvPr>
          <p:cNvSpPr txBox="1"/>
          <p:nvPr/>
        </p:nvSpPr>
        <p:spPr>
          <a:xfrm>
            <a:off x="4527889" y="4783455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oran</a:t>
            </a:r>
            <a:r>
              <a:rPr lang="fr-FR" sz="4800" dirty="0">
                <a:solidFill>
                  <a:srgbClr val="0070C0"/>
                </a:solidFill>
              </a:rPr>
              <a:t>g</a:t>
            </a:r>
            <a:r>
              <a:rPr lang="fr-FR" sz="4800" u="sng" dirty="0">
                <a:solidFill>
                  <a:srgbClr val="0070C0"/>
                </a:solidFill>
              </a:rPr>
              <a:t>e</a:t>
            </a:r>
            <a:r>
              <a:rPr lang="fr-FR" sz="4800" dirty="0">
                <a:solidFill>
                  <a:srgbClr val="0070C0"/>
                </a:solidFill>
              </a:rPr>
              <a:t>a</a:t>
            </a:r>
            <a:r>
              <a:rPr lang="fr-FR" sz="4800" dirty="0"/>
              <a:t>de</a:t>
            </a:r>
          </a:p>
        </p:txBody>
      </p:sp>
      <p:pic>
        <p:nvPicPr>
          <p:cNvPr id="17" name="Image 16" descr="Une image contenant oiseau&#10;&#10;Description générée avec un niveau de confiance très élevé">
            <a:extLst>
              <a:ext uri="{FF2B5EF4-FFF2-40B4-BE49-F238E27FC236}">
                <a16:creationId xmlns:a16="http://schemas.microsoft.com/office/drawing/2014/main" id="{511DBB2B-3601-4E97-8A1F-204C4339C7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499" y="296824"/>
            <a:ext cx="1744898" cy="1620008"/>
          </a:xfrm>
          <a:prstGeom prst="rect">
            <a:avLst/>
          </a:prstGeom>
        </p:spPr>
      </p:pic>
      <p:pic>
        <p:nvPicPr>
          <p:cNvPr id="19" name="Image 18" descr="Une image contenant accessoire, parapluie&#10;&#10;Description générée avec un niveau de confiance très élevé">
            <a:extLst>
              <a:ext uri="{FF2B5EF4-FFF2-40B4-BE49-F238E27FC236}">
                <a16:creationId xmlns:a16="http://schemas.microsoft.com/office/drawing/2014/main" id="{91FC7897-C1FC-4491-9C84-FE75BAD18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47" y="2376776"/>
            <a:ext cx="1491265" cy="162000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11C81B2-10D7-4B20-8D19-2F630C6AC9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55210" y="4427114"/>
            <a:ext cx="1462802" cy="173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5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D04646F-E479-4E45-9263-0BF233151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42" y="117111"/>
            <a:ext cx="8429625" cy="31908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1B75F2A-52CB-4C5C-9260-F0609448FEDD}"/>
              </a:ext>
            </a:extLst>
          </p:cNvPr>
          <p:cNvSpPr txBox="1"/>
          <p:nvPr/>
        </p:nvSpPr>
        <p:spPr>
          <a:xfrm>
            <a:off x="548298" y="3550015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faut mettre                                        devant                                      pour avoir le son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8D5851-B8EC-47A9-A3EF-FC023F434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5" y="3994196"/>
            <a:ext cx="1110364" cy="129614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0425D21-3E5F-49FA-8824-38094DDE2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14" y="4076743"/>
            <a:ext cx="762930" cy="843017"/>
          </a:xfrm>
          <a:prstGeom prst="rect">
            <a:avLst/>
          </a:prstGeom>
        </p:spPr>
      </p:pic>
      <p:pic>
        <p:nvPicPr>
          <p:cNvPr id="9" name="Image 8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9663F248-85CE-4B3D-9B0E-844B162255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60" y="4026995"/>
            <a:ext cx="933007" cy="7037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7A96FD5-81AB-44D0-862A-4658347110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/>
          <a:stretch/>
        </p:blipFill>
        <p:spPr>
          <a:xfrm>
            <a:off x="4897522" y="3912955"/>
            <a:ext cx="969665" cy="84364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D87CA60-D734-43D8-B6D2-3008ABB2BF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73" y="3912955"/>
            <a:ext cx="980902" cy="127114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D815E36-49A3-4611-B5BC-30B08A8816BF}"/>
              </a:ext>
            </a:extLst>
          </p:cNvPr>
          <p:cNvSpPr txBox="1"/>
          <p:nvPr/>
        </p:nvSpPr>
        <p:spPr>
          <a:xfrm>
            <a:off x="700503" y="5574950"/>
            <a:ext cx="1916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Cursive standard" pitchFamily="2" charset="0"/>
              </a:rPr>
              <a:t>pi</a:t>
            </a:r>
            <a:r>
              <a:rPr lang="fr-FR" sz="4000" b="1" dirty="0">
                <a:solidFill>
                  <a:srgbClr val="FF0000"/>
                </a:solidFill>
                <a:latin typeface="Cursive standard" pitchFamily="2" charset="0"/>
              </a:rPr>
              <a:t>g</a:t>
            </a:r>
            <a:r>
              <a:rPr lang="fr-FR" sz="4000" b="1" u="sng" dirty="0">
                <a:solidFill>
                  <a:srgbClr val="FF0000"/>
                </a:solidFill>
                <a:latin typeface="Cursive standard" pitchFamily="2" charset="0"/>
              </a:rPr>
              <a:t>e</a:t>
            </a:r>
            <a:r>
              <a:rPr lang="fr-FR" sz="4000" b="1" dirty="0">
                <a:solidFill>
                  <a:srgbClr val="0070C0"/>
                </a:solidFill>
                <a:latin typeface="Cursive standard" pitchFamily="2" charset="0"/>
              </a:rPr>
              <a:t>on</a:t>
            </a:r>
            <a:endParaRPr lang="fr-FR" sz="4000" b="1" dirty="0">
              <a:latin typeface="Cursive standard" pitchFamily="2" charset="0"/>
            </a:endParaRPr>
          </a:p>
        </p:txBody>
      </p:sp>
      <p:pic>
        <p:nvPicPr>
          <p:cNvPr id="15" name="Image 14" descr="Une image contenant oiseau&#10;&#10;Description générée avec un niveau de confiance très élevé">
            <a:extLst>
              <a:ext uri="{FF2B5EF4-FFF2-40B4-BE49-F238E27FC236}">
                <a16:creationId xmlns:a16="http://schemas.microsoft.com/office/drawing/2014/main" id="{17679367-BC47-4E55-A4A9-FAD4D17492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373216"/>
            <a:ext cx="1078877" cy="100165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0EC119C-712C-40B8-B77F-9032B845850D}"/>
              </a:ext>
            </a:extLst>
          </p:cNvPr>
          <p:cNvSpPr txBox="1"/>
          <p:nvPr/>
        </p:nvSpPr>
        <p:spPr>
          <a:xfrm>
            <a:off x="4285213" y="556835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Cursive standard" pitchFamily="2" charset="0"/>
              </a:rPr>
              <a:t>oran</a:t>
            </a:r>
            <a:r>
              <a:rPr lang="fr-FR" sz="4000" b="1" dirty="0">
                <a:solidFill>
                  <a:srgbClr val="FF0000"/>
                </a:solidFill>
                <a:latin typeface="Cursive standard" pitchFamily="2" charset="0"/>
              </a:rPr>
              <a:t>g</a:t>
            </a:r>
            <a:r>
              <a:rPr lang="fr-FR" sz="4000" b="1" u="sng" dirty="0">
                <a:solidFill>
                  <a:srgbClr val="FF0000"/>
                </a:solidFill>
                <a:latin typeface="Cursive standard" pitchFamily="2" charset="0"/>
              </a:rPr>
              <a:t>e</a:t>
            </a:r>
            <a:r>
              <a:rPr lang="fr-FR" sz="4000" b="1" dirty="0">
                <a:solidFill>
                  <a:srgbClr val="0070C0"/>
                </a:solidFill>
                <a:latin typeface="Cursive standard" pitchFamily="2" charset="0"/>
              </a:rPr>
              <a:t>a</a:t>
            </a:r>
            <a:r>
              <a:rPr lang="fr-FR" sz="4000" b="1" dirty="0">
                <a:latin typeface="Cursive standard" pitchFamily="2" charset="0"/>
              </a:rPr>
              <a:t>de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EE026E2-3CB0-470A-B191-96066A7F16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8413" y="5487325"/>
            <a:ext cx="734239" cy="8699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37246D9-214E-4231-95B2-92D9A5DF4190}"/>
              </a:ext>
            </a:extLst>
          </p:cNvPr>
          <p:cNvSpPr/>
          <p:nvPr/>
        </p:nvSpPr>
        <p:spPr>
          <a:xfrm>
            <a:off x="437942" y="3429000"/>
            <a:ext cx="8429625" cy="30963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A0F74D-019C-4016-A5AA-F6842A9F095C}"/>
              </a:ext>
            </a:extLst>
          </p:cNvPr>
          <p:cNvSpPr/>
          <p:nvPr/>
        </p:nvSpPr>
        <p:spPr>
          <a:xfrm>
            <a:off x="3491881" y="3581400"/>
            <a:ext cx="5214178" cy="16568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1966381-10DC-407B-ACF1-FF42EA2D7A7C}"/>
              </a:ext>
            </a:extLst>
          </p:cNvPr>
          <p:cNvCxnSpPr/>
          <p:nvPr/>
        </p:nvCxnSpPr>
        <p:spPr>
          <a:xfrm>
            <a:off x="2616822" y="4451352"/>
            <a:ext cx="7310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87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276</Words>
  <Application>Microsoft Office PowerPoint</Application>
  <PresentationFormat>Affichage à l'écran (4:3)</PresentationFormat>
  <Paragraphs>95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Cursive standard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Devinettes sur le son [j]  Je lis les mots qui apparaissent Je lis la devinette j’écris sur l’ardoise ma réponse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Devinettes sur le son [j]</dc:title>
  <dc:creator>Véronique</dc:creator>
  <cp:lastModifiedBy>Véronique Lacour</cp:lastModifiedBy>
  <cp:revision>5</cp:revision>
  <dcterms:created xsi:type="dcterms:W3CDTF">2017-04-24T17:36:10Z</dcterms:created>
  <dcterms:modified xsi:type="dcterms:W3CDTF">2019-03-16T12:29:24Z</dcterms:modified>
</cp:coreProperties>
</file>