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332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418" cy="511161"/>
          </a:xfrm>
          <a:prstGeom prst="rect">
            <a:avLst/>
          </a:prstGeom>
        </p:spPr>
        <p:txBody>
          <a:bodyPr vert="horz" lIns="94183" tIns="47092" rIns="94183" bIns="4709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37" y="0"/>
            <a:ext cx="3076417" cy="511161"/>
          </a:xfrm>
          <a:prstGeom prst="rect">
            <a:avLst/>
          </a:prstGeom>
        </p:spPr>
        <p:txBody>
          <a:bodyPr vert="horz" lIns="94183" tIns="47092" rIns="94183" bIns="47092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8350"/>
            <a:ext cx="26574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83" tIns="47092" rIns="94183" bIns="4709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437" y="4860912"/>
            <a:ext cx="5680427" cy="4605332"/>
          </a:xfrm>
          <a:prstGeom prst="rect">
            <a:avLst/>
          </a:prstGeom>
        </p:spPr>
        <p:txBody>
          <a:bodyPr vert="horz" lIns="94183" tIns="47092" rIns="94183" bIns="4709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24"/>
            <a:ext cx="3076418" cy="511161"/>
          </a:xfrm>
          <a:prstGeom prst="rect">
            <a:avLst/>
          </a:prstGeom>
        </p:spPr>
        <p:txBody>
          <a:bodyPr vert="horz" lIns="94183" tIns="47092" rIns="94183" bIns="4709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37" y="9721824"/>
            <a:ext cx="3076417" cy="511161"/>
          </a:xfrm>
          <a:prstGeom prst="rect">
            <a:avLst/>
          </a:prstGeom>
        </p:spPr>
        <p:txBody>
          <a:bodyPr vert="horz" lIns="94183" tIns="47092" rIns="94183" bIns="47092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53171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28800" y="4665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nombres décimaux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6" y="592565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dirty="0" smtClean="0"/>
              <a:t>: écrire les nombres décimaux en chiffres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0" y="67655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à coins arrondis 30"/>
          <p:cNvSpPr/>
          <p:nvPr/>
        </p:nvSpPr>
        <p:spPr>
          <a:xfrm>
            <a:off x="341402" y="4845110"/>
            <a:ext cx="42484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: faire des liens entre des nombres décimaux</a:t>
            </a:r>
            <a:endParaRPr lang="fr-FR" sz="13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374255" y="2713474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dirty="0" smtClean="0"/>
              <a:t>: écrire les nombres décimaux en lettres</a:t>
            </a:r>
            <a:endParaRPr lang="fr-FR" sz="13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386408" y="7283150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dirty="0" smtClean="0"/>
              <a:t>: aborder la comparaison des décimaux</a:t>
            </a:r>
            <a:endParaRPr lang="fr-FR" sz="1300" dirty="0"/>
          </a:p>
        </p:txBody>
      </p:sp>
      <p:sp>
        <p:nvSpPr>
          <p:cNvPr id="4" name="Ellipse 3"/>
          <p:cNvSpPr/>
          <p:nvPr/>
        </p:nvSpPr>
        <p:spPr>
          <a:xfrm>
            <a:off x="5877272" y="676550"/>
            <a:ext cx="288032" cy="300082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4897117" y="272460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17" name="Ellipse 16"/>
          <p:cNvSpPr/>
          <p:nvPr/>
        </p:nvSpPr>
        <p:spPr>
          <a:xfrm>
            <a:off x="5876146" y="2724609"/>
            <a:ext cx="288032" cy="300082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4877906" y="4887621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21" name="Ellipse 20"/>
          <p:cNvSpPr/>
          <p:nvPr/>
        </p:nvSpPr>
        <p:spPr>
          <a:xfrm>
            <a:off x="5844419" y="4893599"/>
            <a:ext cx="288032" cy="29410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909270" y="736713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24" name="Ellipse 23"/>
          <p:cNvSpPr/>
          <p:nvPr/>
        </p:nvSpPr>
        <p:spPr>
          <a:xfrm>
            <a:off x="5877272" y="7355593"/>
            <a:ext cx="288032" cy="300082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481228" y="7505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CM1</a:t>
            </a:r>
            <a:endParaRPr lang="fr-FR" sz="1200" dirty="0"/>
          </a:p>
        </p:txBody>
      </p:sp>
      <p:sp>
        <p:nvSpPr>
          <p:cNvPr id="25" name="Ellipse 24"/>
          <p:cNvSpPr/>
          <p:nvPr/>
        </p:nvSpPr>
        <p:spPr>
          <a:xfrm>
            <a:off x="381422" y="1163197"/>
            <a:ext cx="239266" cy="20140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346298" y="1163198"/>
            <a:ext cx="274390" cy="20140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226665" y="4250922"/>
            <a:ext cx="274390" cy="20140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113940" y="6671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2" name="ZoneTexte 6"/>
          <p:cNvSpPr txBox="1"/>
          <p:nvPr/>
        </p:nvSpPr>
        <p:spPr>
          <a:xfrm>
            <a:off x="149944" y="83384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7</a:t>
            </a:r>
            <a:endParaRPr lang="fr-FR" sz="1100" dirty="0"/>
          </a:p>
        </p:txBody>
      </p:sp>
      <p:sp>
        <p:nvSpPr>
          <p:cNvPr id="2" name="ZoneTexte 1"/>
          <p:cNvSpPr txBox="1"/>
          <p:nvPr/>
        </p:nvSpPr>
        <p:spPr>
          <a:xfrm>
            <a:off x="385639" y="1163198"/>
            <a:ext cx="5348412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/>
              <a:t>Ecris en chiffres </a:t>
            </a:r>
            <a:endParaRPr lang="fr-FR" sz="1200" b="1" u="sng" dirty="0" smtClean="0"/>
          </a:p>
          <a:p>
            <a:endParaRPr lang="fr-FR" sz="800" dirty="0"/>
          </a:p>
          <a:p>
            <a:pPr>
              <a:spcAft>
                <a:spcPts val="600"/>
              </a:spcAft>
            </a:pPr>
            <a:r>
              <a:rPr lang="fr-FR" sz="1200" dirty="0"/>
              <a:t>Trois unités et </a:t>
            </a:r>
            <a:r>
              <a:rPr lang="fr-FR" sz="1200" dirty="0" smtClean="0"/>
              <a:t>quarante-cinq </a:t>
            </a:r>
            <a:r>
              <a:rPr lang="fr-FR" sz="1200" dirty="0" smtClean="0"/>
              <a:t>centièmes :  → </a:t>
            </a:r>
            <a:r>
              <a:rPr lang="fr-FR" sz="1200" dirty="0"/>
              <a:t>………………………………………</a:t>
            </a:r>
          </a:p>
          <a:p>
            <a:pPr>
              <a:spcAft>
                <a:spcPts val="600"/>
              </a:spcAft>
            </a:pPr>
            <a:r>
              <a:rPr lang="fr-FR" sz="1200" dirty="0"/>
              <a:t>Douze unités et six </a:t>
            </a:r>
            <a:r>
              <a:rPr lang="fr-FR" sz="1200" dirty="0" smtClean="0"/>
              <a:t>dixièmes  → </a:t>
            </a:r>
            <a:r>
              <a:rPr lang="fr-FR" sz="1200" dirty="0"/>
              <a:t>………………………………………</a:t>
            </a:r>
          </a:p>
          <a:p>
            <a:pPr>
              <a:spcAft>
                <a:spcPts val="600"/>
              </a:spcAft>
            </a:pPr>
            <a:r>
              <a:rPr lang="fr-FR" sz="1200" dirty="0"/>
              <a:t>Neuf </a:t>
            </a:r>
            <a:r>
              <a:rPr lang="fr-FR" sz="1200" dirty="0" smtClean="0"/>
              <a:t>dixièmes  → </a:t>
            </a:r>
            <a:r>
              <a:rPr lang="fr-FR" sz="1200" dirty="0"/>
              <a:t>………………………………………</a:t>
            </a:r>
          </a:p>
          <a:p>
            <a:pPr>
              <a:spcAft>
                <a:spcPts val="600"/>
              </a:spcAft>
            </a:pPr>
            <a:r>
              <a:rPr lang="fr-FR" sz="1200" dirty="0"/>
              <a:t>Trente-six unités et sept </a:t>
            </a:r>
            <a:r>
              <a:rPr lang="fr-FR" sz="1200" dirty="0" smtClean="0"/>
              <a:t>centièmes → </a:t>
            </a:r>
            <a:r>
              <a:rPr lang="fr-FR" sz="1200" dirty="0"/>
              <a:t>………………………………………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38159" y="3278520"/>
            <a:ext cx="57093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200" b="1" u="sng" dirty="0"/>
              <a:t>Ecris en lettres :</a:t>
            </a:r>
            <a:endParaRPr lang="fr-FR" sz="1200" dirty="0"/>
          </a:p>
          <a:p>
            <a:pPr>
              <a:spcAft>
                <a:spcPts val="600"/>
              </a:spcAft>
            </a:pPr>
            <a:r>
              <a:rPr lang="fr-FR" sz="1200" dirty="0"/>
              <a:t>2,87 → </a:t>
            </a:r>
            <a:r>
              <a:rPr lang="fr-FR" sz="1200" dirty="0" smtClean="0"/>
              <a:t>……………………………………………………………………………………………………………………………</a:t>
            </a:r>
            <a:endParaRPr lang="fr-FR" sz="1200" dirty="0"/>
          </a:p>
          <a:p>
            <a:pPr>
              <a:spcAft>
                <a:spcPts val="600"/>
              </a:spcAft>
            </a:pPr>
            <a:r>
              <a:rPr lang="fr-FR" sz="1200" dirty="0"/>
              <a:t>65,09 → </a:t>
            </a:r>
            <a:r>
              <a:rPr lang="fr-FR" sz="1200" dirty="0" smtClean="0"/>
              <a:t>……………………………………………………………………………….…………………………………………</a:t>
            </a:r>
            <a:endParaRPr lang="fr-FR" sz="1200" dirty="0"/>
          </a:p>
          <a:p>
            <a:pPr>
              <a:spcAft>
                <a:spcPts val="600"/>
              </a:spcAft>
            </a:pPr>
            <a:r>
              <a:rPr lang="fr-FR" sz="1200" dirty="0"/>
              <a:t>20,045 → </a:t>
            </a:r>
            <a:r>
              <a:rPr lang="fr-FR" sz="1200" dirty="0" smtClean="0"/>
              <a:t>………………………………………………………………………………………………………………………</a:t>
            </a:r>
            <a:endParaRPr lang="fr-FR" sz="1200" dirty="0"/>
          </a:p>
          <a:p>
            <a:pPr>
              <a:spcAft>
                <a:spcPts val="600"/>
              </a:spcAft>
            </a:pPr>
            <a:r>
              <a:rPr lang="fr-FR" sz="1200" dirty="0"/>
              <a:t>0,65 → </a:t>
            </a:r>
            <a:r>
              <a:rPr lang="fr-FR" sz="1200" dirty="0" smtClean="0"/>
              <a:t>……………………………………………………………………………………………………………………………</a:t>
            </a:r>
            <a:endParaRPr lang="fr-FR" sz="1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81422" y="5241032"/>
            <a:ext cx="5999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05086" y="5560575"/>
            <a:ext cx="557582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Trouve la règle qui a servi à former chacune de ces suites de nombres. Ecris les quatre nombres suivants.</a:t>
            </a:r>
          </a:p>
          <a:p>
            <a:endParaRPr lang="fr-FR" sz="1200" dirty="0"/>
          </a:p>
          <a:p>
            <a:pPr marL="228600" indent="-228600">
              <a:spcAft>
                <a:spcPts val="600"/>
              </a:spcAft>
              <a:buAutoNum type="alphaLcParenR"/>
            </a:pPr>
            <a:r>
              <a:rPr lang="fr-FR" sz="1200" dirty="0" smtClean="0"/>
              <a:t>3,4 ;  3,6  ;  3,8  ;  …………………………………………………………………………………..</a:t>
            </a:r>
          </a:p>
          <a:p>
            <a:pPr marL="228600" indent="-228600">
              <a:spcAft>
                <a:spcPts val="600"/>
              </a:spcAft>
              <a:buAutoNum type="alphaLcParenR"/>
            </a:pPr>
            <a:endParaRPr lang="fr-FR" sz="1200" dirty="0" smtClean="0"/>
          </a:p>
          <a:p>
            <a:pPr marL="228600" indent="-228600">
              <a:spcAft>
                <a:spcPts val="600"/>
              </a:spcAft>
              <a:buAutoNum type="alphaLcParenR"/>
            </a:pPr>
            <a:r>
              <a:rPr lang="fr-FR" sz="1200" dirty="0" smtClean="0"/>
              <a:t>17, 75  ;  17,80  ;  17,85  ;  ………………………………………..……………………………</a:t>
            </a:r>
          </a:p>
          <a:p>
            <a:pPr marL="228600" indent="-228600">
              <a:spcAft>
                <a:spcPts val="600"/>
              </a:spcAft>
              <a:buAutoNum type="alphaLcParenR"/>
            </a:pPr>
            <a:endParaRPr lang="fr-FR" sz="1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346298" y="7977336"/>
            <a:ext cx="6215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Entoure la bonne réponse</a:t>
            </a:r>
          </a:p>
          <a:p>
            <a:endParaRPr lang="fr-FR" sz="1200" dirty="0" smtClean="0"/>
          </a:p>
          <a:p>
            <a:r>
              <a:rPr lang="fr-FR" sz="1200" dirty="0" smtClean="0"/>
              <a:t>Quel est le plus proche de 7 ?  6,91  ou  7,08</a:t>
            </a:r>
          </a:p>
          <a:p>
            <a:endParaRPr lang="fr-FR" sz="1200" dirty="0" smtClean="0"/>
          </a:p>
          <a:p>
            <a:r>
              <a:rPr lang="fr-FR" sz="1200" dirty="0" smtClean="0"/>
              <a:t>Quel est le nombre le plus proche de 12 ?  11,85  ou   12,2 </a:t>
            </a:r>
          </a:p>
          <a:p>
            <a:endParaRPr lang="fr-FR" sz="1200" dirty="0"/>
          </a:p>
          <a:p>
            <a:r>
              <a:rPr lang="fr-FR" sz="1200" dirty="0" smtClean="0"/>
              <a:t>Quel est le nombre le plus proche de 30 ?  29,6  ou   30,45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130</Words>
  <Application>Microsoft Office PowerPoint</Application>
  <PresentationFormat>Format A4 (210 x 297 mm)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226</cp:revision>
  <dcterms:created xsi:type="dcterms:W3CDTF">2011-03-18T16:06:50Z</dcterms:created>
  <dcterms:modified xsi:type="dcterms:W3CDTF">2014-01-01T18:35:26Z</dcterms:modified>
</cp:coreProperties>
</file>