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rot="10800000">
            <a:off x="2143108" y="1714488"/>
            <a:ext cx="1214446" cy="9286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7158" y="928670"/>
            <a:ext cx="23590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1. </a:t>
            </a:r>
            <a:r>
              <a:rPr lang="fr-FR" sz="2800" dirty="0" smtClean="0">
                <a:latin typeface="Century Gothic" pitchFamily="34" charset="0"/>
              </a:rPr>
              <a:t>longiligne.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642918"/>
            <a:ext cx="3782224" cy="1057890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929190" y="428604"/>
            <a:ext cx="3929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2. </a:t>
            </a:r>
            <a:r>
              <a:rPr lang="fr-FR" sz="2800" dirty="0" smtClean="0">
                <a:latin typeface="Century Gothic" pitchFamily="34" charset="0"/>
              </a:rPr>
              <a:t>dénouement.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42910" y="5286388"/>
            <a:ext cx="36433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</a:t>
            </a:r>
            <a:r>
              <a:rPr lang="fr-FR" sz="2800" dirty="0" smtClean="0">
                <a:latin typeface="Century Gothic" pitchFamily="34" charset="0"/>
              </a:rPr>
              <a:t>intelligent, malin.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786322"/>
            <a:ext cx="3571900" cy="1857364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214942" y="5643578"/>
            <a:ext cx="18048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4. </a:t>
            </a:r>
            <a:r>
              <a:rPr lang="fr-FR" sz="2800" smtClean="0">
                <a:latin typeface="Century Gothic" pitchFamily="34" charset="0"/>
              </a:rPr>
              <a:t>délicat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5004048" y="5373216"/>
            <a:ext cx="3747836" cy="1022932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5</cp:revision>
  <dcterms:created xsi:type="dcterms:W3CDTF">2015-02-03T20:16:57Z</dcterms:created>
  <dcterms:modified xsi:type="dcterms:W3CDTF">2017-07-18T09:18:17Z</dcterms:modified>
</cp:coreProperties>
</file>