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056" y="30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07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40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30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3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85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41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7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48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80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18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90FB2-5FD4-437F-9B5D-27A15E35EEB5}" type="datetimeFigureOut">
              <a:rPr lang="fr-FR" smtClean="0"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3DE1-B0BB-4BEF-BABD-0C18550F65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1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93694" y="2551837"/>
            <a:ext cx="10004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Comic Sans MS" panose="030F0702030302020204" pitchFamily="66" charset="0"/>
              </a:rPr>
              <a:t>Poésie :</a:t>
            </a:r>
          </a:p>
          <a:p>
            <a:pPr algn="ctr"/>
            <a:r>
              <a:rPr lang="fr-FR" sz="5400" dirty="0" smtClean="0">
                <a:latin typeface="Comic Sans MS" panose="030F0702030302020204" pitchFamily="66" charset="0"/>
              </a:rPr>
              <a:t>les images et les comparaisons</a:t>
            </a:r>
            <a:endParaRPr lang="fr-FR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4424" y="151179"/>
            <a:ext cx="52353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ENFANT M’A DIT</a:t>
            </a:r>
          </a:p>
          <a:p>
            <a:pPr algn="ctr"/>
            <a:endParaRPr lang="fr-FR" sz="2800" b="0" i="0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enfant m’a dit : le Soleil</a:t>
            </a:r>
            <a:b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un œuf dans la poêle bleue…</a:t>
            </a:r>
          </a:p>
          <a:p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enfant m’a dit : le Soleil</a:t>
            </a:r>
            <a:b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une orange dans la neige…</a:t>
            </a:r>
          </a:p>
          <a:p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enfant m’a dit : le Soleil</a:t>
            </a:r>
            <a:b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une pêche jaune et rouge</a:t>
            </a:r>
            <a:b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sur un lit de velours qui bouge...</a:t>
            </a:r>
          </a:p>
          <a:p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enfant m’a dit : le Soleil</a:t>
            </a:r>
            <a:b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un bijou sur une robe…</a:t>
            </a:r>
          </a:p>
          <a:p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enfant m’a dit : je voudrais</a:t>
            </a:r>
            <a:b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 voudrais cueillir le Soleil.</a:t>
            </a:r>
          </a:p>
          <a:p>
            <a:endParaRPr lang="fr-FR" sz="28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Pierre </a:t>
            </a:r>
            <a:r>
              <a:rPr lang="fr-FR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Gamarra</a:t>
            </a:r>
            <a:endParaRPr lang="fr-FR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" r="8392" b="9772"/>
          <a:stretch/>
        </p:blipFill>
        <p:spPr bwMode="auto">
          <a:xfrm>
            <a:off x="6096000" y="3926541"/>
            <a:ext cx="5990909" cy="278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13" y="325991"/>
            <a:ext cx="2977417" cy="251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5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295" y="317539"/>
            <a:ext cx="591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Un enfant m’a dit : la mer</a:t>
            </a:r>
          </a:p>
          <a:p>
            <a:r>
              <a:rPr lang="fr-FR" sz="3600" dirty="0" smtClean="0"/>
              <a:t>C’est </a:t>
            </a:r>
            <a:endParaRPr lang="fr-FR" sz="3600" dirty="0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593" y="3818021"/>
            <a:ext cx="5404408" cy="30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0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295" y="285454"/>
            <a:ext cx="591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Un enfant m’a dit : les étoiles</a:t>
            </a:r>
          </a:p>
          <a:p>
            <a:r>
              <a:rPr lang="fr-FR" sz="3600" dirty="0" smtClean="0"/>
              <a:t>C’est </a:t>
            </a:r>
            <a:endParaRPr lang="fr-FR" sz="3600" dirty="0"/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07" y="209133"/>
            <a:ext cx="5882493" cy="325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07" y="3345365"/>
            <a:ext cx="5882493" cy="325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Grand écran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Courtois</dc:creator>
  <cp:lastModifiedBy>Caroline Courtois</cp:lastModifiedBy>
  <cp:revision>2</cp:revision>
  <dcterms:created xsi:type="dcterms:W3CDTF">2016-03-12T16:41:52Z</dcterms:created>
  <dcterms:modified xsi:type="dcterms:W3CDTF">2016-03-12T16:47:26Z</dcterms:modified>
</cp:coreProperties>
</file>