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5" r:id="rId10"/>
    <p:sldId id="267" r:id="rId11"/>
    <p:sldId id="264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6E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F04C-5D8D-409E-ABA0-5EE8C1103BC4}" type="datetimeFigureOut">
              <a:rPr lang="fr-FR" smtClean="0"/>
              <a:t>18/12/2019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3FBE-8285-4FEC-84C1-7BCDD2AA6C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285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F04C-5D8D-409E-ABA0-5EE8C1103BC4}" type="datetimeFigureOut">
              <a:rPr lang="fr-FR" smtClean="0"/>
              <a:t>18/12/2019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3FBE-8285-4FEC-84C1-7BCDD2AA6C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753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F04C-5D8D-409E-ABA0-5EE8C1103BC4}" type="datetimeFigureOut">
              <a:rPr lang="fr-FR" smtClean="0"/>
              <a:t>18/12/2019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3FBE-8285-4FEC-84C1-7BCDD2AA6C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505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F04C-5D8D-409E-ABA0-5EE8C1103BC4}" type="datetimeFigureOut">
              <a:rPr lang="fr-FR" smtClean="0"/>
              <a:t>18/12/2019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3FBE-8285-4FEC-84C1-7BCDD2AA6C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3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F04C-5D8D-409E-ABA0-5EE8C1103BC4}" type="datetimeFigureOut">
              <a:rPr lang="fr-FR" smtClean="0"/>
              <a:t>18/12/2019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3FBE-8285-4FEC-84C1-7BCDD2AA6C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044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F04C-5D8D-409E-ABA0-5EE8C1103BC4}" type="datetimeFigureOut">
              <a:rPr lang="fr-FR" smtClean="0"/>
              <a:t>18/12/2019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3FBE-8285-4FEC-84C1-7BCDD2AA6C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5387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F04C-5D8D-409E-ABA0-5EE8C1103BC4}" type="datetimeFigureOut">
              <a:rPr lang="fr-FR" smtClean="0"/>
              <a:t>18/12/2019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3FBE-8285-4FEC-84C1-7BCDD2AA6C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295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F04C-5D8D-409E-ABA0-5EE8C1103BC4}" type="datetimeFigureOut">
              <a:rPr lang="fr-FR" smtClean="0"/>
              <a:t>18/12/2019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3FBE-8285-4FEC-84C1-7BCDD2AA6C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312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F04C-5D8D-409E-ABA0-5EE8C1103BC4}" type="datetimeFigureOut">
              <a:rPr lang="fr-FR" smtClean="0"/>
              <a:t>18/12/2019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3FBE-8285-4FEC-84C1-7BCDD2AA6C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106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F04C-5D8D-409E-ABA0-5EE8C1103BC4}" type="datetimeFigureOut">
              <a:rPr lang="fr-FR" smtClean="0"/>
              <a:t>18/12/2019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3FBE-8285-4FEC-84C1-7BCDD2AA6C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690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F04C-5D8D-409E-ABA0-5EE8C1103BC4}" type="datetimeFigureOut">
              <a:rPr lang="fr-FR" smtClean="0"/>
              <a:t>18/12/2019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3FBE-8285-4FEC-84C1-7BCDD2AA6C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59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9F04C-5D8D-409E-ABA0-5EE8C1103BC4}" type="datetimeFigureOut">
              <a:rPr lang="fr-FR" smtClean="0"/>
              <a:t>18/12/2019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63FBE-8285-4FEC-84C1-7BCDD2AA6C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62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28.m4a"/><Relationship Id="rId13" Type="http://schemas.openxmlformats.org/officeDocument/2006/relationships/slideLayout" Target="../slideLayouts/slideLayout7.xml"/><Relationship Id="rId3" Type="http://schemas.microsoft.com/office/2007/relationships/media" Target="../media/media26.m4a"/><Relationship Id="rId7" Type="http://schemas.microsoft.com/office/2007/relationships/media" Target="../media/media28.m4a"/><Relationship Id="rId12" Type="http://schemas.openxmlformats.org/officeDocument/2006/relationships/audio" Target="../media/media30.m4a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audio" Target="../media/media27.m4a"/><Relationship Id="rId11" Type="http://schemas.microsoft.com/office/2007/relationships/media" Target="../media/media30.m4a"/><Relationship Id="rId5" Type="http://schemas.microsoft.com/office/2007/relationships/media" Target="../media/media27.m4a"/><Relationship Id="rId15" Type="http://schemas.openxmlformats.org/officeDocument/2006/relationships/image" Target="../media/image3.png"/><Relationship Id="rId10" Type="http://schemas.openxmlformats.org/officeDocument/2006/relationships/audio" Target="../media/media29.m4a"/><Relationship Id="rId4" Type="http://schemas.openxmlformats.org/officeDocument/2006/relationships/audio" Target="../media/media26.m4a"/><Relationship Id="rId9" Type="http://schemas.microsoft.com/office/2007/relationships/media" Target="../media/media29.m4a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image" Target="../media/image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6" Type="http://schemas.openxmlformats.org/officeDocument/2006/relationships/image" Target="../media/image3.png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5.m4a"/><Relationship Id="rId7" Type="http://schemas.openxmlformats.org/officeDocument/2006/relationships/image" Target="../media/image43.png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6" Type="http://schemas.openxmlformats.org/officeDocument/2006/relationships/image" Target="../media/image4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5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openxmlformats.org/officeDocument/2006/relationships/image" Target="../media/image3.png"/><Relationship Id="rId5" Type="http://schemas.microsoft.com/office/2007/relationships/media" Target="../media/media4.m4a"/><Relationship Id="rId10" Type="http://schemas.openxmlformats.org/officeDocument/2006/relationships/image" Target="../media/image6.png"/><Relationship Id="rId4" Type="http://schemas.openxmlformats.org/officeDocument/2006/relationships/audio" Target="../media/media3.m4a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13" Type="http://schemas.openxmlformats.org/officeDocument/2006/relationships/image" Target="../media/image3.png"/><Relationship Id="rId3" Type="http://schemas.microsoft.com/office/2007/relationships/media" Target="../media/media6.m4a"/><Relationship Id="rId7" Type="http://schemas.microsoft.com/office/2007/relationships/media" Target="../media/media8.m4a"/><Relationship Id="rId12" Type="http://schemas.openxmlformats.org/officeDocument/2006/relationships/image" Target="../media/image9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11" Type="http://schemas.openxmlformats.org/officeDocument/2006/relationships/image" Target="../media/image8.png"/><Relationship Id="rId5" Type="http://schemas.microsoft.com/office/2007/relationships/media" Target="../media/media7.m4a"/><Relationship Id="rId10" Type="http://schemas.openxmlformats.org/officeDocument/2006/relationships/image" Target="../media/image7.png"/><Relationship Id="rId4" Type="http://schemas.openxmlformats.org/officeDocument/2006/relationships/audio" Target="../media/media6.m4a"/><Relationship Id="rId9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10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openxmlformats.org/officeDocument/2006/relationships/image" Target="../media/image3.png"/><Relationship Id="rId5" Type="http://schemas.microsoft.com/office/2007/relationships/media" Target="../media/media11.m4a"/><Relationship Id="rId10" Type="http://schemas.openxmlformats.org/officeDocument/2006/relationships/image" Target="../media/image12.png"/><Relationship Id="rId4" Type="http://schemas.openxmlformats.org/officeDocument/2006/relationships/audio" Target="../media/media10.m4a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13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audio" Target="../media/media14.m4a"/><Relationship Id="rId5" Type="http://schemas.microsoft.com/office/2007/relationships/media" Target="../media/media14.m4a"/><Relationship Id="rId10" Type="http://schemas.openxmlformats.org/officeDocument/2006/relationships/image" Target="../media/image3.png"/><Relationship Id="rId4" Type="http://schemas.openxmlformats.org/officeDocument/2006/relationships/audio" Target="../media/media13.m4a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m4a"/><Relationship Id="rId13" Type="http://schemas.openxmlformats.org/officeDocument/2006/relationships/image" Target="../media/image16.png"/><Relationship Id="rId3" Type="http://schemas.microsoft.com/office/2007/relationships/media" Target="../media/media16.m4a"/><Relationship Id="rId7" Type="http://schemas.microsoft.com/office/2007/relationships/media" Target="../media/media18.m4a"/><Relationship Id="rId12" Type="http://schemas.openxmlformats.org/officeDocument/2006/relationships/image" Target="../media/image15.png"/><Relationship Id="rId2" Type="http://schemas.openxmlformats.org/officeDocument/2006/relationships/audio" Target="../media/media15.m4a"/><Relationship Id="rId16" Type="http://schemas.openxmlformats.org/officeDocument/2006/relationships/image" Target="../media/image3.png"/><Relationship Id="rId1" Type="http://schemas.microsoft.com/office/2007/relationships/media" Target="../media/media15.m4a"/><Relationship Id="rId6" Type="http://schemas.openxmlformats.org/officeDocument/2006/relationships/audio" Target="../media/media17.m4a"/><Relationship Id="rId11" Type="http://schemas.openxmlformats.org/officeDocument/2006/relationships/slideLayout" Target="../slideLayouts/slideLayout7.xml"/><Relationship Id="rId5" Type="http://schemas.microsoft.com/office/2007/relationships/media" Target="../media/media17.m4a"/><Relationship Id="rId15" Type="http://schemas.openxmlformats.org/officeDocument/2006/relationships/image" Target="../media/image18.png"/><Relationship Id="rId10" Type="http://schemas.openxmlformats.org/officeDocument/2006/relationships/audio" Target="../media/media19.m4a"/><Relationship Id="rId4" Type="http://schemas.openxmlformats.org/officeDocument/2006/relationships/audio" Target="../media/media16.m4a"/><Relationship Id="rId9" Type="http://schemas.microsoft.com/office/2007/relationships/media" Target="../media/media19.m4a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21.m4a"/><Relationship Id="rId7" Type="http://schemas.openxmlformats.org/officeDocument/2006/relationships/image" Target="../media/image20.png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1.m4a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media" Target="../media/media23.m4a"/><Relationship Id="rId7" Type="http://schemas.openxmlformats.org/officeDocument/2006/relationships/image" Target="../media/image23.png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3.m4a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image" Target="../media/image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053" y="732984"/>
            <a:ext cx="4590578" cy="26695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2848" y="1717021"/>
            <a:ext cx="4190029" cy="41520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ZoneTexte 4"/>
          <p:cNvSpPr txBox="1"/>
          <p:nvPr/>
        </p:nvSpPr>
        <p:spPr>
          <a:xfrm>
            <a:off x="1246999" y="4299414"/>
            <a:ext cx="4413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Look ! </a:t>
            </a:r>
          </a:p>
          <a:p>
            <a:r>
              <a:rPr lang="fr-FR" sz="32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Father</a:t>
            </a:r>
            <a:r>
              <a:rPr lang="fr-FR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Christmas </a:t>
            </a:r>
            <a:r>
              <a:rPr lang="fr-FR" sz="32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is</a:t>
            </a:r>
            <a:r>
              <a:rPr lang="fr-FR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fr-FR" sz="32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going</a:t>
            </a:r>
            <a:r>
              <a:rPr lang="fr-FR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to </a:t>
            </a:r>
            <a:r>
              <a:rPr lang="fr-FR" sz="32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work</a:t>
            </a:r>
            <a:endParaRPr lang="fr-FR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Flèche droite 9"/>
          <p:cNvSpPr/>
          <p:nvPr/>
        </p:nvSpPr>
        <p:spPr>
          <a:xfrm rot="21083357">
            <a:off x="4965110" y="4986102"/>
            <a:ext cx="30255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30613" y="5869074"/>
            <a:ext cx="703729" cy="70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2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3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16981" y="1517556"/>
            <a:ext cx="4558954" cy="35385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Flèche droite 2"/>
          <p:cNvSpPr/>
          <p:nvPr/>
        </p:nvSpPr>
        <p:spPr>
          <a:xfrm>
            <a:off x="2675964" y="3536576"/>
            <a:ext cx="1613647" cy="672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 droite 3"/>
          <p:cNvSpPr/>
          <p:nvPr/>
        </p:nvSpPr>
        <p:spPr>
          <a:xfrm rot="10632713">
            <a:off x="8141896" y="2286000"/>
            <a:ext cx="962305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 rot="10800000">
            <a:off x="6683188" y="4034118"/>
            <a:ext cx="1939860" cy="672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6933305" y="4633857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 rot="11825818">
            <a:off x="6948914" y="4896381"/>
            <a:ext cx="1721587" cy="6404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 rot="20901819" flipV="1">
            <a:off x="2713424" y="4376012"/>
            <a:ext cx="2729753" cy="6185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 rot="17857028">
            <a:off x="4907160" y="5358592"/>
            <a:ext cx="1685791" cy="824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37678" y="3163728"/>
            <a:ext cx="2420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Shoulder</a:t>
            </a:r>
            <a:r>
              <a:rPr lang="fr-FR" sz="28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bag</a:t>
            </a:r>
            <a:endParaRPr lang="fr-FR" sz="28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72352" y="4406940"/>
            <a:ext cx="2224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Sandwiches</a:t>
            </a:r>
            <a:endParaRPr lang="fr-FR" sz="28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221524" y="5813341"/>
            <a:ext cx="1244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Apple</a:t>
            </a:r>
            <a:endParaRPr lang="fr-FR" sz="28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641877" y="4928405"/>
            <a:ext cx="1429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Banana</a:t>
            </a:r>
            <a:endParaRPr lang="fr-FR" sz="28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536592" y="3798186"/>
            <a:ext cx="164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Thermos</a:t>
            </a:r>
            <a:endParaRPr lang="fr-FR" sz="28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104745" y="1976718"/>
            <a:ext cx="120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Radio</a:t>
            </a:r>
            <a:endParaRPr lang="fr-FR" sz="28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710984" y="3644546"/>
            <a:ext cx="609600" cy="609600"/>
          </a:xfrm>
          <a:prstGeom prst="rect">
            <a:avLst/>
          </a:prstGeom>
        </p:spPr>
      </p:pic>
      <p:pic>
        <p:nvPicPr>
          <p:cNvPr id="17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670310" y="4885215"/>
            <a:ext cx="609600" cy="609600"/>
          </a:xfrm>
          <a:prstGeom prst="rect">
            <a:avLst/>
          </a:prstGeom>
        </p:spPr>
      </p:pic>
      <p:pic>
        <p:nvPicPr>
          <p:cNvPr id="18" name="Son enregistré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550911" y="5897705"/>
            <a:ext cx="609600" cy="609600"/>
          </a:xfrm>
          <a:prstGeom prst="rect">
            <a:avLst/>
          </a:prstGeom>
        </p:spPr>
      </p:pic>
      <p:pic>
        <p:nvPicPr>
          <p:cNvPr id="20" name="Son enregistré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009095" y="4928405"/>
            <a:ext cx="609600" cy="609600"/>
          </a:xfrm>
          <a:prstGeom prst="rect">
            <a:avLst/>
          </a:prstGeom>
        </p:spPr>
      </p:pic>
      <p:pic>
        <p:nvPicPr>
          <p:cNvPr id="22" name="Son enregistré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177132" y="1976718"/>
            <a:ext cx="609600" cy="609600"/>
          </a:xfrm>
          <a:prstGeom prst="rect">
            <a:avLst/>
          </a:prstGeom>
        </p:spPr>
      </p:pic>
      <p:pic>
        <p:nvPicPr>
          <p:cNvPr id="23" name="Son enregistré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177132" y="3797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3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5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12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4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19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75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308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465" y="1385047"/>
            <a:ext cx="5473986" cy="3388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813376" y="578223"/>
            <a:ext cx="6992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rgbClr val="FD6E03"/>
                </a:solidFill>
                <a:latin typeface="Comic Sans MS" panose="030F0702030302020204" pitchFamily="66" charset="0"/>
              </a:rPr>
              <a:t>What</a:t>
            </a:r>
            <a:r>
              <a:rPr lang="fr-FR" sz="2800" dirty="0" smtClean="0">
                <a:solidFill>
                  <a:srgbClr val="FD6E03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solidFill>
                  <a:srgbClr val="FD6E03"/>
                </a:solidFill>
                <a:latin typeface="Comic Sans MS" panose="030F0702030302020204" pitchFamily="66" charset="0"/>
              </a:rPr>
              <a:t>can</a:t>
            </a:r>
            <a:r>
              <a:rPr lang="fr-FR" sz="2800" dirty="0" smtClean="0">
                <a:solidFill>
                  <a:srgbClr val="FD6E03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solidFill>
                  <a:srgbClr val="FD6E03"/>
                </a:solidFill>
                <a:latin typeface="Comic Sans MS" panose="030F0702030302020204" pitchFamily="66" charset="0"/>
              </a:rPr>
              <a:t>you</a:t>
            </a:r>
            <a:r>
              <a:rPr lang="fr-FR" sz="2800" dirty="0" smtClean="0">
                <a:solidFill>
                  <a:srgbClr val="FD6E03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solidFill>
                  <a:srgbClr val="FD6E03"/>
                </a:solidFill>
                <a:latin typeface="Comic Sans MS" panose="030F0702030302020204" pitchFamily="66" charset="0"/>
              </a:rPr>
              <a:t>see</a:t>
            </a:r>
            <a:r>
              <a:rPr lang="fr-FR" sz="2800" dirty="0" smtClean="0">
                <a:solidFill>
                  <a:srgbClr val="FD6E03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solidFill>
                  <a:srgbClr val="FD6E03"/>
                </a:solidFill>
                <a:latin typeface="Comic Sans MS" panose="030F0702030302020204" pitchFamily="66" charset="0"/>
              </a:rPr>
              <a:t>through</a:t>
            </a:r>
            <a:r>
              <a:rPr lang="fr-FR" sz="2800" dirty="0" smtClean="0">
                <a:solidFill>
                  <a:srgbClr val="FD6E03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solidFill>
                  <a:srgbClr val="FD6E03"/>
                </a:solidFill>
                <a:latin typeface="Comic Sans MS" panose="030F0702030302020204" pitchFamily="66" charset="0"/>
              </a:rPr>
              <a:t>that</a:t>
            </a:r>
            <a:r>
              <a:rPr lang="fr-FR" sz="2800" dirty="0" smtClean="0">
                <a:solidFill>
                  <a:srgbClr val="FD6E03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solidFill>
                  <a:srgbClr val="FD6E03"/>
                </a:solidFill>
                <a:latin typeface="Comic Sans MS" panose="030F0702030302020204" pitchFamily="66" charset="0"/>
              </a:rPr>
              <a:t>window</a:t>
            </a:r>
            <a:r>
              <a:rPr lang="fr-FR" sz="2800" dirty="0" smtClean="0">
                <a:solidFill>
                  <a:srgbClr val="FD6E03"/>
                </a:solidFill>
                <a:latin typeface="Comic Sans MS" panose="030F0702030302020204" pitchFamily="66" charset="0"/>
              </a:rPr>
              <a:t> ?</a:t>
            </a:r>
            <a:endParaRPr lang="fr-FR" sz="2800" dirty="0">
              <a:solidFill>
                <a:srgbClr val="FD6E03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0662" y="2645126"/>
            <a:ext cx="2407024" cy="2563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6965922" y="5344760"/>
            <a:ext cx="4585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FD6E03"/>
                </a:solidFill>
                <a:latin typeface="Comic Sans MS" panose="030F0702030302020204" pitchFamily="66" charset="0"/>
              </a:rPr>
              <a:t>Yes</a:t>
            </a:r>
            <a:r>
              <a:rPr lang="fr-FR" sz="2400" b="1" dirty="0" smtClean="0">
                <a:solidFill>
                  <a:srgbClr val="FD6E03"/>
                </a:solidFill>
                <a:latin typeface="Comic Sans MS" panose="030F0702030302020204" pitchFamily="66" charset="0"/>
              </a:rPr>
              <a:t> ! A </a:t>
            </a:r>
            <a:r>
              <a:rPr lang="fr-FR" sz="2400" b="1" dirty="0" err="1" smtClean="0">
                <a:solidFill>
                  <a:srgbClr val="FD6E03"/>
                </a:solidFill>
                <a:latin typeface="Comic Sans MS" panose="030F0702030302020204" pitchFamily="66" charset="0"/>
              </a:rPr>
              <a:t>christmas</a:t>
            </a:r>
            <a:r>
              <a:rPr lang="fr-FR" sz="2400" b="1" dirty="0" smtClean="0">
                <a:solidFill>
                  <a:srgbClr val="FD6E03"/>
                </a:solidFill>
                <a:latin typeface="Comic Sans MS" panose="030F0702030302020204" pitchFamily="66" charset="0"/>
              </a:rPr>
              <a:t> Pudding !</a:t>
            </a:r>
            <a:endParaRPr lang="fr-FR" sz="2400" b="1" dirty="0">
              <a:solidFill>
                <a:srgbClr val="FD6E03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05846" y="5350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9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1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235" y="1287600"/>
            <a:ext cx="3554114" cy="388951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1941" y="1304365"/>
            <a:ext cx="2309005" cy="435824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377" y="1304365"/>
            <a:ext cx="3550513" cy="387275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10278" y="336176"/>
            <a:ext cx="5538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D6E03"/>
                </a:solidFill>
                <a:latin typeface="Comic Sans MS" panose="030F0702030302020204" pitchFamily="66" charset="0"/>
              </a:rPr>
              <a:t>Do </a:t>
            </a:r>
            <a:r>
              <a:rPr lang="fr-FR" sz="2800" dirty="0" err="1" smtClean="0">
                <a:solidFill>
                  <a:srgbClr val="FD6E03"/>
                </a:solidFill>
                <a:latin typeface="Comic Sans MS" panose="030F0702030302020204" pitchFamily="66" charset="0"/>
              </a:rPr>
              <a:t>you</a:t>
            </a:r>
            <a:r>
              <a:rPr lang="fr-FR" sz="2800" dirty="0" smtClean="0">
                <a:solidFill>
                  <a:srgbClr val="FD6E03"/>
                </a:solidFill>
                <a:latin typeface="Comic Sans MS" panose="030F0702030302020204" pitchFamily="66" charset="0"/>
              </a:rPr>
              <a:t> know </a:t>
            </a:r>
            <a:r>
              <a:rPr lang="fr-FR" sz="2800" dirty="0" err="1" smtClean="0">
                <a:solidFill>
                  <a:srgbClr val="FD6E03"/>
                </a:solidFill>
                <a:latin typeface="Comic Sans MS" panose="030F0702030302020204" pitchFamily="66" charset="0"/>
              </a:rPr>
              <a:t>these</a:t>
            </a:r>
            <a:r>
              <a:rPr lang="fr-FR" sz="2800" dirty="0" smtClean="0">
                <a:solidFill>
                  <a:srgbClr val="FD6E03"/>
                </a:solidFill>
                <a:latin typeface="Comic Sans MS" panose="030F0702030302020204" pitchFamily="66" charset="0"/>
              </a:rPr>
              <a:t> monuments ?</a:t>
            </a:r>
            <a:endParaRPr lang="fr-FR" sz="2800" dirty="0">
              <a:solidFill>
                <a:srgbClr val="FD6E03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046002" y="5134294"/>
            <a:ext cx="3436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omic Sans MS" panose="030F0702030302020204" pitchFamily="66" charset="0"/>
              </a:rPr>
              <a:t>Buckingham Palace</a:t>
            </a:r>
            <a:endParaRPr lang="fr-FR" sz="2800" dirty="0">
              <a:latin typeface="Comic Sans MS" panose="030F0702030302020204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480472" y="4975413"/>
            <a:ext cx="1411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Big</a:t>
            </a:r>
            <a:r>
              <a:rPr lang="fr-F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Ben</a:t>
            </a:r>
            <a:endParaRPr lang="fr-FR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942666" y="349296"/>
            <a:ext cx="486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Where</a:t>
            </a:r>
            <a:r>
              <a:rPr lang="fr-FR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can</a:t>
            </a:r>
            <a:r>
              <a:rPr lang="fr-FR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you</a:t>
            </a:r>
            <a:r>
              <a:rPr lang="fr-FR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find</a:t>
            </a:r>
            <a:r>
              <a:rPr lang="fr-FR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them</a:t>
            </a:r>
            <a:r>
              <a:rPr lang="fr-FR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?</a:t>
            </a:r>
            <a:endParaRPr lang="fr-FR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660377" y="5970494"/>
            <a:ext cx="1358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omic Sans MS" panose="030F0702030302020204" pitchFamily="66" charset="0"/>
              </a:rPr>
              <a:t>London </a:t>
            </a:r>
            <a:endParaRPr lang="fr-FR" sz="2800" dirty="0">
              <a:latin typeface="Comic Sans MS" panose="030F0702030302020204" pitchFamily="66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854" y="5870340"/>
            <a:ext cx="1286270" cy="72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2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623" y="1501308"/>
            <a:ext cx="3342715" cy="4470218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1344705" y="564777"/>
            <a:ext cx="9856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rgbClr val="FD6E03"/>
                </a:solidFill>
                <a:latin typeface="Comic Sans MS" panose="030F0702030302020204" pitchFamily="66" charset="0"/>
              </a:rPr>
              <a:t>When</a:t>
            </a:r>
            <a:r>
              <a:rPr lang="fr-FR" sz="2800" dirty="0" smtClean="0">
                <a:solidFill>
                  <a:srgbClr val="FD6E03"/>
                </a:solidFill>
                <a:latin typeface="Comic Sans MS" panose="030F0702030302020204" pitchFamily="66" charset="0"/>
              </a:rPr>
              <a:t> the flag </a:t>
            </a:r>
            <a:r>
              <a:rPr lang="fr-FR" sz="2800" dirty="0" err="1" smtClean="0">
                <a:solidFill>
                  <a:srgbClr val="FD6E03"/>
                </a:solidFill>
                <a:latin typeface="Comic Sans MS" panose="030F0702030302020204" pitchFamily="66" charset="0"/>
              </a:rPr>
              <a:t>is</a:t>
            </a:r>
            <a:r>
              <a:rPr lang="fr-FR" sz="2800" dirty="0" smtClean="0">
                <a:solidFill>
                  <a:srgbClr val="FD6E03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solidFill>
                  <a:srgbClr val="FD6E03"/>
                </a:solidFill>
                <a:latin typeface="Comic Sans MS" panose="030F0702030302020204" pitchFamily="66" charset="0"/>
              </a:rPr>
              <a:t>flying</a:t>
            </a:r>
            <a:r>
              <a:rPr lang="fr-FR" sz="2800" dirty="0" smtClean="0">
                <a:solidFill>
                  <a:srgbClr val="FD6E03"/>
                </a:solidFill>
                <a:latin typeface="Comic Sans MS" panose="030F0702030302020204" pitchFamily="66" charset="0"/>
              </a:rPr>
              <a:t>, </a:t>
            </a:r>
            <a:r>
              <a:rPr lang="fr-FR" sz="2800" dirty="0" err="1" smtClean="0">
                <a:solidFill>
                  <a:srgbClr val="FD6E03"/>
                </a:solidFill>
                <a:latin typeface="Comic Sans MS" panose="030F0702030302020204" pitchFamily="66" charset="0"/>
              </a:rPr>
              <a:t>that</a:t>
            </a:r>
            <a:r>
              <a:rPr lang="fr-FR" sz="2800" dirty="0" smtClean="0">
                <a:solidFill>
                  <a:srgbClr val="FD6E03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solidFill>
                  <a:srgbClr val="FD6E03"/>
                </a:solidFill>
                <a:latin typeface="Comic Sans MS" panose="030F0702030302020204" pitchFamily="66" charset="0"/>
              </a:rPr>
              <a:t>means</a:t>
            </a:r>
            <a:r>
              <a:rPr lang="fr-FR" sz="2800" dirty="0" smtClean="0">
                <a:solidFill>
                  <a:srgbClr val="FD6E03"/>
                </a:solidFill>
                <a:latin typeface="Comic Sans MS" panose="030F0702030302020204" pitchFamily="66" charset="0"/>
              </a:rPr>
              <a:t> the royal </a:t>
            </a:r>
            <a:r>
              <a:rPr lang="fr-FR" sz="2800" dirty="0" err="1" smtClean="0">
                <a:solidFill>
                  <a:srgbClr val="FD6E03"/>
                </a:solidFill>
                <a:latin typeface="Comic Sans MS" panose="030F0702030302020204" pitchFamily="66" charset="0"/>
              </a:rPr>
              <a:t>family</a:t>
            </a:r>
            <a:r>
              <a:rPr lang="fr-FR" sz="2800" dirty="0" smtClean="0">
                <a:solidFill>
                  <a:srgbClr val="FD6E03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solidFill>
                  <a:srgbClr val="FD6E03"/>
                </a:solidFill>
                <a:latin typeface="Comic Sans MS" panose="030F0702030302020204" pitchFamily="66" charset="0"/>
              </a:rPr>
              <a:t>is</a:t>
            </a:r>
            <a:r>
              <a:rPr lang="fr-FR" sz="2800" dirty="0" smtClean="0">
                <a:solidFill>
                  <a:srgbClr val="FD6E03"/>
                </a:solidFill>
                <a:latin typeface="Comic Sans MS" panose="030F0702030302020204" pitchFamily="66" charset="0"/>
              </a:rPr>
              <a:t> in.</a:t>
            </a:r>
            <a:endParaRPr lang="fr-FR" sz="2800" dirty="0">
              <a:solidFill>
                <a:srgbClr val="FD6E03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798" y="1501308"/>
            <a:ext cx="3059632" cy="2008374"/>
          </a:xfrm>
          <a:prstGeom prst="rect">
            <a:avLst/>
          </a:prstGeom>
          <a:ln>
            <a:solidFill>
              <a:srgbClr val="FD6E03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25" y="3922993"/>
            <a:ext cx="2986305" cy="2100903"/>
          </a:xfrm>
          <a:prstGeom prst="rect">
            <a:avLst/>
          </a:prstGeom>
          <a:ln>
            <a:solidFill>
              <a:srgbClr val="FD6E03"/>
            </a:solidFill>
          </a:ln>
        </p:spPr>
      </p:pic>
    </p:spTree>
    <p:extLst>
      <p:ext uri="{BB962C8B-B14F-4D97-AF65-F5344CB8AC3E}">
        <p14:creationId xmlns:p14="http://schemas.microsoft.com/office/powerpoint/2010/main" val="271163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999" y="1102659"/>
            <a:ext cx="5166025" cy="173467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643744" y="579439"/>
            <a:ext cx="2299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D6E03"/>
                </a:solidFill>
                <a:latin typeface="Comic Sans MS" panose="030F0702030302020204" pitchFamily="66" charset="0"/>
              </a:rPr>
              <a:t>Back home !</a:t>
            </a:r>
            <a:endParaRPr lang="fr-FR" sz="2800" dirty="0">
              <a:solidFill>
                <a:srgbClr val="FD6E03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9857" y="1102659"/>
            <a:ext cx="2741520" cy="230610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509857" y="579439"/>
            <a:ext cx="3146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D6E03"/>
                </a:solidFill>
                <a:latin typeface="Comic Sans MS" panose="030F0702030302020204" pitchFamily="66" charset="0"/>
              </a:rPr>
              <a:t>Time for a </a:t>
            </a:r>
            <a:r>
              <a:rPr lang="fr-FR" sz="2800" dirty="0" err="1" smtClean="0">
                <a:solidFill>
                  <a:srgbClr val="FD6E03"/>
                </a:solidFill>
                <a:latin typeface="Comic Sans MS" panose="030F0702030302020204" pitchFamily="66" charset="0"/>
              </a:rPr>
              <a:t>rest</a:t>
            </a:r>
            <a:r>
              <a:rPr lang="fr-FR" sz="2800" dirty="0" smtClean="0">
                <a:solidFill>
                  <a:srgbClr val="FD6E03"/>
                </a:solidFill>
                <a:latin typeface="Comic Sans MS" panose="030F0702030302020204" pitchFamily="66" charset="0"/>
              </a:rPr>
              <a:t> ...</a:t>
            </a:r>
            <a:endParaRPr lang="fr-FR" sz="2800" dirty="0">
              <a:solidFill>
                <a:srgbClr val="FD6E03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5140" y="3408761"/>
            <a:ext cx="4204293" cy="276757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412999" y="3623914"/>
            <a:ext cx="3012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D6E03"/>
                </a:solidFill>
                <a:latin typeface="Comic Sans MS" panose="030F0702030302020204" pitchFamily="66" charset="0"/>
              </a:rPr>
              <a:t>... and a good Christmas </a:t>
            </a:r>
            <a:r>
              <a:rPr lang="fr-FR" sz="2800" dirty="0" err="1" smtClean="0">
                <a:solidFill>
                  <a:srgbClr val="FD6E03"/>
                </a:solidFill>
                <a:latin typeface="Comic Sans MS" panose="030F0702030302020204" pitchFamily="66" charset="0"/>
              </a:rPr>
              <a:t>meal</a:t>
            </a:r>
            <a:r>
              <a:rPr lang="fr-FR" sz="2800" dirty="0" smtClean="0">
                <a:solidFill>
                  <a:srgbClr val="FD6E03"/>
                </a:solidFill>
                <a:latin typeface="Comic Sans MS" panose="030F0702030302020204" pitchFamily="66" charset="0"/>
              </a:rPr>
              <a:t> !</a:t>
            </a:r>
            <a:endParaRPr lang="fr-FR" sz="2800" dirty="0">
              <a:solidFill>
                <a:srgbClr val="FD6E03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Flèche droite 9"/>
          <p:cNvSpPr/>
          <p:nvPr/>
        </p:nvSpPr>
        <p:spPr>
          <a:xfrm rot="21169021">
            <a:off x="3793129" y="6117890"/>
            <a:ext cx="1948766" cy="11688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45459" y="5996513"/>
            <a:ext cx="3279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Hey, </a:t>
            </a:r>
            <a:r>
              <a:rPr lang="fr-FR" sz="28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what’s</a:t>
            </a:r>
            <a:r>
              <a:rPr lang="fr-FR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that</a:t>
            </a:r>
            <a:r>
              <a:rPr lang="fr-FR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?</a:t>
            </a:r>
            <a:endParaRPr lang="fr-FR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60689" y="29488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8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994" y="851647"/>
            <a:ext cx="5715000" cy="381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37" y="2914209"/>
            <a:ext cx="3505481" cy="2250888"/>
          </a:xfrm>
          <a:prstGeom prst="rect">
            <a:avLst/>
          </a:prstGeom>
        </p:spPr>
      </p:pic>
      <p:sp>
        <p:nvSpPr>
          <p:cNvPr id="6" name="Flèche droite 5"/>
          <p:cNvSpPr/>
          <p:nvPr/>
        </p:nvSpPr>
        <p:spPr>
          <a:xfrm rot="4465145" flipH="1" flipV="1">
            <a:off x="3897384" y="4070090"/>
            <a:ext cx="1292193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648315" y="4710748"/>
            <a:ext cx="2339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Small </a:t>
            </a:r>
            <a:r>
              <a:rPr lang="fr-FR" sz="2400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presents</a:t>
            </a:r>
            <a:endParaRPr lang="fr-FR" sz="24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Flèche droite 7"/>
          <p:cNvSpPr/>
          <p:nvPr/>
        </p:nvSpPr>
        <p:spPr>
          <a:xfrm rot="20500752">
            <a:off x="7505540" y="5102700"/>
            <a:ext cx="1586753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988102" y="5454201"/>
            <a:ext cx="335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Snaps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2400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bangers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(</a:t>
            </a:r>
            <a:r>
              <a:rPr lang="fr-FR" sz="2400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snaps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fr-FR" sz="24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Flèche droite 9"/>
          <p:cNvSpPr/>
          <p:nvPr/>
        </p:nvSpPr>
        <p:spPr>
          <a:xfrm rot="1792938">
            <a:off x="2353235" y="828787"/>
            <a:ext cx="1613647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207994" y="179083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Cracker</a:t>
            </a:r>
            <a:r>
              <a:rPr lang="fr-FR" sz="2400" dirty="0" smtClean="0">
                <a:latin typeface="Comic Sans MS" panose="030F0702030302020204" pitchFamily="66" charset="0"/>
              </a:rPr>
              <a:t> </a:t>
            </a:r>
            <a:endParaRPr lang="fr-FR" sz="2400" dirty="0">
              <a:latin typeface="Comic Sans MS" panose="030F0702030302020204" pitchFamily="66" charset="0"/>
            </a:endParaRPr>
          </a:p>
        </p:txBody>
      </p:sp>
      <p:pic>
        <p:nvPicPr>
          <p:cNvPr id="18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89563" y="5396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2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178" y="1304097"/>
            <a:ext cx="2821641" cy="31911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ZoneTexte 2"/>
          <p:cNvSpPr txBox="1"/>
          <p:nvPr/>
        </p:nvSpPr>
        <p:spPr>
          <a:xfrm>
            <a:off x="753035" y="389965"/>
            <a:ext cx="782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Now</a:t>
            </a:r>
            <a:r>
              <a:rPr lang="fr-FR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fr-FR" sz="32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let’s</a:t>
            </a:r>
            <a:r>
              <a:rPr lang="fr-FR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go to </a:t>
            </a:r>
            <a:r>
              <a:rPr lang="fr-FR" sz="32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bed</a:t>
            </a:r>
            <a:r>
              <a:rPr lang="fr-FR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!  </a:t>
            </a:r>
            <a:r>
              <a:rPr lang="fr-FR" sz="32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Xmas</a:t>
            </a:r>
            <a:r>
              <a:rPr lang="fr-FR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fr-FR" sz="32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eve</a:t>
            </a:r>
            <a:r>
              <a:rPr lang="fr-FR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fr-FR" sz="32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is</a:t>
            </a:r>
            <a:r>
              <a:rPr lang="fr-FR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over !</a:t>
            </a:r>
            <a:endParaRPr lang="fr-FR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4318" y="3186375"/>
            <a:ext cx="5848070" cy="33946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ZoneTexte 5"/>
          <p:cNvSpPr txBox="1"/>
          <p:nvPr/>
        </p:nvSpPr>
        <p:spPr>
          <a:xfrm>
            <a:off x="5634318" y="2344019"/>
            <a:ext cx="5889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Merry</a:t>
            </a:r>
            <a:r>
              <a:rPr lang="fr-FR" sz="4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Christmas to all !</a:t>
            </a:r>
            <a:endParaRPr lang="fr-FR" sz="4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52495" y="389965"/>
            <a:ext cx="609600" cy="609600"/>
          </a:xfrm>
          <a:prstGeom prst="rect">
            <a:avLst/>
          </a:prstGeom>
        </p:spPr>
      </p:pic>
      <p:pic>
        <p:nvPicPr>
          <p:cNvPr id="7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15332" y="24423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1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7971" y="1177652"/>
            <a:ext cx="2218040" cy="3969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01955" y="2437727"/>
            <a:ext cx="2554940" cy="1934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4088" y="2578377"/>
            <a:ext cx="3599610" cy="2453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ZoneTexte 5"/>
          <p:cNvSpPr txBox="1"/>
          <p:nvPr/>
        </p:nvSpPr>
        <p:spPr>
          <a:xfrm>
            <a:off x="1308846" y="5146777"/>
            <a:ext cx="2770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Shoulder</a:t>
            </a:r>
            <a:r>
              <a:rPr lang="fr-FR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bag</a:t>
            </a:r>
            <a:endParaRPr lang="fr-FR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852270" y="5261249"/>
            <a:ext cx="1989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Thermos</a:t>
            </a:r>
            <a:endParaRPr lang="fr-FR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975411" y="4562001"/>
            <a:ext cx="2408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Sandwiches</a:t>
            </a:r>
            <a:endParaRPr lang="fr-FR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389093" y="5846024"/>
            <a:ext cx="609600" cy="609600"/>
          </a:xfrm>
          <a:prstGeom prst="rect">
            <a:avLst/>
          </a:prstGeom>
        </p:spPr>
      </p:pic>
      <p:pic>
        <p:nvPicPr>
          <p:cNvPr id="12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638364" y="5920156"/>
            <a:ext cx="609600" cy="609600"/>
          </a:xfrm>
          <a:prstGeom prst="rect">
            <a:avLst/>
          </a:prstGeom>
        </p:spPr>
      </p:pic>
      <p:pic>
        <p:nvPicPr>
          <p:cNvPr id="13" name="Son enregistré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085688" y="56153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4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45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6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6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45191" y="1676368"/>
            <a:ext cx="3281924" cy="337359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7124" y="1103307"/>
            <a:ext cx="2824617" cy="358509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5691" y="1644166"/>
            <a:ext cx="3781425" cy="345757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39587" y="430306"/>
            <a:ext cx="6051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FD6E03"/>
                </a:solidFill>
                <a:latin typeface="Comic Sans MS" panose="030F0702030302020204" pitchFamily="66" charset="0"/>
              </a:rPr>
              <a:t>Santa </a:t>
            </a:r>
            <a:r>
              <a:rPr lang="fr-FR" sz="3600" dirty="0" err="1" smtClean="0">
                <a:solidFill>
                  <a:srgbClr val="FD6E03"/>
                </a:solidFill>
                <a:latin typeface="Comic Sans MS" panose="030F0702030302020204" pitchFamily="66" charset="0"/>
              </a:rPr>
              <a:t>is</a:t>
            </a:r>
            <a:r>
              <a:rPr lang="fr-FR" sz="3600" dirty="0" smtClean="0">
                <a:solidFill>
                  <a:srgbClr val="FD6E03"/>
                </a:solidFill>
                <a:latin typeface="Comic Sans MS" panose="030F0702030302020204" pitchFamily="66" charset="0"/>
              </a:rPr>
              <a:t> an </a:t>
            </a:r>
            <a:r>
              <a:rPr lang="fr-FR" sz="3600" dirty="0" err="1" smtClean="0">
                <a:solidFill>
                  <a:srgbClr val="FD6E03"/>
                </a:solidFill>
                <a:latin typeface="Comic Sans MS" panose="030F0702030302020204" pitchFamily="66" charset="0"/>
              </a:rPr>
              <a:t>ordinary</a:t>
            </a:r>
            <a:r>
              <a:rPr lang="fr-FR" sz="3600" dirty="0" smtClean="0">
                <a:solidFill>
                  <a:srgbClr val="FD6E03"/>
                </a:solidFill>
                <a:latin typeface="Comic Sans MS" panose="030F0702030302020204" pitchFamily="66" charset="0"/>
              </a:rPr>
              <a:t> man ...</a:t>
            </a:r>
            <a:endParaRPr lang="fr-FR" sz="3600" dirty="0">
              <a:solidFill>
                <a:srgbClr val="FD6E03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05691" y="5049965"/>
            <a:ext cx="3781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He </a:t>
            </a:r>
            <a:r>
              <a:rPr lang="fr-FR" sz="28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puts</a:t>
            </a:r>
            <a:r>
              <a:rPr lang="fr-FR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on </a:t>
            </a:r>
            <a:r>
              <a:rPr lang="fr-FR" sz="28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slippers</a:t>
            </a:r>
            <a:r>
              <a:rPr lang="fr-FR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...</a:t>
            </a:r>
            <a:endParaRPr lang="fr-FR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655435" y="4928287"/>
            <a:ext cx="3085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Cares about the </a:t>
            </a:r>
            <a:r>
              <a:rPr lang="fr-FR" sz="28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weather</a:t>
            </a:r>
            <a:r>
              <a:rPr lang="fr-FR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...</a:t>
            </a:r>
            <a:endParaRPr lang="fr-FR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026301" y="4894900"/>
            <a:ext cx="4110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Goes to the </a:t>
            </a:r>
            <a:r>
              <a:rPr lang="fr-FR" sz="28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loo</a:t>
            </a:r>
            <a:r>
              <a:rPr lang="fr-FR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(</a:t>
            </a:r>
            <a:r>
              <a:rPr lang="fr-FR" sz="28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toilet</a:t>
            </a:r>
            <a:r>
              <a:rPr lang="fr-FR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) and </a:t>
            </a:r>
            <a:r>
              <a:rPr lang="fr-FR" sz="28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grumbles</a:t>
            </a:r>
            <a:r>
              <a:rPr lang="fr-FR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...</a:t>
            </a:r>
            <a:endParaRPr lang="fr-FR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790764" y="493707"/>
            <a:ext cx="609600" cy="609600"/>
          </a:xfrm>
          <a:prstGeom prst="rect">
            <a:avLst/>
          </a:prstGeom>
        </p:spPr>
      </p:pic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877229" y="5882394"/>
            <a:ext cx="609600" cy="609600"/>
          </a:xfrm>
          <a:prstGeom prst="rect">
            <a:avLst/>
          </a:prstGeom>
        </p:spPr>
      </p:pic>
      <p:pic>
        <p:nvPicPr>
          <p:cNvPr id="6" name="Son enregistré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83165" y="5882394"/>
            <a:ext cx="609600" cy="609600"/>
          </a:xfrm>
          <a:prstGeom prst="rect">
            <a:avLst/>
          </a:prstGeom>
        </p:spPr>
      </p:pic>
      <p:pic>
        <p:nvPicPr>
          <p:cNvPr id="14" name="Son enregistré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833847" y="58273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5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1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2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5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96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9967" y="86144"/>
            <a:ext cx="4870342" cy="264907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894729" y="2730352"/>
            <a:ext cx="7059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Has  breakfast and </a:t>
            </a:r>
            <a:r>
              <a:rPr lang="fr-FR" sz="28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listens</a:t>
            </a:r>
            <a:r>
              <a:rPr lang="fr-FR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to the radio ...</a:t>
            </a:r>
            <a:endParaRPr lang="fr-FR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5458" y="0"/>
            <a:ext cx="3575517" cy="27915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83107" y="3764542"/>
            <a:ext cx="6009466" cy="231793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88764" y="2925923"/>
            <a:ext cx="2607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Has a </a:t>
            </a:r>
            <a:r>
              <a:rPr lang="fr-FR" sz="28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wash</a:t>
            </a:r>
            <a:r>
              <a:rPr lang="fr-FR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...</a:t>
            </a:r>
            <a:endParaRPr lang="fr-FR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705815" y="5896089"/>
            <a:ext cx="3049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gets</a:t>
            </a:r>
            <a:r>
              <a:rPr lang="fr-FR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dressed</a:t>
            </a:r>
            <a:r>
              <a:rPr lang="fr-FR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...</a:t>
            </a:r>
            <a:endParaRPr lang="fr-FR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671567" y="2925923"/>
            <a:ext cx="609600" cy="609600"/>
          </a:xfrm>
          <a:prstGeom prst="rect">
            <a:avLst/>
          </a:prstGeom>
        </p:spPr>
      </p:pic>
      <p:pic>
        <p:nvPicPr>
          <p:cNvPr id="9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637960" y="3204257"/>
            <a:ext cx="609600" cy="609600"/>
          </a:xfrm>
          <a:prstGeom prst="rect">
            <a:avLst/>
          </a:prstGeom>
        </p:spPr>
      </p:pic>
      <p:pic>
        <p:nvPicPr>
          <p:cNvPr id="10" name="Son enregistré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09455" y="59460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4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3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8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29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270" y="2279464"/>
            <a:ext cx="4129928" cy="318452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9053" y="389965"/>
            <a:ext cx="6042751" cy="309786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70646" y="762452"/>
            <a:ext cx="3536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... </a:t>
            </a:r>
            <a:r>
              <a:rPr lang="fr-FR" sz="32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feeds</a:t>
            </a:r>
            <a:r>
              <a:rPr lang="fr-FR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fr-FR" sz="32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his</a:t>
            </a:r>
            <a:r>
              <a:rPr lang="fr-FR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pets.</a:t>
            </a:r>
            <a:endParaRPr lang="fr-FR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861598" y="5463987"/>
            <a:ext cx="3267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Cat and dog</a:t>
            </a:r>
            <a:endParaRPr lang="fr-FR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815872" y="3673924"/>
            <a:ext cx="1869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Reindeer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endParaRPr lang="fr-FR" sz="2800" dirty="0">
              <a:latin typeface="Comic Sans MS" panose="030F0702030302020204" pitchFamily="66" charset="0"/>
            </a:endParaRPr>
          </a:p>
        </p:txBody>
      </p:sp>
      <p:pic>
        <p:nvPicPr>
          <p:cNvPr id="9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113318" y="847725"/>
            <a:ext cx="609600" cy="609600"/>
          </a:xfrm>
          <a:prstGeom prst="rect">
            <a:avLst/>
          </a:prstGeom>
        </p:spPr>
      </p:pic>
      <p:pic>
        <p:nvPicPr>
          <p:cNvPr id="12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483194" y="5528611"/>
            <a:ext cx="609600" cy="609600"/>
          </a:xfrm>
          <a:prstGeom prst="rect">
            <a:avLst/>
          </a:prstGeom>
        </p:spPr>
      </p:pic>
      <p:pic>
        <p:nvPicPr>
          <p:cNvPr id="13" name="Son enregistré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685784" y="37309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3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75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75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40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2318" y="1362483"/>
            <a:ext cx="5699664" cy="193090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2702" y="241119"/>
            <a:ext cx="11712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His</a:t>
            </a:r>
            <a:r>
              <a:rPr lang="fr-FR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job </a:t>
            </a:r>
            <a:r>
              <a:rPr lang="fr-FR" sz="36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is</a:t>
            </a:r>
            <a:r>
              <a:rPr lang="fr-FR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to </a:t>
            </a:r>
            <a:r>
              <a:rPr lang="fr-FR" sz="36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deliver</a:t>
            </a:r>
            <a:r>
              <a:rPr lang="fr-FR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fr-FR" sz="36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presents</a:t>
            </a:r>
            <a:r>
              <a:rPr lang="fr-FR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to people in the world ...</a:t>
            </a:r>
            <a:endParaRPr lang="fr-FR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08969" y="1121708"/>
            <a:ext cx="2329784" cy="250899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17812" y="4120345"/>
            <a:ext cx="4821084" cy="175904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38135" y="4288714"/>
            <a:ext cx="4543425" cy="159067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460813" y="3293389"/>
            <a:ext cx="1976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D6E03"/>
                </a:solidFill>
                <a:latin typeface="Comic Sans MS" panose="030F0702030302020204" pitchFamily="66" charset="0"/>
              </a:rPr>
              <a:t>The </a:t>
            </a:r>
            <a:r>
              <a:rPr lang="fr-FR" sz="2800" dirty="0" err="1" smtClean="0">
                <a:solidFill>
                  <a:srgbClr val="FD6E03"/>
                </a:solidFill>
                <a:latin typeface="Comic Sans MS" panose="030F0702030302020204" pitchFamily="66" charset="0"/>
              </a:rPr>
              <a:t>sleigh</a:t>
            </a:r>
            <a:endParaRPr lang="fr-FR" sz="2800" dirty="0">
              <a:solidFill>
                <a:srgbClr val="FD6E03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608969" y="3630706"/>
            <a:ext cx="262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D6E03"/>
                </a:solidFill>
                <a:latin typeface="Comic Sans MS" panose="030F0702030302020204" pitchFamily="66" charset="0"/>
              </a:rPr>
              <a:t>The </a:t>
            </a:r>
            <a:r>
              <a:rPr lang="fr-FR" sz="2800" dirty="0" err="1" smtClean="0">
                <a:solidFill>
                  <a:srgbClr val="FD6E03"/>
                </a:solidFill>
                <a:latin typeface="Comic Sans MS" panose="030F0702030302020204" pitchFamily="66" charset="0"/>
              </a:rPr>
              <a:t>presents</a:t>
            </a:r>
            <a:endParaRPr lang="fr-FR" sz="2800" dirty="0">
              <a:solidFill>
                <a:srgbClr val="FD6E03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38189" y="5879389"/>
            <a:ext cx="3980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rgbClr val="FD6E03"/>
                </a:solidFill>
                <a:latin typeface="Comic Sans MS" panose="030F0702030302020204" pitchFamily="66" charset="0"/>
              </a:rPr>
              <a:t>Covering</a:t>
            </a:r>
            <a:r>
              <a:rPr lang="fr-FR" sz="2800" dirty="0" smtClean="0">
                <a:solidFill>
                  <a:srgbClr val="FD6E03"/>
                </a:solidFill>
                <a:latin typeface="Comic Sans MS" panose="030F0702030302020204" pitchFamily="66" charset="0"/>
              </a:rPr>
              <a:t> the </a:t>
            </a:r>
            <a:r>
              <a:rPr lang="fr-FR" sz="2800" dirty="0" err="1" smtClean="0">
                <a:solidFill>
                  <a:srgbClr val="FD6E03"/>
                </a:solidFill>
                <a:latin typeface="Comic Sans MS" panose="030F0702030302020204" pitchFamily="66" charset="0"/>
              </a:rPr>
              <a:t>presents</a:t>
            </a:r>
            <a:endParaRPr lang="fr-FR" sz="2800" dirty="0">
              <a:solidFill>
                <a:srgbClr val="FD6E03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145045" y="5879389"/>
            <a:ext cx="3550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rgbClr val="FD6E03"/>
                </a:solidFill>
                <a:latin typeface="Comic Sans MS" panose="030F0702030302020204" pitchFamily="66" charset="0"/>
              </a:rPr>
              <a:t>Tying</a:t>
            </a:r>
            <a:r>
              <a:rPr lang="fr-FR" sz="2800" dirty="0" smtClean="0">
                <a:solidFill>
                  <a:srgbClr val="FD6E03"/>
                </a:solidFill>
                <a:latin typeface="Comic Sans MS" panose="030F0702030302020204" pitchFamily="66" charset="0"/>
              </a:rPr>
              <a:t> the </a:t>
            </a:r>
            <a:r>
              <a:rPr lang="fr-FR" sz="2800" dirty="0" err="1" smtClean="0">
                <a:solidFill>
                  <a:srgbClr val="FD6E03"/>
                </a:solidFill>
                <a:latin typeface="Comic Sans MS" panose="030F0702030302020204" pitchFamily="66" charset="0"/>
              </a:rPr>
              <a:t>reindeer</a:t>
            </a:r>
            <a:endParaRPr lang="fr-FR" sz="2800" dirty="0">
              <a:solidFill>
                <a:srgbClr val="FD6E03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271075" y="752883"/>
            <a:ext cx="609600" cy="609600"/>
          </a:xfrm>
          <a:prstGeom prst="rect">
            <a:avLst/>
          </a:prstGeom>
        </p:spPr>
      </p:pic>
      <p:pic>
        <p:nvPicPr>
          <p:cNvPr id="14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437531" y="3358877"/>
            <a:ext cx="609600" cy="609600"/>
          </a:xfrm>
          <a:prstGeom prst="rect">
            <a:avLst/>
          </a:prstGeom>
        </p:spPr>
      </p:pic>
      <p:pic>
        <p:nvPicPr>
          <p:cNvPr id="16" name="Son enregistré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112362" y="3611720"/>
            <a:ext cx="609600" cy="609600"/>
          </a:xfrm>
          <a:prstGeom prst="rect">
            <a:avLst/>
          </a:prstGeom>
        </p:spPr>
      </p:pic>
      <p:pic>
        <p:nvPicPr>
          <p:cNvPr id="17" name="Son enregistré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648953" y="5924706"/>
            <a:ext cx="609600" cy="609600"/>
          </a:xfrm>
          <a:prstGeom prst="rect">
            <a:avLst/>
          </a:prstGeom>
        </p:spPr>
      </p:pic>
      <p:pic>
        <p:nvPicPr>
          <p:cNvPr id="18" name="Son enregistré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528714" y="59467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0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40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84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56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12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336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624" y="415501"/>
            <a:ext cx="4141975" cy="226718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49341" y="2785430"/>
            <a:ext cx="476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He </a:t>
            </a:r>
            <a:r>
              <a:rPr lang="fr-FR" sz="28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goes</a:t>
            </a:r>
            <a:r>
              <a:rPr lang="fr-FR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through</a:t>
            </a:r>
            <a:r>
              <a:rPr lang="fr-FR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the air ...</a:t>
            </a:r>
            <a:endParaRPr lang="fr-FR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2442" y="106219"/>
            <a:ext cx="5772150" cy="33051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5767" y="3343431"/>
            <a:ext cx="5838825" cy="329565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36617" y="4314972"/>
            <a:ext cx="4797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... And braves the </a:t>
            </a:r>
            <a:r>
              <a:rPr lang="fr-FR" sz="28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weather</a:t>
            </a:r>
            <a:r>
              <a:rPr lang="fr-FR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: </a:t>
            </a:r>
            <a:r>
              <a:rPr lang="fr-FR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fr-F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 </a:t>
            </a:r>
            <a:r>
              <a:rPr lang="fr-FR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you</a:t>
            </a:r>
            <a:r>
              <a:rPr lang="fr-F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tell the </a:t>
            </a:r>
            <a:r>
              <a:rPr lang="fr-FR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weather</a:t>
            </a:r>
            <a:r>
              <a:rPr lang="fr-F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?</a:t>
            </a:r>
            <a:endParaRPr lang="fr-FR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507954" y="184668"/>
            <a:ext cx="874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snow</a:t>
            </a:r>
            <a:endParaRPr lang="fr-FR" sz="24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466729" y="1758806"/>
            <a:ext cx="927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rain</a:t>
            </a:r>
            <a:endParaRPr lang="fr-FR" sz="28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882496" y="3399126"/>
            <a:ext cx="1032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storm</a:t>
            </a:r>
            <a:endParaRPr lang="fr-FR" sz="24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313334" y="5069024"/>
            <a:ext cx="779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Fog</a:t>
            </a:r>
            <a:endParaRPr lang="fr-FR" sz="20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00599" y="2801793"/>
            <a:ext cx="609600" cy="609600"/>
          </a:xfrm>
          <a:prstGeom prst="rect">
            <a:avLst/>
          </a:prstGeom>
        </p:spPr>
      </p:pic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424811" y="54733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2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4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1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1951" y="1116107"/>
            <a:ext cx="1919849" cy="18476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3507" y="489294"/>
            <a:ext cx="1944221" cy="2502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ZoneTexte 4"/>
          <p:cNvSpPr txBox="1"/>
          <p:nvPr/>
        </p:nvSpPr>
        <p:spPr>
          <a:xfrm>
            <a:off x="6629400" y="1116107"/>
            <a:ext cx="3765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Father</a:t>
            </a:r>
            <a:r>
              <a:rPr lang="fr-FR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Christmas </a:t>
            </a:r>
            <a:r>
              <a:rPr lang="fr-FR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puts</a:t>
            </a:r>
            <a:r>
              <a:rPr lang="fr-FR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the </a:t>
            </a:r>
            <a:r>
              <a:rPr lang="fr-FR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presents</a:t>
            </a:r>
            <a:r>
              <a:rPr lang="fr-FR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fr-FR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under</a:t>
            </a:r>
            <a:r>
              <a:rPr lang="fr-FR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the Christmas </a:t>
            </a:r>
            <a:r>
              <a:rPr lang="fr-FR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tree</a:t>
            </a:r>
            <a:endParaRPr lang="fr-FR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8675" y="3666720"/>
            <a:ext cx="3405328" cy="2884294"/>
          </a:xfrm>
          <a:prstGeom prst="rect">
            <a:avLst/>
          </a:prstGeom>
          <a:ln w="57150">
            <a:solidFill>
              <a:srgbClr val="FD6E03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1196788" y="4293464"/>
            <a:ext cx="4249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Sometimes</a:t>
            </a:r>
            <a:r>
              <a:rPr lang="fr-FR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fr-FR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he</a:t>
            </a:r>
            <a:r>
              <a:rPr lang="fr-FR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fr-FR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finds</a:t>
            </a:r>
            <a:r>
              <a:rPr lang="fr-FR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a </a:t>
            </a:r>
            <a:r>
              <a:rPr lang="fr-FR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small</a:t>
            </a:r>
            <a:r>
              <a:rPr lang="fr-FR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fr-FR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present</a:t>
            </a:r>
            <a:r>
              <a:rPr lang="fr-FR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fr-FR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left</a:t>
            </a:r>
            <a:r>
              <a:rPr lang="fr-FR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for </a:t>
            </a:r>
            <a:r>
              <a:rPr lang="fr-FR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him</a:t>
            </a:r>
            <a:r>
              <a:rPr lang="fr-FR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...</a:t>
            </a:r>
            <a:endParaRPr lang="fr-FR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49436" y="2011636"/>
            <a:ext cx="609600" cy="609600"/>
          </a:xfrm>
          <a:prstGeom prst="rect">
            <a:avLst/>
          </a:prstGeom>
        </p:spPr>
      </p:pic>
      <p:pic>
        <p:nvPicPr>
          <p:cNvPr id="8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805952" y="51088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2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1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16859" y="389965"/>
            <a:ext cx="3213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Time for a </a:t>
            </a:r>
            <a:r>
              <a:rPr lang="fr-FR" sz="28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picnic</a:t>
            </a:r>
            <a:r>
              <a:rPr lang="fr-FR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!</a:t>
            </a:r>
            <a:endParaRPr lang="fr-FR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3782" y="1102659"/>
            <a:ext cx="3952600" cy="466865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382" y="1089447"/>
            <a:ext cx="3678606" cy="468186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554941" y="5903259"/>
            <a:ext cx="6104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What</a:t>
            </a:r>
            <a:r>
              <a:rPr lang="fr-F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can</a:t>
            </a:r>
            <a:r>
              <a:rPr lang="fr-F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you</a:t>
            </a:r>
            <a:r>
              <a:rPr lang="fr-F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see</a:t>
            </a:r>
            <a:r>
              <a:rPr lang="fr-F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in </a:t>
            </a:r>
            <a:r>
              <a:rPr lang="fr-FR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this</a:t>
            </a:r>
            <a:r>
              <a:rPr lang="fr-F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picture</a:t>
            </a:r>
            <a:r>
              <a:rPr lang="fr-F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?</a:t>
            </a:r>
            <a:endParaRPr lang="fr-FR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95282" y="3073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3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236</Words>
  <Application>Microsoft Office PowerPoint</Application>
  <PresentationFormat>Grand écran</PresentationFormat>
  <Paragraphs>53</Paragraphs>
  <Slides>16</Slides>
  <Notes>0</Notes>
  <HiddenSlides>0</HiddenSlides>
  <MMClips>35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Capuchon à l'école</dc:creator>
  <cp:lastModifiedBy>Capuchon Alécole</cp:lastModifiedBy>
  <cp:revision>53</cp:revision>
  <dcterms:created xsi:type="dcterms:W3CDTF">2018-12-06T09:26:51Z</dcterms:created>
  <dcterms:modified xsi:type="dcterms:W3CDTF">2019-12-18T06:46:03Z</dcterms:modified>
</cp:coreProperties>
</file>