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2" d="100"/>
          <a:sy n="82" d="100"/>
        </p:scale>
        <p:origin x="300" y="-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2CD59C-C428-475C-91E7-90DA4ECB6B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013D750-D9D4-4227-AE8A-2AC1B23839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7589FD8-F73F-4385-A043-9CF7AD783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5592C-ED8D-4E7A-86C3-3B751806403C}" type="datetimeFigureOut">
              <a:rPr lang="fr-FR" smtClean="0"/>
              <a:t>15/09/2019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6336658-F8B0-41B5-82E9-60E8C4E05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D4684F3-6225-45D3-A210-6EC16AE39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E437-6316-430E-BF48-8522C285B2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4490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5A080F-85B8-4F62-ACD1-AF1A64F81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3EC0E16-E392-49AB-B403-2B9A3236F9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DFF74C6-9A90-47AB-B2D4-914F5DAFF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5592C-ED8D-4E7A-86C3-3B751806403C}" type="datetimeFigureOut">
              <a:rPr lang="fr-FR" smtClean="0"/>
              <a:t>15/09/2019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AF9E287-47EE-4230-BB17-1255D6201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C240845-8D13-4357-A251-B05FF2E38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E437-6316-430E-BF48-8522C285B2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1153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94383B0C-E961-4048-8266-406F27A1EE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DBBA598-EFC5-4EEB-B7C1-2B5B01D9E5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A1F7042-491C-43B5-8B76-FA8FBB8EE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5592C-ED8D-4E7A-86C3-3B751806403C}" type="datetimeFigureOut">
              <a:rPr lang="fr-FR" smtClean="0"/>
              <a:t>15/09/2019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3A58608-5762-48DB-8C56-62310C514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4F9EA07-B1E1-4307-A32A-827A37C4F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E437-6316-430E-BF48-8522C285B2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0784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2ECB41-1119-47F4-8253-DE1124B34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14CC9EF-C70B-4E3E-BCA3-51D54CB5E6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DD42408-0161-459B-A654-DBA80D1FC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5592C-ED8D-4E7A-86C3-3B751806403C}" type="datetimeFigureOut">
              <a:rPr lang="fr-FR" smtClean="0"/>
              <a:t>15/09/2019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BAC97F5-ADBE-40E4-BD83-BE4F3EE65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7DC1762-811A-42EB-93B9-69666D093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E437-6316-430E-BF48-8522C285B2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3728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F6C2D7-A136-46C7-8206-9522B491E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DF5925A-0C05-4B37-B846-770841C513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116D92D-9017-45D4-BA37-D9D88467A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5592C-ED8D-4E7A-86C3-3B751806403C}" type="datetimeFigureOut">
              <a:rPr lang="fr-FR" smtClean="0"/>
              <a:t>15/09/2019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B79D077-C4FA-486E-B4E3-5D8A3AED6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5A2859A-749C-49AD-8F3E-06A042974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E437-6316-430E-BF48-8522C285B2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0416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2F9405-D72E-457F-8381-83703E2AD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EDE9177-FA3B-4273-9F1E-CC9C9EFE1D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6E8EB3F-18E2-49D2-B863-BBB7982C28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DA5F0E7-BEC1-45D4-BE68-FF4DB6028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5592C-ED8D-4E7A-86C3-3B751806403C}" type="datetimeFigureOut">
              <a:rPr lang="fr-FR" smtClean="0"/>
              <a:t>15/09/2019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B12E64E-C8FE-4E3B-969C-2B5EBEE3B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EDD1A6E-97DD-4E43-AB4B-D4C6479EA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E437-6316-430E-BF48-8522C285B2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4718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65EFB4-F130-48F5-AEA9-3CBA916C6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85F0AE4-F38B-4FEB-B404-D4942D8946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ADD1081-70FE-4898-BC28-34C7F442BE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20F1B04-9C0F-4C3D-884D-36475716E3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F5BDD8A-0581-4CDC-9217-965A96E133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AF37A48-F30A-4790-8756-578EE22DB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5592C-ED8D-4E7A-86C3-3B751806403C}" type="datetimeFigureOut">
              <a:rPr lang="fr-FR" smtClean="0"/>
              <a:t>15/09/2019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8C7F680-2654-4F0D-9E0A-B23B1DEAE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D2251EB-4CA6-4950-A90D-D8BB56D72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E437-6316-430E-BF48-8522C285B2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7008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64021C-ABC4-48C7-81A9-61A1AB8D9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F1FE6B9-5606-4348-9D46-C52F32F0B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5592C-ED8D-4E7A-86C3-3B751806403C}" type="datetimeFigureOut">
              <a:rPr lang="fr-FR" smtClean="0"/>
              <a:t>15/09/2019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1D8BAF5-0A65-4574-8EE6-5ED865CF2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47D5D66-30FD-4758-8B40-3CF26E826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E437-6316-430E-BF48-8522C285B2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2479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D3ED119-C51C-4FC1-8BDC-36746132B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5592C-ED8D-4E7A-86C3-3B751806403C}" type="datetimeFigureOut">
              <a:rPr lang="fr-FR" smtClean="0"/>
              <a:t>15/09/2019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5D64075-6450-4A0C-A965-2FCBCD4F0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38E8E34-E104-4D80-9CA0-0E2B6C2BB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E437-6316-430E-BF48-8522C285B2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8372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BA96DD-C00F-48E2-BF3B-99A47C189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3464E36-5E7D-48A6-8687-2E6798810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682C75C-2071-4312-B7E8-A4CC3A63B1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1E614F3-90DA-461A-BAD7-3FB2880F6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5592C-ED8D-4E7A-86C3-3B751806403C}" type="datetimeFigureOut">
              <a:rPr lang="fr-FR" smtClean="0"/>
              <a:t>15/09/2019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1739792-718C-47C4-8E8A-0FA67D7DE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977FC3E-9531-40CA-8BC2-22312E375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E437-6316-430E-BF48-8522C285B2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5090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374DC7-FD3C-42FA-A207-F11D0BEA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0E7918F-0FC0-4DCA-895E-F0C1EA0789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3D4B068-6B21-4490-8E34-0C1A2C609A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C4063AA-4A53-4218-B980-7CDA67B82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5592C-ED8D-4E7A-86C3-3B751806403C}" type="datetimeFigureOut">
              <a:rPr lang="fr-FR" smtClean="0"/>
              <a:t>15/09/2019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CF0B013-0F2F-43BB-8437-4762BC68D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4515D9E-2B4A-49E4-93B8-587E58842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E437-6316-430E-BF48-8522C285B2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2133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7362752-FC62-45E5-B506-2BE3FE55E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9F1EE2E-49B9-4242-892C-950F8564F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4033E71-86C8-43CA-8BB6-42168E0FC9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5592C-ED8D-4E7A-86C3-3B751806403C}" type="datetimeFigureOut">
              <a:rPr lang="fr-FR" smtClean="0"/>
              <a:t>15/09/2019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DFC798B-1E9D-47E9-BD08-ABE5451396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E5A3645-AB9E-4147-84FC-491A0B101E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5E437-6316-430E-BF48-8522C285B2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1111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Relationship Id="rId9" Type="http://schemas.openxmlformats.org/officeDocument/2006/relationships/image" Target="../media/image24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svg"/><Relationship Id="rId7" Type="http://schemas.openxmlformats.org/officeDocument/2006/relationships/image" Target="../media/image30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Relationship Id="rId9" Type="http://schemas.openxmlformats.org/officeDocument/2006/relationships/image" Target="../media/image32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svg"/><Relationship Id="rId7" Type="http://schemas.openxmlformats.org/officeDocument/2006/relationships/image" Target="../media/image38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svg"/><Relationship Id="rId4" Type="http://schemas.openxmlformats.org/officeDocument/2006/relationships/image" Target="../media/image35.png"/><Relationship Id="rId9" Type="http://schemas.openxmlformats.org/officeDocument/2006/relationships/image" Target="../media/image40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svg"/><Relationship Id="rId7" Type="http://schemas.openxmlformats.org/officeDocument/2006/relationships/image" Target="../media/image46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svg"/><Relationship Id="rId4" Type="http://schemas.openxmlformats.org/officeDocument/2006/relationships/image" Target="../media/image43.png"/><Relationship Id="rId9" Type="http://schemas.openxmlformats.org/officeDocument/2006/relationships/image" Target="../media/image48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svg"/><Relationship Id="rId7" Type="http://schemas.openxmlformats.org/officeDocument/2006/relationships/image" Target="../media/image54.sv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svg"/><Relationship Id="rId4" Type="http://schemas.openxmlformats.org/officeDocument/2006/relationships/image" Target="../media/image51.png"/><Relationship Id="rId9" Type="http://schemas.openxmlformats.org/officeDocument/2006/relationships/image" Target="../media/image56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svg"/><Relationship Id="rId7" Type="http://schemas.openxmlformats.org/officeDocument/2006/relationships/image" Target="../media/image62.sv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image" Target="../media/image60.svg"/><Relationship Id="rId4" Type="http://schemas.openxmlformats.org/officeDocument/2006/relationships/image" Target="../media/image59.png"/><Relationship Id="rId9" Type="http://schemas.openxmlformats.org/officeDocument/2006/relationships/image" Target="../media/image6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F38B9B78-F4B9-44F2-8A41-86E70A9A5FD7}"/>
              </a:ext>
            </a:extLst>
          </p:cNvPr>
          <p:cNvSpPr/>
          <p:nvPr/>
        </p:nvSpPr>
        <p:spPr>
          <a:xfrm>
            <a:off x="636104" y="503583"/>
            <a:ext cx="5459896" cy="292541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36E28226-D74F-489D-8CB2-532A20DF977C}"/>
              </a:ext>
            </a:extLst>
          </p:cNvPr>
          <p:cNvSpPr/>
          <p:nvPr/>
        </p:nvSpPr>
        <p:spPr>
          <a:xfrm>
            <a:off x="6096000" y="3429000"/>
            <a:ext cx="5459896" cy="292541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6184C090-8457-4633-8B85-0601FFA1C550}"/>
              </a:ext>
            </a:extLst>
          </p:cNvPr>
          <p:cNvSpPr/>
          <p:nvPr/>
        </p:nvSpPr>
        <p:spPr>
          <a:xfrm>
            <a:off x="636104" y="3429000"/>
            <a:ext cx="5459896" cy="292541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D418881F-679B-4F6F-A970-8EB372E1E065}"/>
              </a:ext>
            </a:extLst>
          </p:cNvPr>
          <p:cNvSpPr/>
          <p:nvPr/>
        </p:nvSpPr>
        <p:spPr>
          <a:xfrm>
            <a:off x="6096000" y="503583"/>
            <a:ext cx="5459896" cy="292541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riangle isocèle 6">
            <a:extLst>
              <a:ext uri="{FF2B5EF4-FFF2-40B4-BE49-F238E27FC236}">
                <a16:creationId xmlns:a16="http://schemas.microsoft.com/office/drawing/2014/main" id="{C622A5C2-EF41-460D-9C2E-C8CCB5B78A09}"/>
              </a:ext>
            </a:extLst>
          </p:cNvPr>
          <p:cNvSpPr/>
          <p:nvPr/>
        </p:nvSpPr>
        <p:spPr>
          <a:xfrm>
            <a:off x="927652" y="755374"/>
            <a:ext cx="993913" cy="954156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riangle isocèle 7">
            <a:extLst>
              <a:ext uri="{FF2B5EF4-FFF2-40B4-BE49-F238E27FC236}">
                <a16:creationId xmlns:a16="http://schemas.microsoft.com/office/drawing/2014/main" id="{233CECC0-E3A0-4CA0-9069-8053F9B846D0}"/>
              </a:ext>
            </a:extLst>
          </p:cNvPr>
          <p:cNvSpPr/>
          <p:nvPr/>
        </p:nvSpPr>
        <p:spPr>
          <a:xfrm>
            <a:off x="6387548" y="3634408"/>
            <a:ext cx="993913" cy="954156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riangle isocèle 8">
            <a:extLst>
              <a:ext uri="{FF2B5EF4-FFF2-40B4-BE49-F238E27FC236}">
                <a16:creationId xmlns:a16="http://schemas.microsoft.com/office/drawing/2014/main" id="{B17F7EE3-878B-4588-AB87-CB7A7A06A23D}"/>
              </a:ext>
            </a:extLst>
          </p:cNvPr>
          <p:cNvSpPr/>
          <p:nvPr/>
        </p:nvSpPr>
        <p:spPr>
          <a:xfrm>
            <a:off x="927652" y="3634408"/>
            <a:ext cx="993913" cy="954156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riangle isocèle 9">
            <a:extLst>
              <a:ext uri="{FF2B5EF4-FFF2-40B4-BE49-F238E27FC236}">
                <a16:creationId xmlns:a16="http://schemas.microsoft.com/office/drawing/2014/main" id="{DA3E547C-08D3-47BE-B052-B6CE8CB88B37}"/>
              </a:ext>
            </a:extLst>
          </p:cNvPr>
          <p:cNvSpPr/>
          <p:nvPr/>
        </p:nvSpPr>
        <p:spPr>
          <a:xfrm>
            <a:off x="6387548" y="755374"/>
            <a:ext cx="993913" cy="954156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1B308E66-A6C2-4A7F-B8F8-1FDD8760D619}"/>
              </a:ext>
            </a:extLst>
          </p:cNvPr>
          <p:cNvSpPr txBox="1"/>
          <p:nvPr/>
        </p:nvSpPr>
        <p:spPr>
          <a:xfrm>
            <a:off x="2067339" y="1020417"/>
            <a:ext cx="11264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Le nom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1176F8E2-37F5-4CE6-A04E-C8FBCFAE1045}"/>
              </a:ext>
            </a:extLst>
          </p:cNvPr>
          <p:cNvSpPr txBox="1"/>
          <p:nvPr/>
        </p:nvSpPr>
        <p:spPr>
          <a:xfrm>
            <a:off x="7600121" y="3880652"/>
            <a:ext cx="11264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Le nom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104A9C10-4F66-48F8-B127-EEB4A561297F}"/>
              </a:ext>
            </a:extLst>
          </p:cNvPr>
          <p:cNvSpPr txBox="1"/>
          <p:nvPr/>
        </p:nvSpPr>
        <p:spPr>
          <a:xfrm>
            <a:off x="2067338" y="3880653"/>
            <a:ext cx="11264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Le nom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3171E8C8-F9D0-4CFC-A1F3-A1C0060E1089}"/>
              </a:ext>
            </a:extLst>
          </p:cNvPr>
          <p:cNvSpPr txBox="1"/>
          <p:nvPr/>
        </p:nvSpPr>
        <p:spPr>
          <a:xfrm>
            <a:off x="7520609" y="1020417"/>
            <a:ext cx="11264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Le nom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B41BED15-CA82-499E-B19E-BC7657916170}"/>
              </a:ext>
            </a:extLst>
          </p:cNvPr>
          <p:cNvCxnSpPr/>
          <p:nvPr/>
        </p:nvCxnSpPr>
        <p:spPr>
          <a:xfrm>
            <a:off x="4585252" y="503583"/>
            <a:ext cx="0" cy="58508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41A47BD0-7219-4AAE-9287-8BCE91107155}"/>
              </a:ext>
            </a:extLst>
          </p:cNvPr>
          <p:cNvCxnSpPr/>
          <p:nvPr/>
        </p:nvCxnSpPr>
        <p:spPr>
          <a:xfrm>
            <a:off x="10083375" y="503583"/>
            <a:ext cx="0" cy="58508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0DD87A74-B821-4624-8C72-2CA25116E854}"/>
              </a:ext>
            </a:extLst>
          </p:cNvPr>
          <p:cNvCxnSpPr/>
          <p:nvPr/>
        </p:nvCxnSpPr>
        <p:spPr>
          <a:xfrm>
            <a:off x="4585252" y="1251249"/>
            <a:ext cx="15107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D333E547-B316-410A-94AA-F71BF5CCC69A}"/>
              </a:ext>
            </a:extLst>
          </p:cNvPr>
          <p:cNvCxnSpPr/>
          <p:nvPr/>
        </p:nvCxnSpPr>
        <p:spPr>
          <a:xfrm>
            <a:off x="4585252" y="1966291"/>
            <a:ext cx="15107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1DCF0247-9772-47D6-938F-4F9E3A357AE9}"/>
              </a:ext>
            </a:extLst>
          </p:cNvPr>
          <p:cNvCxnSpPr/>
          <p:nvPr/>
        </p:nvCxnSpPr>
        <p:spPr>
          <a:xfrm>
            <a:off x="10078278" y="4965232"/>
            <a:ext cx="15107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1A898DBF-656A-48F8-8A36-1D08E3956DFC}"/>
              </a:ext>
            </a:extLst>
          </p:cNvPr>
          <p:cNvCxnSpPr/>
          <p:nvPr/>
        </p:nvCxnSpPr>
        <p:spPr>
          <a:xfrm>
            <a:off x="10078278" y="4228089"/>
            <a:ext cx="15107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1834EAB0-B60E-41BF-9440-DE8CD394B7EC}"/>
              </a:ext>
            </a:extLst>
          </p:cNvPr>
          <p:cNvCxnSpPr/>
          <p:nvPr/>
        </p:nvCxnSpPr>
        <p:spPr>
          <a:xfrm>
            <a:off x="4585252" y="4973770"/>
            <a:ext cx="15107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AA58D418-AA8C-418E-8B19-C640D80C35EF}"/>
              </a:ext>
            </a:extLst>
          </p:cNvPr>
          <p:cNvCxnSpPr/>
          <p:nvPr/>
        </p:nvCxnSpPr>
        <p:spPr>
          <a:xfrm>
            <a:off x="4585252" y="4230060"/>
            <a:ext cx="15107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D56E4060-D84D-4ABE-B3ED-B5C31FC906DB}"/>
              </a:ext>
            </a:extLst>
          </p:cNvPr>
          <p:cNvCxnSpPr/>
          <p:nvPr/>
        </p:nvCxnSpPr>
        <p:spPr>
          <a:xfrm>
            <a:off x="10083375" y="1966291"/>
            <a:ext cx="15107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5FE3ABBD-4B23-4CB4-830A-0E8033D24BDC}"/>
              </a:ext>
            </a:extLst>
          </p:cNvPr>
          <p:cNvCxnSpPr/>
          <p:nvPr/>
        </p:nvCxnSpPr>
        <p:spPr>
          <a:xfrm>
            <a:off x="10083375" y="1284644"/>
            <a:ext cx="15107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id="{94CC34D6-A9DD-49B4-A5BD-B87AF5996211}"/>
              </a:ext>
            </a:extLst>
          </p:cNvPr>
          <p:cNvCxnSpPr/>
          <p:nvPr/>
        </p:nvCxnSpPr>
        <p:spPr>
          <a:xfrm>
            <a:off x="4585252" y="2657953"/>
            <a:ext cx="15107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814696E4-6E6D-4B8B-AA81-C6B1572CB049}"/>
              </a:ext>
            </a:extLst>
          </p:cNvPr>
          <p:cNvCxnSpPr/>
          <p:nvPr/>
        </p:nvCxnSpPr>
        <p:spPr>
          <a:xfrm>
            <a:off x="10045148" y="2678213"/>
            <a:ext cx="15107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id="{012EF00A-1BF6-4B33-87F0-5127C9436B78}"/>
              </a:ext>
            </a:extLst>
          </p:cNvPr>
          <p:cNvCxnSpPr/>
          <p:nvPr/>
        </p:nvCxnSpPr>
        <p:spPr>
          <a:xfrm>
            <a:off x="4585252" y="5635614"/>
            <a:ext cx="15107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FDB73176-B8B8-43EA-BAAB-CF85A7250987}"/>
              </a:ext>
            </a:extLst>
          </p:cNvPr>
          <p:cNvCxnSpPr/>
          <p:nvPr/>
        </p:nvCxnSpPr>
        <p:spPr>
          <a:xfrm>
            <a:off x="10078278" y="5635614"/>
            <a:ext cx="15107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ZoneTexte 39">
            <a:extLst>
              <a:ext uri="{FF2B5EF4-FFF2-40B4-BE49-F238E27FC236}">
                <a16:creationId xmlns:a16="http://schemas.microsoft.com/office/drawing/2014/main" id="{3C4C09A7-D5E2-4E9F-8178-BA517E41202F}"/>
              </a:ext>
            </a:extLst>
          </p:cNvPr>
          <p:cNvSpPr txBox="1"/>
          <p:nvPr/>
        </p:nvSpPr>
        <p:spPr>
          <a:xfrm>
            <a:off x="4540651" y="701880"/>
            <a:ext cx="16167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Objet / chose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38232F26-4E87-4DBF-B789-06D1CB4D0C28}"/>
              </a:ext>
            </a:extLst>
          </p:cNvPr>
          <p:cNvSpPr txBox="1"/>
          <p:nvPr/>
        </p:nvSpPr>
        <p:spPr>
          <a:xfrm>
            <a:off x="4825326" y="1395228"/>
            <a:ext cx="1131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animal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C8CFD288-A5AC-44DE-AF87-F43D48368AC9}"/>
              </a:ext>
            </a:extLst>
          </p:cNvPr>
          <p:cNvSpPr txBox="1"/>
          <p:nvPr/>
        </p:nvSpPr>
        <p:spPr>
          <a:xfrm>
            <a:off x="10308670" y="4373554"/>
            <a:ext cx="1131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animal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CDB9994D-8BDE-4FBB-B696-279F386FFDDD}"/>
              </a:ext>
            </a:extLst>
          </p:cNvPr>
          <p:cNvSpPr txBox="1"/>
          <p:nvPr/>
        </p:nvSpPr>
        <p:spPr>
          <a:xfrm>
            <a:off x="4787100" y="4374039"/>
            <a:ext cx="1131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animal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4DED939A-34E9-4C2D-B028-FD5157FF780E}"/>
              </a:ext>
            </a:extLst>
          </p:cNvPr>
          <p:cNvSpPr txBox="1"/>
          <p:nvPr/>
        </p:nvSpPr>
        <p:spPr>
          <a:xfrm>
            <a:off x="10336701" y="1405621"/>
            <a:ext cx="1131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animal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AFE90D1F-65A5-4E78-937C-D9F41FA35D1C}"/>
              </a:ext>
            </a:extLst>
          </p:cNvPr>
          <p:cNvSpPr txBox="1"/>
          <p:nvPr/>
        </p:nvSpPr>
        <p:spPr>
          <a:xfrm>
            <a:off x="4623480" y="2065288"/>
            <a:ext cx="14342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personne</a:t>
            </a: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0C8BA58A-3C39-49C9-B0A4-6E7D9DBA5E70}"/>
              </a:ext>
            </a:extLst>
          </p:cNvPr>
          <p:cNvSpPr txBox="1"/>
          <p:nvPr/>
        </p:nvSpPr>
        <p:spPr>
          <a:xfrm>
            <a:off x="10155754" y="5064073"/>
            <a:ext cx="14342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personne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D283B1F8-0B08-4506-973B-E9A31F9BF640}"/>
              </a:ext>
            </a:extLst>
          </p:cNvPr>
          <p:cNvSpPr txBox="1"/>
          <p:nvPr/>
        </p:nvSpPr>
        <p:spPr>
          <a:xfrm>
            <a:off x="4673942" y="5064073"/>
            <a:ext cx="14342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personne</a:t>
            </a: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0BCB4B9D-E359-4832-AD66-2C9E84BE3DED}"/>
              </a:ext>
            </a:extLst>
          </p:cNvPr>
          <p:cNvSpPr txBox="1"/>
          <p:nvPr/>
        </p:nvSpPr>
        <p:spPr>
          <a:xfrm>
            <a:off x="10146069" y="2086535"/>
            <a:ext cx="14342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personne</a:t>
            </a: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9EBAF966-4AD6-4B4B-9D7C-64CBB28F832E}"/>
              </a:ext>
            </a:extLst>
          </p:cNvPr>
          <p:cNvSpPr txBox="1"/>
          <p:nvPr/>
        </p:nvSpPr>
        <p:spPr>
          <a:xfrm>
            <a:off x="4925480" y="5758766"/>
            <a:ext cx="792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lieu</a:t>
            </a:r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0DEFE843-70A6-465E-80DA-62F919B10A18}"/>
              </a:ext>
            </a:extLst>
          </p:cNvPr>
          <p:cNvSpPr txBox="1"/>
          <p:nvPr/>
        </p:nvSpPr>
        <p:spPr>
          <a:xfrm>
            <a:off x="10461830" y="5745491"/>
            <a:ext cx="792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lieu</a:t>
            </a:r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id="{48106BEB-5179-41C1-B082-FEA2306A9D81}"/>
              </a:ext>
            </a:extLst>
          </p:cNvPr>
          <p:cNvSpPr txBox="1"/>
          <p:nvPr/>
        </p:nvSpPr>
        <p:spPr>
          <a:xfrm>
            <a:off x="10376970" y="2828322"/>
            <a:ext cx="792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lieu</a:t>
            </a:r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DF6A71D8-BEEA-4EF0-A6E0-851EF77D5E2C}"/>
              </a:ext>
            </a:extLst>
          </p:cNvPr>
          <p:cNvSpPr txBox="1"/>
          <p:nvPr/>
        </p:nvSpPr>
        <p:spPr>
          <a:xfrm>
            <a:off x="4839343" y="2803813"/>
            <a:ext cx="792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lieu</a:t>
            </a:r>
          </a:p>
        </p:txBody>
      </p:sp>
      <p:pic>
        <p:nvPicPr>
          <p:cNvPr id="57" name="Graphique 56">
            <a:extLst>
              <a:ext uri="{FF2B5EF4-FFF2-40B4-BE49-F238E27FC236}">
                <a16:creationId xmlns:a16="http://schemas.microsoft.com/office/drawing/2014/main" id="{659176CE-9DE3-47E3-B18B-B10C9D1D06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07185" y="1792631"/>
            <a:ext cx="1391001" cy="1391001"/>
          </a:xfrm>
          <a:prstGeom prst="rect">
            <a:avLst/>
          </a:prstGeom>
        </p:spPr>
      </p:pic>
      <p:sp>
        <p:nvSpPr>
          <p:cNvPr id="59" name="ZoneTexte 58">
            <a:extLst>
              <a:ext uri="{FF2B5EF4-FFF2-40B4-BE49-F238E27FC236}">
                <a16:creationId xmlns:a16="http://schemas.microsoft.com/office/drawing/2014/main" id="{617CB111-76EF-4D61-88EF-A2F642B691BE}"/>
              </a:ext>
            </a:extLst>
          </p:cNvPr>
          <p:cNvSpPr txBox="1"/>
          <p:nvPr/>
        </p:nvSpPr>
        <p:spPr>
          <a:xfrm>
            <a:off x="1276785" y="2268706"/>
            <a:ext cx="1820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Un oiseau</a:t>
            </a:r>
          </a:p>
        </p:txBody>
      </p:sp>
      <p:sp>
        <p:nvSpPr>
          <p:cNvPr id="60" name="Triangle isocèle 59">
            <a:extLst>
              <a:ext uri="{FF2B5EF4-FFF2-40B4-BE49-F238E27FC236}">
                <a16:creationId xmlns:a16="http://schemas.microsoft.com/office/drawing/2014/main" id="{19C51B35-5E27-4A94-A846-5D3BCC326815}"/>
              </a:ext>
            </a:extLst>
          </p:cNvPr>
          <p:cNvSpPr/>
          <p:nvPr/>
        </p:nvSpPr>
        <p:spPr>
          <a:xfrm>
            <a:off x="1478469" y="2859565"/>
            <a:ext cx="175825" cy="199589"/>
          </a:xfrm>
          <a:prstGeom prst="triangl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Triangle isocèle 60">
            <a:extLst>
              <a:ext uri="{FF2B5EF4-FFF2-40B4-BE49-F238E27FC236}">
                <a16:creationId xmlns:a16="http://schemas.microsoft.com/office/drawing/2014/main" id="{A15D6975-1A53-436D-A5ED-C9EAEFCD710E}"/>
              </a:ext>
            </a:extLst>
          </p:cNvPr>
          <p:cNvSpPr/>
          <p:nvPr/>
        </p:nvSpPr>
        <p:spPr>
          <a:xfrm>
            <a:off x="1940670" y="2708528"/>
            <a:ext cx="388105" cy="360846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3" name="Graphique 62">
            <a:extLst>
              <a:ext uri="{FF2B5EF4-FFF2-40B4-BE49-F238E27FC236}">
                <a16:creationId xmlns:a16="http://schemas.microsoft.com/office/drawing/2014/main" id="{EBC947F1-469B-4FB2-A53D-30A24D86B8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87684" y="1792631"/>
            <a:ext cx="1369794" cy="1369794"/>
          </a:xfrm>
          <a:prstGeom prst="rect">
            <a:avLst/>
          </a:prstGeom>
        </p:spPr>
      </p:pic>
      <p:sp>
        <p:nvSpPr>
          <p:cNvPr id="64" name="ZoneTexte 63">
            <a:extLst>
              <a:ext uri="{FF2B5EF4-FFF2-40B4-BE49-F238E27FC236}">
                <a16:creationId xmlns:a16="http://schemas.microsoft.com/office/drawing/2014/main" id="{3B37D510-9B89-4A9F-B3D6-8ABBC7BF2D26}"/>
              </a:ext>
            </a:extLst>
          </p:cNvPr>
          <p:cNvSpPr txBox="1"/>
          <p:nvPr/>
        </p:nvSpPr>
        <p:spPr>
          <a:xfrm>
            <a:off x="6608384" y="2296120"/>
            <a:ext cx="1820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Ton chat</a:t>
            </a:r>
          </a:p>
        </p:txBody>
      </p:sp>
      <p:sp>
        <p:nvSpPr>
          <p:cNvPr id="65" name="Triangle isocèle 64">
            <a:extLst>
              <a:ext uri="{FF2B5EF4-FFF2-40B4-BE49-F238E27FC236}">
                <a16:creationId xmlns:a16="http://schemas.microsoft.com/office/drawing/2014/main" id="{765897D2-2F67-48EC-B852-D3C74CA14E6D}"/>
              </a:ext>
            </a:extLst>
          </p:cNvPr>
          <p:cNvSpPr/>
          <p:nvPr/>
        </p:nvSpPr>
        <p:spPr>
          <a:xfrm>
            <a:off x="6811014" y="2871005"/>
            <a:ext cx="175825" cy="199589"/>
          </a:xfrm>
          <a:prstGeom prst="triangl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Triangle isocèle 65">
            <a:extLst>
              <a:ext uri="{FF2B5EF4-FFF2-40B4-BE49-F238E27FC236}">
                <a16:creationId xmlns:a16="http://schemas.microsoft.com/office/drawing/2014/main" id="{DBDAB137-CB97-4F16-807A-F48E98E2C7F1}"/>
              </a:ext>
            </a:extLst>
          </p:cNvPr>
          <p:cNvSpPr/>
          <p:nvPr/>
        </p:nvSpPr>
        <p:spPr>
          <a:xfrm>
            <a:off x="7293425" y="2716375"/>
            <a:ext cx="388105" cy="360846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8" name="Graphique 67">
            <a:extLst>
              <a:ext uri="{FF2B5EF4-FFF2-40B4-BE49-F238E27FC236}">
                <a16:creationId xmlns:a16="http://schemas.microsoft.com/office/drawing/2014/main" id="{911D35D8-DC49-4DBD-9414-CEC7229F36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167459" y="4941341"/>
            <a:ext cx="1247680" cy="1247680"/>
          </a:xfrm>
          <a:prstGeom prst="rect">
            <a:avLst/>
          </a:prstGeom>
        </p:spPr>
      </p:pic>
      <p:sp>
        <p:nvSpPr>
          <p:cNvPr id="69" name="ZoneTexte 68">
            <a:extLst>
              <a:ext uri="{FF2B5EF4-FFF2-40B4-BE49-F238E27FC236}">
                <a16:creationId xmlns:a16="http://schemas.microsoft.com/office/drawing/2014/main" id="{DCE0D457-6963-4D4F-9B83-96308B7F826D}"/>
              </a:ext>
            </a:extLst>
          </p:cNvPr>
          <p:cNvSpPr txBox="1"/>
          <p:nvPr/>
        </p:nvSpPr>
        <p:spPr>
          <a:xfrm>
            <a:off x="1231562" y="5247124"/>
            <a:ext cx="1820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Une crevette</a:t>
            </a:r>
          </a:p>
        </p:txBody>
      </p:sp>
      <p:sp>
        <p:nvSpPr>
          <p:cNvPr id="70" name="Triangle isocèle 69">
            <a:extLst>
              <a:ext uri="{FF2B5EF4-FFF2-40B4-BE49-F238E27FC236}">
                <a16:creationId xmlns:a16="http://schemas.microsoft.com/office/drawing/2014/main" id="{69E6E681-D70E-4251-AA23-73F9AC9CA22D}"/>
              </a:ext>
            </a:extLst>
          </p:cNvPr>
          <p:cNvSpPr/>
          <p:nvPr/>
        </p:nvSpPr>
        <p:spPr>
          <a:xfrm>
            <a:off x="1443841" y="5859517"/>
            <a:ext cx="175825" cy="199589"/>
          </a:xfrm>
          <a:prstGeom prst="triangl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Triangle isocèle 70">
            <a:extLst>
              <a:ext uri="{FF2B5EF4-FFF2-40B4-BE49-F238E27FC236}">
                <a16:creationId xmlns:a16="http://schemas.microsoft.com/office/drawing/2014/main" id="{15C71360-4642-452D-AF6A-132DACDED666}"/>
              </a:ext>
            </a:extLst>
          </p:cNvPr>
          <p:cNvSpPr/>
          <p:nvPr/>
        </p:nvSpPr>
        <p:spPr>
          <a:xfrm>
            <a:off x="2142012" y="5698260"/>
            <a:ext cx="388105" cy="360846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3" name="Graphique 72">
            <a:extLst>
              <a:ext uri="{FF2B5EF4-FFF2-40B4-BE49-F238E27FC236}">
                <a16:creationId xmlns:a16="http://schemas.microsoft.com/office/drawing/2014/main" id="{63049EA6-1086-42DB-9FE6-4DA380BA208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757390" y="4801167"/>
            <a:ext cx="1257939" cy="1257939"/>
          </a:xfrm>
          <a:prstGeom prst="rect">
            <a:avLst/>
          </a:prstGeom>
        </p:spPr>
      </p:pic>
      <p:sp>
        <p:nvSpPr>
          <p:cNvPr id="74" name="ZoneTexte 73">
            <a:extLst>
              <a:ext uri="{FF2B5EF4-FFF2-40B4-BE49-F238E27FC236}">
                <a16:creationId xmlns:a16="http://schemas.microsoft.com/office/drawing/2014/main" id="{386C698A-DD16-4C8D-98F6-745881386D16}"/>
              </a:ext>
            </a:extLst>
          </p:cNvPr>
          <p:cNvSpPr txBox="1"/>
          <p:nvPr/>
        </p:nvSpPr>
        <p:spPr>
          <a:xfrm>
            <a:off x="6588194" y="5247123"/>
            <a:ext cx="1820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Le canard</a:t>
            </a:r>
          </a:p>
        </p:txBody>
      </p:sp>
      <p:sp>
        <p:nvSpPr>
          <p:cNvPr id="75" name="Triangle isocèle 74">
            <a:extLst>
              <a:ext uri="{FF2B5EF4-FFF2-40B4-BE49-F238E27FC236}">
                <a16:creationId xmlns:a16="http://schemas.microsoft.com/office/drawing/2014/main" id="{7C67F853-94C8-4E70-AA6B-A6951BEF88E1}"/>
              </a:ext>
            </a:extLst>
          </p:cNvPr>
          <p:cNvSpPr/>
          <p:nvPr/>
        </p:nvSpPr>
        <p:spPr>
          <a:xfrm>
            <a:off x="6770669" y="5872686"/>
            <a:ext cx="175825" cy="199589"/>
          </a:xfrm>
          <a:prstGeom prst="triangl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6" name="Triangle isocèle 75">
            <a:extLst>
              <a:ext uri="{FF2B5EF4-FFF2-40B4-BE49-F238E27FC236}">
                <a16:creationId xmlns:a16="http://schemas.microsoft.com/office/drawing/2014/main" id="{5F7E944B-B0C1-4C0B-81B9-2E2694A16C43}"/>
              </a:ext>
            </a:extLst>
          </p:cNvPr>
          <p:cNvSpPr/>
          <p:nvPr/>
        </p:nvSpPr>
        <p:spPr>
          <a:xfrm>
            <a:off x="7245946" y="5696188"/>
            <a:ext cx="388105" cy="360846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7" name="ZoneTexte 76">
            <a:extLst>
              <a:ext uri="{FF2B5EF4-FFF2-40B4-BE49-F238E27FC236}">
                <a16:creationId xmlns:a16="http://schemas.microsoft.com/office/drawing/2014/main" id="{F87C472A-8371-44EA-AC68-CF057380040C}"/>
              </a:ext>
            </a:extLst>
          </p:cNvPr>
          <p:cNvSpPr txBox="1"/>
          <p:nvPr/>
        </p:nvSpPr>
        <p:spPr>
          <a:xfrm>
            <a:off x="10015329" y="714293"/>
            <a:ext cx="16167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Objet / chose</a:t>
            </a:r>
          </a:p>
        </p:txBody>
      </p:sp>
      <p:sp>
        <p:nvSpPr>
          <p:cNvPr id="78" name="ZoneTexte 77">
            <a:extLst>
              <a:ext uri="{FF2B5EF4-FFF2-40B4-BE49-F238E27FC236}">
                <a16:creationId xmlns:a16="http://schemas.microsoft.com/office/drawing/2014/main" id="{9BCA43CE-DDF0-419C-8FA8-10C974318E84}"/>
              </a:ext>
            </a:extLst>
          </p:cNvPr>
          <p:cNvSpPr txBox="1"/>
          <p:nvPr/>
        </p:nvSpPr>
        <p:spPr>
          <a:xfrm>
            <a:off x="4552127" y="3668225"/>
            <a:ext cx="16167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Objet / chose</a:t>
            </a:r>
          </a:p>
        </p:txBody>
      </p:sp>
      <p:sp>
        <p:nvSpPr>
          <p:cNvPr id="79" name="ZoneTexte 78">
            <a:extLst>
              <a:ext uri="{FF2B5EF4-FFF2-40B4-BE49-F238E27FC236}">
                <a16:creationId xmlns:a16="http://schemas.microsoft.com/office/drawing/2014/main" id="{83473420-606F-46F9-933B-35F75F9636B1}"/>
              </a:ext>
            </a:extLst>
          </p:cNvPr>
          <p:cNvSpPr txBox="1"/>
          <p:nvPr/>
        </p:nvSpPr>
        <p:spPr>
          <a:xfrm>
            <a:off x="10015328" y="3656549"/>
            <a:ext cx="16167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Objet / chose</a:t>
            </a:r>
          </a:p>
        </p:txBody>
      </p:sp>
    </p:spTree>
    <p:extLst>
      <p:ext uri="{BB962C8B-B14F-4D97-AF65-F5344CB8AC3E}">
        <p14:creationId xmlns:p14="http://schemas.microsoft.com/office/powerpoint/2010/main" val="347052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F38B9B78-F4B9-44F2-8A41-86E70A9A5FD7}"/>
              </a:ext>
            </a:extLst>
          </p:cNvPr>
          <p:cNvSpPr/>
          <p:nvPr/>
        </p:nvSpPr>
        <p:spPr>
          <a:xfrm>
            <a:off x="636104" y="503583"/>
            <a:ext cx="5459896" cy="292541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36E28226-D74F-489D-8CB2-532A20DF977C}"/>
              </a:ext>
            </a:extLst>
          </p:cNvPr>
          <p:cNvSpPr/>
          <p:nvPr/>
        </p:nvSpPr>
        <p:spPr>
          <a:xfrm>
            <a:off x="6096000" y="3429000"/>
            <a:ext cx="5459896" cy="292541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6184C090-8457-4633-8B85-0601FFA1C550}"/>
              </a:ext>
            </a:extLst>
          </p:cNvPr>
          <p:cNvSpPr/>
          <p:nvPr/>
        </p:nvSpPr>
        <p:spPr>
          <a:xfrm>
            <a:off x="636104" y="3429000"/>
            <a:ext cx="5459896" cy="292541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D418881F-679B-4F6F-A970-8EB372E1E065}"/>
              </a:ext>
            </a:extLst>
          </p:cNvPr>
          <p:cNvSpPr/>
          <p:nvPr/>
        </p:nvSpPr>
        <p:spPr>
          <a:xfrm>
            <a:off x="6096000" y="503583"/>
            <a:ext cx="5459896" cy="292541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riangle isocèle 6">
            <a:extLst>
              <a:ext uri="{FF2B5EF4-FFF2-40B4-BE49-F238E27FC236}">
                <a16:creationId xmlns:a16="http://schemas.microsoft.com/office/drawing/2014/main" id="{C622A5C2-EF41-460D-9C2E-C8CCB5B78A09}"/>
              </a:ext>
            </a:extLst>
          </p:cNvPr>
          <p:cNvSpPr/>
          <p:nvPr/>
        </p:nvSpPr>
        <p:spPr>
          <a:xfrm>
            <a:off x="927652" y="755374"/>
            <a:ext cx="993913" cy="954156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riangle isocèle 7">
            <a:extLst>
              <a:ext uri="{FF2B5EF4-FFF2-40B4-BE49-F238E27FC236}">
                <a16:creationId xmlns:a16="http://schemas.microsoft.com/office/drawing/2014/main" id="{233CECC0-E3A0-4CA0-9069-8053F9B846D0}"/>
              </a:ext>
            </a:extLst>
          </p:cNvPr>
          <p:cNvSpPr/>
          <p:nvPr/>
        </p:nvSpPr>
        <p:spPr>
          <a:xfrm>
            <a:off x="6387548" y="3634408"/>
            <a:ext cx="993913" cy="954156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riangle isocèle 8">
            <a:extLst>
              <a:ext uri="{FF2B5EF4-FFF2-40B4-BE49-F238E27FC236}">
                <a16:creationId xmlns:a16="http://schemas.microsoft.com/office/drawing/2014/main" id="{B17F7EE3-878B-4588-AB87-CB7A7A06A23D}"/>
              </a:ext>
            </a:extLst>
          </p:cNvPr>
          <p:cNvSpPr/>
          <p:nvPr/>
        </p:nvSpPr>
        <p:spPr>
          <a:xfrm>
            <a:off x="927652" y="3634408"/>
            <a:ext cx="993913" cy="954156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riangle isocèle 9">
            <a:extLst>
              <a:ext uri="{FF2B5EF4-FFF2-40B4-BE49-F238E27FC236}">
                <a16:creationId xmlns:a16="http://schemas.microsoft.com/office/drawing/2014/main" id="{DA3E547C-08D3-47BE-B052-B6CE8CB88B37}"/>
              </a:ext>
            </a:extLst>
          </p:cNvPr>
          <p:cNvSpPr/>
          <p:nvPr/>
        </p:nvSpPr>
        <p:spPr>
          <a:xfrm>
            <a:off x="6387548" y="755374"/>
            <a:ext cx="993913" cy="954156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1B308E66-A6C2-4A7F-B8F8-1FDD8760D619}"/>
              </a:ext>
            </a:extLst>
          </p:cNvPr>
          <p:cNvSpPr txBox="1"/>
          <p:nvPr/>
        </p:nvSpPr>
        <p:spPr>
          <a:xfrm>
            <a:off x="2067339" y="1020417"/>
            <a:ext cx="11264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Le nom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1176F8E2-37F5-4CE6-A04E-C8FBCFAE1045}"/>
              </a:ext>
            </a:extLst>
          </p:cNvPr>
          <p:cNvSpPr txBox="1"/>
          <p:nvPr/>
        </p:nvSpPr>
        <p:spPr>
          <a:xfrm>
            <a:off x="7600121" y="3880652"/>
            <a:ext cx="11264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Le nom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104A9C10-4F66-48F8-B127-EEB4A561297F}"/>
              </a:ext>
            </a:extLst>
          </p:cNvPr>
          <p:cNvSpPr txBox="1"/>
          <p:nvPr/>
        </p:nvSpPr>
        <p:spPr>
          <a:xfrm>
            <a:off x="2067338" y="3880653"/>
            <a:ext cx="11264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Le nom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3171E8C8-F9D0-4CFC-A1F3-A1C0060E1089}"/>
              </a:ext>
            </a:extLst>
          </p:cNvPr>
          <p:cNvSpPr txBox="1"/>
          <p:nvPr/>
        </p:nvSpPr>
        <p:spPr>
          <a:xfrm>
            <a:off x="7520609" y="1020417"/>
            <a:ext cx="11264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Le nom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B41BED15-CA82-499E-B19E-BC7657916170}"/>
              </a:ext>
            </a:extLst>
          </p:cNvPr>
          <p:cNvCxnSpPr/>
          <p:nvPr/>
        </p:nvCxnSpPr>
        <p:spPr>
          <a:xfrm>
            <a:off x="4585252" y="503583"/>
            <a:ext cx="0" cy="58508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41A47BD0-7219-4AAE-9287-8BCE91107155}"/>
              </a:ext>
            </a:extLst>
          </p:cNvPr>
          <p:cNvCxnSpPr/>
          <p:nvPr/>
        </p:nvCxnSpPr>
        <p:spPr>
          <a:xfrm>
            <a:off x="10083375" y="503583"/>
            <a:ext cx="0" cy="58508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0DD87A74-B821-4624-8C72-2CA25116E854}"/>
              </a:ext>
            </a:extLst>
          </p:cNvPr>
          <p:cNvCxnSpPr/>
          <p:nvPr/>
        </p:nvCxnSpPr>
        <p:spPr>
          <a:xfrm>
            <a:off x="4585252" y="1251249"/>
            <a:ext cx="15107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D333E547-B316-410A-94AA-F71BF5CCC69A}"/>
              </a:ext>
            </a:extLst>
          </p:cNvPr>
          <p:cNvCxnSpPr/>
          <p:nvPr/>
        </p:nvCxnSpPr>
        <p:spPr>
          <a:xfrm>
            <a:off x="4585252" y="1966291"/>
            <a:ext cx="15107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1DCF0247-9772-47D6-938F-4F9E3A357AE9}"/>
              </a:ext>
            </a:extLst>
          </p:cNvPr>
          <p:cNvCxnSpPr/>
          <p:nvPr/>
        </p:nvCxnSpPr>
        <p:spPr>
          <a:xfrm>
            <a:off x="10078278" y="4965232"/>
            <a:ext cx="15107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1A898DBF-656A-48F8-8A36-1D08E3956DFC}"/>
              </a:ext>
            </a:extLst>
          </p:cNvPr>
          <p:cNvCxnSpPr/>
          <p:nvPr/>
        </p:nvCxnSpPr>
        <p:spPr>
          <a:xfrm>
            <a:off x="10078278" y="4228089"/>
            <a:ext cx="15107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1834EAB0-B60E-41BF-9440-DE8CD394B7EC}"/>
              </a:ext>
            </a:extLst>
          </p:cNvPr>
          <p:cNvCxnSpPr/>
          <p:nvPr/>
        </p:nvCxnSpPr>
        <p:spPr>
          <a:xfrm>
            <a:off x="4585252" y="4973770"/>
            <a:ext cx="15107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AA58D418-AA8C-418E-8B19-C640D80C35EF}"/>
              </a:ext>
            </a:extLst>
          </p:cNvPr>
          <p:cNvCxnSpPr/>
          <p:nvPr/>
        </p:nvCxnSpPr>
        <p:spPr>
          <a:xfrm>
            <a:off x="4585252" y="4230060"/>
            <a:ext cx="15107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D56E4060-D84D-4ABE-B3ED-B5C31FC906DB}"/>
              </a:ext>
            </a:extLst>
          </p:cNvPr>
          <p:cNvCxnSpPr/>
          <p:nvPr/>
        </p:nvCxnSpPr>
        <p:spPr>
          <a:xfrm>
            <a:off x="10083375" y="1966291"/>
            <a:ext cx="15107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5FE3ABBD-4B23-4CB4-830A-0E8033D24BDC}"/>
              </a:ext>
            </a:extLst>
          </p:cNvPr>
          <p:cNvCxnSpPr/>
          <p:nvPr/>
        </p:nvCxnSpPr>
        <p:spPr>
          <a:xfrm>
            <a:off x="10083375" y="1284644"/>
            <a:ext cx="15107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id="{94CC34D6-A9DD-49B4-A5BD-B87AF5996211}"/>
              </a:ext>
            </a:extLst>
          </p:cNvPr>
          <p:cNvCxnSpPr/>
          <p:nvPr/>
        </p:nvCxnSpPr>
        <p:spPr>
          <a:xfrm>
            <a:off x="4585252" y="2657953"/>
            <a:ext cx="15107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814696E4-6E6D-4B8B-AA81-C6B1572CB049}"/>
              </a:ext>
            </a:extLst>
          </p:cNvPr>
          <p:cNvCxnSpPr/>
          <p:nvPr/>
        </p:nvCxnSpPr>
        <p:spPr>
          <a:xfrm>
            <a:off x="10045148" y="2678213"/>
            <a:ext cx="15107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id="{012EF00A-1BF6-4B33-87F0-5127C9436B78}"/>
              </a:ext>
            </a:extLst>
          </p:cNvPr>
          <p:cNvCxnSpPr/>
          <p:nvPr/>
        </p:nvCxnSpPr>
        <p:spPr>
          <a:xfrm>
            <a:off x="4585252" y="5635614"/>
            <a:ext cx="15107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FDB73176-B8B8-43EA-BAAB-CF85A7250987}"/>
              </a:ext>
            </a:extLst>
          </p:cNvPr>
          <p:cNvCxnSpPr/>
          <p:nvPr/>
        </p:nvCxnSpPr>
        <p:spPr>
          <a:xfrm>
            <a:off x="10078278" y="5635614"/>
            <a:ext cx="15107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ZoneTexte 43">
            <a:extLst>
              <a:ext uri="{FF2B5EF4-FFF2-40B4-BE49-F238E27FC236}">
                <a16:creationId xmlns:a16="http://schemas.microsoft.com/office/drawing/2014/main" id="{38232F26-4E87-4DBF-B789-06D1CB4D0C28}"/>
              </a:ext>
            </a:extLst>
          </p:cNvPr>
          <p:cNvSpPr txBox="1"/>
          <p:nvPr/>
        </p:nvSpPr>
        <p:spPr>
          <a:xfrm>
            <a:off x="4825326" y="1395228"/>
            <a:ext cx="1131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animal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C8CFD288-A5AC-44DE-AF87-F43D48368AC9}"/>
              </a:ext>
            </a:extLst>
          </p:cNvPr>
          <p:cNvSpPr txBox="1"/>
          <p:nvPr/>
        </p:nvSpPr>
        <p:spPr>
          <a:xfrm>
            <a:off x="10308670" y="4373554"/>
            <a:ext cx="1131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animal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CDB9994D-8BDE-4FBB-B696-279F386FFDDD}"/>
              </a:ext>
            </a:extLst>
          </p:cNvPr>
          <p:cNvSpPr txBox="1"/>
          <p:nvPr/>
        </p:nvSpPr>
        <p:spPr>
          <a:xfrm>
            <a:off x="4787100" y="4374039"/>
            <a:ext cx="1131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animal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4DED939A-34E9-4C2D-B028-FD5157FF780E}"/>
              </a:ext>
            </a:extLst>
          </p:cNvPr>
          <p:cNvSpPr txBox="1"/>
          <p:nvPr/>
        </p:nvSpPr>
        <p:spPr>
          <a:xfrm>
            <a:off x="10336701" y="1405621"/>
            <a:ext cx="1131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animal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AFE90D1F-65A5-4E78-937C-D9F41FA35D1C}"/>
              </a:ext>
            </a:extLst>
          </p:cNvPr>
          <p:cNvSpPr txBox="1"/>
          <p:nvPr/>
        </p:nvSpPr>
        <p:spPr>
          <a:xfrm>
            <a:off x="4623480" y="2065288"/>
            <a:ext cx="14342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personne</a:t>
            </a: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0C8BA58A-3C39-49C9-B0A4-6E7D9DBA5E70}"/>
              </a:ext>
            </a:extLst>
          </p:cNvPr>
          <p:cNvSpPr txBox="1"/>
          <p:nvPr/>
        </p:nvSpPr>
        <p:spPr>
          <a:xfrm>
            <a:off x="10155754" y="5064073"/>
            <a:ext cx="14342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personne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D283B1F8-0B08-4506-973B-E9A31F9BF640}"/>
              </a:ext>
            </a:extLst>
          </p:cNvPr>
          <p:cNvSpPr txBox="1"/>
          <p:nvPr/>
        </p:nvSpPr>
        <p:spPr>
          <a:xfrm>
            <a:off x="4673942" y="5064073"/>
            <a:ext cx="14342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personne</a:t>
            </a: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0BCB4B9D-E359-4832-AD66-2C9E84BE3DED}"/>
              </a:ext>
            </a:extLst>
          </p:cNvPr>
          <p:cNvSpPr txBox="1"/>
          <p:nvPr/>
        </p:nvSpPr>
        <p:spPr>
          <a:xfrm>
            <a:off x="10146069" y="2086535"/>
            <a:ext cx="14342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personne</a:t>
            </a: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9EBAF966-4AD6-4B4B-9D7C-64CBB28F832E}"/>
              </a:ext>
            </a:extLst>
          </p:cNvPr>
          <p:cNvSpPr txBox="1"/>
          <p:nvPr/>
        </p:nvSpPr>
        <p:spPr>
          <a:xfrm>
            <a:off x="4925480" y="5758766"/>
            <a:ext cx="792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lieu</a:t>
            </a:r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0DEFE843-70A6-465E-80DA-62F919B10A18}"/>
              </a:ext>
            </a:extLst>
          </p:cNvPr>
          <p:cNvSpPr txBox="1"/>
          <p:nvPr/>
        </p:nvSpPr>
        <p:spPr>
          <a:xfrm>
            <a:off x="10461830" y="5745491"/>
            <a:ext cx="792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lieu</a:t>
            </a:r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id="{48106BEB-5179-41C1-B082-FEA2306A9D81}"/>
              </a:ext>
            </a:extLst>
          </p:cNvPr>
          <p:cNvSpPr txBox="1"/>
          <p:nvPr/>
        </p:nvSpPr>
        <p:spPr>
          <a:xfrm>
            <a:off x="10376970" y="2828322"/>
            <a:ext cx="792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lieu</a:t>
            </a:r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DF6A71D8-BEEA-4EF0-A6E0-851EF77D5E2C}"/>
              </a:ext>
            </a:extLst>
          </p:cNvPr>
          <p:cNvSpPr txBox="1"/>
          <p:nvPr/>
        </p:nvSpPr>
        <p:spPr>
          <a:xfrm>
            <a:off x="4839343" y="2803813"/>
            <a:ext cx="792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lieu</a:t>
            </a:r>
          </a:p>
        </p:txBody>
      </p:sp>
      <p:sp>
        <p:nvSpPr>
          <p:cNvPr id="59" name="ZoneTexte 58">
            <a:extLst>
              <a:ext uri="{FF2B5EF4-FFF2-40B4-BE49-F238E27FC236}">
                <a16:creationId xmlns:a16="http://schemas.microsoft.com/office/drawing/2014/main" id="{617CB111-76EF-4D61-88EF-A2F642B691BE}"/>
              </a:ext>
            </a:extLst>
          </p:cNvPr>
          <p:cNvSpPr txBox="1"/>
          <p:nvPr/>
        </p:nvSpPr>
        <p:spPr>
          <a:xfrm>
            <a:off x="1110933" y="2268188"/>
            <a:ext cx="1820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Des poissons</a:t>
            </a:r>
          </a:p>
        </p:txBody>
      </p:sp>
      <p:sp>
        <p:nvSpPr>
          <p:cNvPr id="60" name="Triangle isocèle 59">
            <a:extLst>
              <a:ext uri="{FF2B5EF4-FFF2-40B4-BE49-F238E27FC236}">
                <a16:creationId xmlns:a16="http://schemas.microsoft.com/office/drawing/2014/main" id="{19C51B35-5E27-4A94-A846-5D3BCC326815}"/>
              </a:ext>
            </a:extLst>
          </p:cNvPr>
          <p:cNvSpPr/>
          <p:nvPr/>
        </p:nvSpPr>
        <p:spPr>
          <a:xfrm>
            <a:off x="1407338" y="2879947"/>
            <a:ext cx="175825" cy="199589"/>
          </a:xfrm>
          <a:prstGeom prst="triangl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Triangle isocèle 60">
            <a:extLst>
              <a:ext uri="{FF2B5EF4-FFF2-40B4-BE49-F238E27FC236}">
                <a16:creationId xmlns:a16="http://schemas.microsoft.com/office/drawing/2014/main" id="{A15D6975-1A53-436D-A5ED-C9EAEFCD710E}"/>
              </a:ext>
            </a:extLst>
          </p:cNvPr>
          <p:cNvSpPr/>
          <p:nvPr/>
        </p:nvSpPr>
        <p:spPr>
          <a:xfrm>
            <a:off x="1940670" y="2708528"/>
            <a:ext cx="388105" cy="360846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ZoneTexte 63">
            <a:extLst>
              <a:ext uri="{FF2B5EF4-FFF2-40B4-BE49-F238E27FC236}">
                <a16:creationId xmlns:a16="http://schemas.microsoft.com/office/drawing/2014/main" id="{3B37D510-9B89-4A9F-B3D6-8ABBC7BF2D26}"/>
              </a:ext>
            </a:extLst>
          </p:cNvPr>
          <p:cNvSpPr txBox="1"/>
          <p:nvPr/>
        </p:nvSpPr>
        <p:spPr>
          <a:xfrm>
            <a:off x="6583155" y="2296120"/>
            <a:ext cx="1820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Les abeilles</a:t>
            </a:r>
          </a:p>
        </p:txBody>
      </p:sp>
      <p:sp>
        <p:nvSpPr>
          <p:cNvPr id="65" name="Triangle isocèle 64">
            <a:extLst>
              <a:ext uri="{FF2B5EF4-FFF2-40B4-BE49-F238E27FC236}">
                <a16:creationId xmlns:a16="http://schemas.microsoft.com/office/drawing/2014/main" id="{765897D2-2F67-48EC-B852-D3C74CA14E6D}"/>
              </a:ext>
            </a:extLst>
          </p:cNvPr>
          <p:cNvSpPr/>
          <p:nvPr/>
        </p:nvSpPr>
        <p:spPr>
          <a:xfrm>
            <a:off x="6811014" y="2871005"/>
            <a:ext cx="175825" cy="199589"/>
          </a:xfrm>
          <a:prstGeom prst="triangl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Triangle isocèle 65">
            <a:extLst>
              <a:ext uri="{FF2B5EF4-FFF2-40B4-BE49-F238E27FC236}">
                <a16:creationId xmlns:a16="http://schemas.microsoft.com/office/drawing/2014/main" id="{DBDAB137-CB97-4F16-807A-F48E98E2C7F1}"/>
              </a:ext>
            </a:extLst>
          </p:cNvPr>
          <p:cNvSpPr/>
          <p:nvPr/>
        </p:nvSpPr>
        <p:spPr>
          <a:xfrm>
            <a:off x="7293425" y="2716375"/>
            <a:ext cx="388105" cy="360846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ZoneTexte 68">
            <a:extLst>
              <a:ext uri="{FF2B5EF4-FFF2-40B4-BE49-F238E27FC236}">
                <a16:creationId xmlns:a16="http://schemas.microsoft.com/office/drawing/2014/main" id="{DCE0D457-6963-4D4F-9B83-96308B7F826D}"/>
              </a:ext>
            </a:extLst>
          </p:cNvPr>
          <p:cNvSpPr txBox="1"/>
          <p:nvPr/>
        </p:nvSpPr>
        <p:spPr>
          <a:xfrm>
            <a:off x="1231562" y="5247124"/>
            <a:ext cx="1820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Ma tortue</a:t>
            </a:r>
          </a:p>
        </p:txBody>
      </p:sp>
      <p:sp>
        <p:nvSpPr>
          <p:cNvPr id="70" name="Triangle isocèle 69">
            <a:extLst>
              <a:ext uri="{FF2B5EF4-FFF2-40B4-BE49-F238E27FC236}">
                <a16:creationId xmlns:a16="http://schemas.microsoft.com/office/drawing/2014/main" id="{69E6E681-D70E-4251-AA23-73F9AC9CA22D}"/>
              </a:ext>
            </a:extLst>
          </p:cNvPr>
          <p:cNvSpPr/>
          <p:nvPr/>
        </p:nvSpPr>
        <p:spPr>
          <a:xfrm>
            <a:off x="1443841" y="5859517"/>
            <a:ext cx="175825" cy="199589"/>
          </a:xfrm>
          <a:prstGeom prst="triangl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Triangle isocèle 70">
            <a:extLst>
              <a:ext uri="{FF2B5EF4-FFF2-40B4-BE49-F238E27FC236}">
                <a16:creationId xmlns:a16="http://schemas.microsoft.com/office/drawing/2014/main" id="{15C71360-4642-452D-AF6A-132DACDED666}"/>
              </a:ext>
            </a:extLst>
          </p:cNvPr>
          <p:cNvSpPr/>
          <p:nvPr/>
        </p:nvSpPr>
        <p:spPr>
          <a:xfrm>
            <a:off x="1967820" y="5733140"/>
            <a:ext cx="388105" cy="360846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ZoneTexte 73">
            <a:extLst>
              <a:ext uri="{FF2B5EF4-FFF2-40B4-BE49-F238E27FC236}">
                <a16:creationId xmlns:a16="http://schemas.microsoft.com/office/drawing/2014/main" id="{386C698A-DD16-4C8D-98F6-745881386D16}"/>
              </a:ext>
            </a:extLst>
          </p:cNvPr>
          <p:cNvSpPr txBox="1"/>
          <p:nvPr/>
        </p:nvSpPr>
        <p:spPr>
          <a:xfrm>
            <a:off x="6588194" y="5247123"/>
            <a:ext cx="1820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Une méduse</a:t>
            </a:r>
          </a:p>
        </p:txBody>
      </p:sp>
      <p:sp>
        <p:nvSpPr>
          <p:cNvPr id="75" name="Triangle isocèle 74">
            <a:extLst>
              <a:ext uri="{FF2B5EF4-FFF2-40B4-BE49-F238E27FC236}">
                <a16:creationId xmlns:a16="http://schemas.microsoft.com/office/drawing/2014/main" id="{7C67F853-94C8-4E70-AA6B-A6951BEF88E1}"/>
              </a:ext>
            </a:extLst>
          </p:cNvPr>
          <p:cNvSpPr/>
          <p:nvPr/>
        </p:nvSpPr>
        <p:spPr>
          <a:xfrm>
            <a:off x="6876991" y="5859517"/>
            <a:ext cx="175825" cy="199589"/>
          </a:xfrm>
          <a:prstGeom prst="triangl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6" name="Triangle isocèle 75">
            <a:extLst>
              <a:ext uri="{FF2B5EF4-FFF2-40B4-BE49-F238E27FC236}">
                <a16:creationId xmlns:a16="http://schemas.microsoft.com/office/drawing/2014/main" id="{5F7E944B-B0C1-4C0B-81B9-2E2694A16C43}"/>
              </a:ext>
            </a:extLst>
          </p:cNvPr>
          <p:cNvSpPr/>
          <p:nvPr/>
        </p:nvSpPr>
        <p:spPr>
          <a:xfrm>
            <a:off x="7452819" y="5698023"/>
            <a:ext cx="388105" cy="360846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Graphique 14">
            <a:extLst>
              <a:ext uri="{FF2B5EF4-FFF2-40B4-BE49-F238E27FC236}">
                <a16:creationId xmlns:a16="http://schemas.microsoft.com/office/drawing/2014/main" id="{82E813A3-0DB0-4649-853A-E2B851CD97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55016" y="1376518"/>
            <a:ext cx="1153450" cy="1153450"/>
          </a:xfrm>
          <a:prstGeom prst="rect">
            <a:avLst/>
          </a:prstGeom>
        </p:spPr>
      </p:pic>
      <p:pic>
        <p:nvPicPr>
          <p:cNvPr id="62" name="Graphique 61">
            <a:extLst>
              <a:ext uri="{FF2B5EF4-FFF2-40B4-BE49-F238E27FC236}">
                <a16:creationId xmlns:a16="http://schemas.microsoft.com/office/drawing/2014/main" id="{BF57C3F5-F7A3-48F1-8AD1-DD1475CB88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22306" y="2279568"/>
            <a:ext cx="1153450" cy="1153450"/>
          </a:xfrm>
          <a:prstGeom prst="rect">
            <a:avLst/>
          </a:prstGeom>
        </p:spPr>
      </p:pic>
      <p:pic>
        <p:nvPicPr>
          <p:cNvPr id="19" name="Graphique 18">
            <a:extLst>
              <a:ext uri="{FF2B5EF4-FFF2-40B4-BE49-F238E27FC236}">
                <a16:creationId xmlns:a16="http://schemas.microsoft.com/office/drawing/2014/main" id="{2FB2A44F-6905-44EC-836E-659262879C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32289" y="1645335"/>
            <a:ext cx="615816" cy="615816"/>
          </a:xfrm>
          <a:prstGeom prst="rect">
            <a:avLst/>
          </a:prstGeom>
        </p:spPr>
      </p:pic>
      <p:pic>
        <p:nvPicPr>
          <p:cNvPr id="67" name="Graphique 66">
            <a:extLst>
              <a:ext uri="{FF2B5EF4-FFF2-40B4-BE49-F238E27FC236}">
                <a16:creationId xmlns:a16="http://schemas.microsoft.com/office/drawing/2014/main" id="{EB2C2CFD-DC66-4B35-8594-020DFD8FE5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23170" y="2607179"/>
            <a:ext cx="615816" cy="615816"/>
          </a:xfrm>
          <a:prstGeom prst="rect">
            <a:avLst/>
          </a:prstGeom>
        </p:spPr>
      </p:pic>
      <p:pic>
        <p:nvPicPr>
          <p:cNvPr id="72" name="Graphique 71">
            <a:extLst>
              <a:ext uri="{FF2B5EF4-FFF2-40B4-BE49-F238E27FC236}">
                <a16:creationId xmlns:a16="http://schemas.microsoft.com/office/drawing/2014/main" id="{56A38B42-2446-47BF-8602-BE88D41182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48174" y="2092712"/>
            <a:ext cx="615816" cy="615816"/>
          </a:xfrm>
          <a:prstGeom prst="rect">
            <a:avLst/>
          </a:prstGeom>
        </p:spPr>
      </p:pic>
      <p:pic>
        <p:nvPicPr>
          <p:cNvPr id="77" name="Graphique 76">
            <a:extLst>
              <a:ext uri="{FF2B5EF4-FFF2-40B4-BE49-F238E27FC236}">
                <a16:creationId xmlns:a16="http://schemas.microsoft.com/office/drawing/2014/main" id="{3EE7540A-7839-45DE-B062-C809110E4D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167490" y="1302969"/>
            <a:ext cx="615816" cy="615816"/>
          </a:xfrm>
          <a:prstGeom prst="rect">
            <a:avLst/>
          </a:prstGeom>
        </p:spPr>
      </p:pic>
      <p:pic>
        <p:nvPicPr>
          <p:cNvPr id="29" name="Graphique 28">
            <a:extLst>
              <a:ext uri="{FF2B5EF4-FFF2-40B4-BE49-F238E27FC236}">
                <a16:creationId xmlns:a16="http://schemas.microsoft.com/office/drawing/2014/main" id="{617819BF-3419-412F-91E6-B06D93FEBB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131463" y="4836907"/>
            <a:ext cx="1383524" cy="1383524"/>
          </a:xfrm>
          <a:prstGeom prst="rect">
            <a:avLst/>
          </a:prstGeom>
        </p:spPr>
      </p:pic>
      <p:pic>
        <p:nvPicPr>
          <p:cNvPr id="31" name="Graphique 30">
            <a:extLst>
              <a:ext uri="{FF2B5EF4-FFF2-40B4-BE49-F238E27FC236}">
                <a16:creationId xmlns:a16="http://schemas.microsoft.com/office/drawing/2014/main" id="{212363BC-2EB2-4149-B8DC-0532FC00F06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497265" y="4755707"/>
            <a:ext cx="1420390" cy="1420390"/>
          </a:xfrm>
          <a:prstGeom prst="rect">
            <a:avLst/>
          </a:prstGeom>
        </p:spPr>
      </p:pic>
      <p:sp>
        <p:nvSpPr>
          <p:cNvPr id="78" name="ZoneTexte 77">
            <a:extLst>
              <a:ext uri="{FF2B5EF4-FFF2-40B4-BE49-F238E27FC236}">
                <a16:creationId xmlns:a16="http://schemas.microsoft.com/office/drawing/2014/main" id="{233A9685-064A-4E67-97F8-C8A923C3705E}"/>
              </a:ext>
            </a:extLst>
          </p:cNvPr>
          <p:cNvSpPr txBox="1"/>
          <p:nvPr/>
        </p:nvSpPr>
        <p:spPr>
          <a:xfrm>
            <a:off x="4540651" y="701880"/>
            <a:ext cx="16167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Objet / chose</a:t>
            </a:r>
          </a:p>
        </p:txBody>
      </p:sp>
      <p:sp>
        <p:nvSpPr>
          <p:cNvPr id="79" name="ZoneTexte 78">
            <a:extLst>
              <a:ext uri="{FF2B5EF4-FFF2-40B4-BE49-F238E27FC236}">
                <a16:creationId xmlns:a16="http://schemas.microsoft.com/office/drawing/2014/main" id="{BFDE247B-EE9B-4879-A70F-6808FF4C571E}"/>
              </a:ext>
            </a:extLst>
          </p:cNvPr>
          <p:cNvSpPr txBox="1"/>
          <p:nvPr/>
        </p:nvSpPr>
        <p:spPr>
          <a:xfrm>
            <a:off x="10064520" y="3654752"/>
            <a:ext cx="16167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Objet / chose</a:t>
            </a:r>
          </a:p>
        </p:txBody>
      </p:sp>
      <p:sp>
        <p:nvSpPr>
          <p:cNvPr id="80" name="ZoneTexte 79">
            <a:extLst>
              <a:ext uri="{FF2B5EF4-FFF2-40B4-BE49-F238E27FC236}">
                <a16:creationId xmlns:a16="http://schemas.microsoft.com/office/drawing/2014/main" id="{EA08D8F6-8DEB-45B6-8007-976FFD5259E7}"/>
              </a:ext>
            </a:extLst>
          </p:cNvPr>
          <p:cNvSpPr txBox="1"/>
          <p:nvPr/>
        </p:nvSpPr>
        <p:spPr>
          <a:xfrm>
            <a:off x="4561096" y="3643284"/>
            <a:ext cx="16167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Objet / chose</a:t>
            </a:r>
          </a:p>
        </p:txBody>
      </p:sp>
      <p:sp>
        <p:nvSpPr>
          <p:cNvPr id="81" name="ZoneTexte 80">
            <a:extLst>
              <a:ext uri="{FF2B5EF4-FFF2-40B4-BE49-F238E27FC236}">
                <a16:creationId xmlns:a16="http://schemas.microsoft.com/office/drawing/2014/main" id="{BEC173DA-67F7-4549-92BC-BCBB0A956EB7}"/>
              </a:ext>
            </a:extLst>
          </p:cNvPr>
          <p:cNvSpPr txBox="1"/>
          <p:nvPr/>
        </p:nvSpPr>
        <p:spPr>
          <a:xfrm>
            <a:off x="10045148" y="726237"/>
            <a:ext cx="16167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Objet / chose</a:t>
            </a:r>
          </a:p>
        </p:txBody>
      </p:sp>
    </p:spTree>
    <p:extLst>
      <p:ext uri="{BB962C8B-B14F-4D97-AF65-F5344CB8AC3E}">
        <p14:creationId xmlns:p14="http://schemas.microsoft.com/office/powerpoint/2010/main" val="2044103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F38B9B78-F4B9-44F2-8A41-86E70A9A5FD7}"/>
              </a:ext>
            </a:extLst>
          </p:cNvPr>
          <p:cNvSpPr/>
          <p:nvPr/>
        </p:nvSpPr>
        <p:spPr>
          <a:xfrm>
            <a:off x="636104" y="503583"/>
            <a:ext cx="5459896" cy="292541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36E28226-D74F-489D-8CB2-532A20DF977C}"/>
              </a:ext>
            </a:extLst>
          </p:cNvPr>
          <p:cNvSpPr/>
          <p:nvPr/>
        </p:nvSpPr>
        <p:spPr>
          <a:xfrm>
            <a:off x="6096000" y="3429000"/>
            <a:ext cx="5459896" cy="292541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6184C090-8457-4633-8B85-0601FFA1C550}"/>
              </a:ext>
            </a:extLst>
          </p:cNvPr>
          <p:cNvSpPr/>
          <p:nvPr/>
        </p:nvSpPr>
        <p:spPr>
          <a:xfrm>
            <a:off x="636104" y="3429000"/>
            <a:ext cx="5459896" cy="292541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D418881F-679B-4F6F-A970-8EB372E1E065}"/>
              </a:ext>
            </a:extLst>
          </p:cNvPr>
          <p:cNvSpPr/>
          <p:nvPr/>
        </p:nvSpPr>
        <p:spPr>
          <a:xfrm>
            <a:off x="6096000" y="503583"/>
            <a:ext cx="5459896" cy="292541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riangle isocèle 6">
            <a:extLst>
              <a:ext uri="{FF2B5EF4-FFF2-40B4-BE49-F238E27FC236}">
                <a16:creationId xmlns:a16="http://schemas.microsoft.com/office/drawing/2014/main" id="{C622A5C2-EF41-460D-9C2E-C8CCB5B78A09}"/>
              </a:ext>
            </a:extLst>
          </p:cNvPr>
          <p:cNvSpPr/>
          <p:nvPr/>
        </p:nvSpPr>
        <p:spPr>
          <a:xfrm>
            <a:off x="927652" y="755374"/>
            <a:ext cx="993913" cy="954156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riangle isocèle 7">
            <a:extLst>
              <a:ext uri="{FF2B5EF4-FFF2-40B4-BE49-F238E27FC236}">
                <a16:creationId xmlns:a16="http://schemas.microsoft.com/office/drawing/2014/main" id="{233CECC0-E3A0-4CA0-9069-8053F9B846D0}"/>
              </a:ext>
            </a:extLst>
          </p:cNvPr>
          <p:cNvSpPr/>
          <p:nvPr/>
        </p:nvSpPr>
        <p:spPr>
          <a:xfrm>
            <a:off x="6387548" y="3634408"/>
            <a:ext cx="993913" cy="954156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riangle isocèle 8">
            <a:extLst>
              <a:ext uri="{FF2B5EF4-FFF2-40B4-BE49-F238E27FC236}">
                <a16:creationId xmlns:a16="http://schemas.microsoft.com/office/drawing/2014/main" id="{B17F7EE3-878B-4588-AB87-CB7A7A06A23D}"/>
              </a:ext>
            </a:extLst>
          </p:cNvPr>
          <p:cNvSpPr/>
          <p:nvPr/>
        </p:nvSpPr>
        <p:spPr>
          <a:xfrm>
            <a:off x="927652" y="3634408"/>
            <a:ext cx="993913" cy="954156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riangle isocèle 9">
            <a:extLst>
              <a:ext uri="{FF2B5EF4-FFF2-40B4-BE49-F238E27FC236}">
                <a16:creationId xmlns:a16="http://schemas.microsoft.com/office/drawing/2014/main" id="{DA3E547C-08D3-47BE-B052-B6CE8CB88B37}"/>
              </a:ext>
            </a:extLst>
          </p:cNvPr>
          <p:cNvSpPr/>
          <p:nvPr/>
        </p:nvSpPr>
        <p:spPr>
          <a:xfrm>
            <a:off x="6387548" y="755374"/>
            <a:ext cx="993913" cy="954156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1B308E66-A6C2-4A7F-B8F8-1FDD8760D619}"/>
              </a:ext>
            </a:extLst>
          </p:cNvPr>
          <p:cNvSpPr txBox="1"/>
          <p:nvPr/>
        </p:nvSpPr>
        <p:spPr>
          <a:xfrm>
            <a:off x="2067339" y="1020417"/>
            <a:ext cx="11264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Le nom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1176F8E2-37F5-4CE6-A04E-C8FBCFAE1045}"/>
              </a:ext>
            </a:extLst>
          </p:cNvPr>
          <p:cNvSpPr txBox="1"/>
          <p:nvPr/>
        </p:nvSpPr>
        <p:spPr>
          <a:xfrm>
            <a:off x="7600121" y="3880652"/>
            <a:ext cx="11264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Le nom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104A9C10-4F66-48F8-B127-EEB4A561297F}"/>
              </a:ext>
            </a:extLst>
          </p:cNvPr>
          <p:cNvSpPr txBox="1"/>
          <p:nvPr/>
        </p:nvSpPr>
        <p:spPr>
          <a:xfrm>
            <a:off x="2067338" y="3880653"/>
            <a:ext cx="11264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Le nom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3171E8C8-F9D0-4CFC-A1F3-A1C0060E1089}"/>
              </a:ext>
            </a:extLst>
          </p:cNvPr>
          <p:cNvSpPr txBox="1"/>
          <p:nvPr/>
        </p:nvSpPr>
        <p:spPr>
          <a:xfrm>
            <a:off x="7520609" y="1020417"/>
            <a:ext cx="11264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Le nom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B41BED15-CA82-499E-B19E-BC7657916170}"/>
              </a:ext>
            </a:extLst>
          </p:cNvPr>
          <p:cNvCxnSpPr/>
          <p:nvPr/>
        </p:nvCxnSpPr>
        <p:spPr>
          <a:xfrm>
            <a:off x="4585252" y="503583"/>
            <a:ext cx="0" cy="58508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41A47BD0-7219-4AAE-9287-8BCE91107155}"/>
              </a:ext>
            </a:extLst>
          </p:cNvPr>
          <p:cNvCxnSpPr/>
          <p:nvPr/>
        </p:nvCxnSpPr>
        <p:spPr>
          <a:xfrm>
            <a:off x="10083375" y="503583"/>
            <a:ext cx="0" cy="58508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0DD87A74-B821-4624-8C72-2CA25116E854}"/>
              </a:ext>
            </a:extLst>
          </p:cNvPr>
          <p:cNvCxnSpPr/>
          <p:nvPr/>
        </p:nvCxnSpPr>
        <p:spPr>
          <a:xfrm>
            <a:off x="4585252" y="1251249"/>
            <a:ext cx="15107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D333E547-B316-410A-94AA-F71BF5CCC69A}"/>
              </a:ext>
            </a:extLst>
          </p:cNvPr>
          <p:cNvCxnSpPr/>
          <p:nvPr/>
        </p:nvCxnSpPr>
        <p:spPr>
          <a:xfrm>
            <a:off x="4585252" y="1966291"/>
            <a:ext cx="15107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1DCF0247-9772-47D6-938F-4F9E3A357AE9}"/>
              </a:ext>
            </a:extLst>
          </p:cNvPr>
          <p:cNvCxnSpPr/>
          <p:nvPr/>
        </p:nvCxnSpPr>
        <p:spPr>
          <a:xfrm>
            <a:off x="10078278" y="4965232"/>
            <a:ext cx="15107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1A898DBF-656A-48F8-8A36-1D08E3956DFC}"/>
              </a:ext>
            </a:extLst>
          </p:cNvPr>
          <p:cNvCxnSpPr/>
          <p:nvPr/>
        </p:nvCxnSpPr>
        <p:spPr>
          <a:xfrm>
            <a:off x="10078278" y="4228089"/>
            <a:ext cx="15107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1834EAB0-B60E-41BF-9440-DE8CD394B7EC}"/>
              </a:ext>
            </a:extLst>
          </p:cNvPr>
          <p:cNvCxnSpPr/>
          <p:nvPr/>
        </p:nvCxnSpPr>
        <p:spPr>
          <a:xfrm>
            <a:off x="4585252" y="4973770"/>
            <a:ext cx="15107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AA58D418-AA8C-418E-8B19-C640D80C35EF}"/>
              </a:ext>
            </a:extLst>
          </p:cNvPr>
          <p:cNvCxnSpPr/>
          <p:nvPr/>
        </p:nvCxnSpPr>
        <p:spPr>
          <a:xfrm>
            <a:off x="4585252" y="4230060"/>
            <a:ext cx="15107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D56E4060-D84D-4ABE-B3ED-B5C31FC906DB}"/>
              </a:ext>
            </a:extLst>
          </p:cNvPr>
          <p:cNvCxnSpPr/>
          <p:nvPr/>
        </p:nvCxnSpPr>
        <p:spPr>
          <a:xfrm>
            <a:off x="10083375" y="1966291"/>
            <a:ext cx="15107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5FE3ABBD-4B23-4CB4-830A-0E8033D24BDC}"/>
              </a:ext>
            </a:extLst>
          </p:cNvPr>
          <p:cNvCxnSpPr/>
          <p:nvPr/>
        </p:nvCxnSpPr>
        <p:spPr>
          <a:xfrm>
            <a:off x="10083375" y="1284644"/>
            <a:ext cx="15107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id="{94CC34D6-A9DD-49B4-A5BD-B87AF5996211}"/>
              </a:ext>
            </a:extLst>
          </p:cNvPr>
          <p:cNvCxnSpPr/>
          <p:nvPr/>
        </p:nvCxnSpPr>
        <p:spPr>
          <a:xfrm>
            <a:off x="4585252" y="2657953"/>
            <a:ext cx="15107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814696E4-6E6D-4B8B-AA81-C6B1572CB049}"/>
              </a:ext>
            </a:extLst>
          </p:cNvPr>
          <p:cNvCxnSpPr/>
          <p:nvPr/>
        </p:nvCxnSpPr>
        <p:spPr>
          <a:xfrm>
            <a:off x="10045148" y="2678213"/>
            <a:ext cx="15107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id="{012EF00A-1BF6-4B33-87F0-5127C9436B78}"/>
              </a:ext>
            </a:extLst>
          </p:cNvPr>
          <p:cNvCxnSpPr/>
          <p:nvPr/>
        </p:nvCxnSpPr>
        <p:spPr>
          <a:xfrm>
            <a:off x="4585252" y="5635614"/>
            <a:ext cx="15107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FDB73176-B8B8-43EA-BAAB-CF85A7250987}"/>
              </a:ext>
            </a:extLst>
          </p:cNvPr>
          <p:cNvCxnSpPr/>
          <p:nvPr/>
        </p:nvCxnSpPr>
        <p:spPr>
          <a:xfrm>
            <a:off x="10078278" y="5635614"/>
            <a:ext cx="15107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ZoneTexte 43">
            <a:extLst>
              <a:ext uri="{FF2B5EF4-FFF2-40B4-BE49-F238E27FC236}">
                <a16:creationId xmlns:a16="http://schemas.microsoft.com/office/drawing/2014/main" id="{38232F26-4E87-4DBF-B789-06D1CB4D0C28}"/>
              </a:ext>
            </a:extLst>
          </p:cNvPr>
          <p:cNvSpPr txBox="1"/>
          <p:nvPr/>
        </p:nvSpPr>
        <p:spPr>
          <a:xfrm>
            <a:off x="4825326" y="1395228"/>
            <a:ext cx="1131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animal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C8CFD288-A5AC-44DE-AF87-F43D48368AC9}"/>
              </a:ext>
            </a:extLst>
          </p:cNvPr>
          <p:cNvSpPr txBox="1"/>
          <p:nvPr/>
        </p:nvSpPr>
        <p:spPr>
          <a:xfrm>
            <a:off x="10308670" y="4373554"/>
            <a:ext cx="1131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animal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CDB9994D-8BDE-4FBB-B696-279F386FFDDD}"/>
              </a:ext>
            </a:extLst>
          </p:cNvPr>
          <p:cNvSpPr txBox="1"/>
          <p:nvPr/>
        </p:nvSpPr>
        <p:spPr>
          <a:xfrm>
            <a:off x="4787100" y="4374039"/>
            <a:ext cx="1131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animal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4DED939A-34E9-4C2D-B028-FD5157FF780E}"/>
              </a:ext>
            </a:extLst>
          </p:cNvPr>
          <p:cNvSpPr txBox="1"/>
          <p:nvPr/>
        </p:nvSpPr>
        <p:spPr>
          <a:xfrm>
            <a:off x="10336701" y="1405621"/>
            <a:ext cx="1131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animal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AFE90D1F-65A5-4E78-937C-D9F41FA35D1C}"/>
              </a:ext>
            </a:extLst>
          </p:cNvPr>
          <p:cNvSpPr txBox="1"/>
          <p:nvPr/>
        </p:nvSpPr>
        <p:spPr>
          <a:xfrm>
            <a:off x="4623480" y="2065288"/>
            <a:ext cx="14342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personne</a:t>
            </a: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0C8BA58A-3C39-49C9-B0A4-6E7D9DBA5E70}"/>
              </a:ext>
            </a:extLst>
          </p:cNvPr>
          <p:cNvSpPr txBox="1"/>
          <p:nvPr/>
        </p:nvSpPr>
        <p:spPr>
          <a:xfrm>
            <a:off x="10155754" y="5064073"/>
            <a:ext cx="14342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personne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D283B1F8-0B08-4506-973B-E9A31F9BF640}"/>
              </a:ext>
            </a:extLst>
          </p:cNvPr>
          <p:cNvSpPr txBox="1"/>
          <p:nvPr/>
        </p:nvSpPr>
        <p:spPr>
          <a:xfrm>
            <a:off x="4673942" y="5064073"/>
            <a:ext cx="14342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personne</a:t>
            </a: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0BCB4B9D-E359-4832-AD66-2C9E84BE3DED}"/>
              </a:ext>
            </a:extLst>
          </p:cNvPr>
          <p:cNvSpPr txBox="1"/>
          <p:nvPr/>
        </p:nvSpPr>
        <p:spPr>
          <a:xfrm>
            <a:off x="10146069" y="2086535"/>
            <a:ext cx="14342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personne</a:t>
            </a: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9EBAF966-4AD6-4B4B-9D7C-64CBB28F832E}"/>
              </a:ext>
            </a:extLst>
          </p:cNvPr>
          <p:cNvSpPr txBox="1"/>
          <p:nvPr/>
        </p:nvSpPr>
        <p:spPr>
          <a:xfrm>
            <a:off x="4925480" y="5758766"/>
            <a:ext cx="792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lieu</a:t>
            </a:r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0DEFE843-70A6-465E-80DA-62F919B10A18}"/>
              </a:ext>
            </a:extLst>
          </p:cNvPr>
          <p:cNvSpPr txBox="1"/>
          <p:nvPr/>
        </p:nvSpPr>
        <p:spPr>
          <a:xfrm>
            <a:off x="10461830" y="5745491"/>
            <a:ext cx="792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lieu</a:t>
            </a:r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id="{48106BEB-5179-41C1-B082-FEA2306A9D81}"/>
              </a:ext>
            </a:extLst>
          </p:cNvPr>
          <p:cNvSpPr txBox="1"/>
          <p:nvPr/>
        </p:nvSpPr>
        <p:spPr>
          <a:xfrm>
            <a:off x="10376970" y="2828322"/>
            <a:ext cx="792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lieu</a:t>
            </a:r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DF6A71D8-BEEA-4EF0-A6E0-851EF77D5E2C}"/>
              </a:ext>
            </a:extLst>
          </p:cNvPr>
          <p:cNvSpPr txBox="1"/>
          <p:nvPr/>
        </p:nvSpPr>
        <p:spPr>
          <a:xfrm>
            <a:off x="4839343" y="2803813"/>
            <a:ext cx="792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lieu</a:t>
            </a:r>
          </a:p>
        </p:txBody>
      </p:sp>
      <p:sp>
        <p:nvSpPr>
          <p:cNvPr id="59" name="ZoneTexte 58">
            <a:extLst>
              <a:ext uri="{FF2B5EF4-FFF2-40B4-BE49-F238E27FC236}">
                <a16:creationId xmlns:a16="http://schemas.microsoft.com/office/drawing/2014/main" id="{617CB111-76EF-4D61-88EF-A2F642B691BE}"/>
              </a:ext>
            </a:extLst>
          </p:cNvPr>
          <p:cNvSpPr txBox="1"/>
          <p:nvPr/>
        </p:nvSpPr>
        <p:spPr>
          <a:xfrm>
            <a:off x="1110933" y="2268188"/>
            <a:ext cx="1820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L’aspirateur</a:t>
            </a:r>
          </a:p>
        </p:txBody>
      </p:sp>
      <p:sp>
        <p:nvSpPr>
          <p:cNvPr id="60" name="Triangle isocèle 59">
            <a:extLst>
              <a:ext uri="{FF2B5EF4-FFF2-40B4-BE49-F238E27FC236}">
                <a16:creationId xmlns:a16="http://schemas.microsoft.com/office/drawing/2014/main" id="{19C51B35-5E27-4A94-A846-5D3BCC326815}"/>
              </a:ext>
            </a:extLst>
          </p:cNvPr>
          <p:cNvSpPr/>
          <p:nvPr/>
        </p:nvSpPr>
        <p:spPr>
          <a:xfrm>
            <a:off x="1174348" y="2843888"/>
            <a:ext cx="175825" cy="199589"/>
          </a:xfrm>
          <a:prstGeom prst="triangl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Triangle isocèle 60">
            <a:extLst>
              <a:ext uri="{FF2B5EF4-FFF2-40B4-BE49-F238E27FC236}">
                <a16:creationId xmlns:a16="http://schemas.microsoft.com/office/drawing/2014/main" id="{A15D6975-1A53-436D-A5ED-C9EAEFCD710E}"/>
              </a:ext>
            </a:extLst>
          </p:cNvPr>
          <p:cNvSpPr/>
          <p:nvPr/>
        </p:nvSpPr>
        <p:spPr>
          <a:xfrm>
            <a:off x="1753907" y="2709748"/>
            <a:ext cx="388105" cy="360846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ZoneTexte 63">
            <a:extLst>
              <a:ext uri="{FF2B5EF4-FFF2-40B4-BE49-F238E27FC236}">
                <a16:creationId xmlns:a16="http://schemas.microsoft.com/office/drawing/2014/main" id="{3B37D510-9B89-4A9F-B3D6-8ABBC7BF2D26}"/>
              </a:ext>
            </a:extLst>
          </p:cNvPr>
          <p:cNvSpPr txBox="1"/>
          <p:nvPr/>
        </p:nvSpPr>
        <p:spPr>
          <a:xfrm>
            <a:off x="6583155" y="2296120"/>
            <a:ext cx="19266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Une raquette</a:t>
            </a:r>
          </a:p>
        </p:txBody>
      </p:sp>
      <p:sp>
        <p:nvSpPr>
          <p:cNvPr id="65" name="Triangle isocèle 64">
            <a:extLst>
              <a:ext uri="{FF2B5EF4-FFF2-40B4-BE49-F238E27FC236}">
                <a16:creationId xmlns:a16="http://schemas.microsoft.com/office/drawing/2014/main" id="{765897D2-2F67-48EC-B852-D3C74CA14E6D}"/>
              </a:ext>
            </a:extLst>
          </p:cNvPr>
          <p:cNvSpPr/>
          <p:nvPr/>
        </p:nvSpPr>
        <p:spPr>
          <a:xfrm>
            <a:off x="6811014" y="2871005"/>
            <a:ext cx="175825" cy="199589"/>
          </a:xfrm>
          <a:prstGeom prst="triangl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Triangle isocèle 65">
            <a:extLst>
              <a:ext uri="{FF2B5EF4-FFF2-40B4-BE49-F238E27FC236}">
                <a16:creationId xmlns:a16="http://schemas.microsoft.com/office/drawing/2014/main" id="{DBDAB137-CB97-4F16-807A-F48E98E2C7F1}"/>
              </a:ext>
            </a:extLst>
          </p:cNvPr>
          <p:cNvSpPr/>
          <p:nvPr/>
        </p:nvSpPr>
        <p:spPr>
          <a:xfrm>
            <a:off x="7504760" y="2725136"/>
            <a:ext cx="388105" cy="360846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ZoneTexte 68">
            <a:extLst>
              <a:ext uri="{FF2B5EF4-FFF2-40B4-BE49-F238E27FC236}">
                <a16:creationId xmlns:a16="http://schemas.microsoft.com/office/drawing/2014/main" id="{DCE0D457-6963-4D4F-9B83-96308B7F826D}"/>
              </a:ext>
            </a:extLst>
          </p:cNvPr>
          <p:cNvSpPr txBox="1"/>
          <p:nvPr/>
        </p:nvSpPr>
        <p:spPr>
          <a:xfrm>
            <a:off x="1231562" y="5247124"/>
            <a:ext cx="1820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Des feuilles</a:t>
            </a:r>
          </a:p>
        </p:txBody>
      </p:sp>
      <p:sp>
        <p:nvSpPr>
          <p:cNvPr id="70" name="Triangle isocèle 69">
            <a:extLst>
              <a:ext uri="{FF2B5EF4-FFF2-40B4-BE49-F238E27FC236}">
                <a16:creationId xmlns:a16="http://schemas.microsoft.com/office/drawing/2014/main" id="{69E6E681-D70E-4251-AA23-73F9AC9CA22D}"/>
              </a:ext>
            </a:extLst>
          </p:cNvPr>
          <p:cNvSpPr/>
          <p:nvPr/>
        </p:nvSpPr>
        <p:spPr>
          <a:xfrm>
            <a:off x="1443841" y="5859517"/>
            <a:ext cx="175825" cy="199589"/>
          </a:xfrm>
          <a:prstGeom prst="triangl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Triangle isocèle 70">
            <a:extLst>
              <a:ext uri="{FF2B5EF4-FFF2-40B4-BE49-F238E27FC236}">
                <a16:creationId xmlns:a16="http://schemas.microsoft.com/office/drawing/2014/main" id="{15C71360-4642-452D-AF6A-132DACDED666}"/>
              </a:ext>
            </a:extLst>
          </p:cNvPr>
          <p:cNvSpPr/>
          <p:nvPr/>
        </p:nvSpPr>
        <p:spPr>
          <a:xfrm>
            <a:off x="2036733" y="5756745"/>
            <a:ext cx="388105" cy="360846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ZoneTexte 73">
            <a:extLst>
              <a:ext uri="{FF2B5EF4-FFF2-40B4-BE49-F238E27FC236}">
                <a16:creationId xmlns:a16="http://schemas.microsoft.com/office/drawing/2014/main" id="{386C698A-DD16-4C8D-98F6-745881386D16}"/>
              </a:ext>
            </a:extLst>
          </p:cNvPr>
          <p:cNvSpPr txBox="1"/>
          <p:nvPr/>
        </p:nvSpPr>
        <p:spPr>
          <a:xfrm>
            <a:off x="6588194" y="5247123"/>
            <a:ext cx="1820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Ta tasse</a:t>
            </a:r>
          </a:p>
        </p:txBody>
      </p:sp>
      <p:sp>
        <p:nvSpPr>
          <p:cNvPr id="75" name="Triangle isocèle 74">
            <a:extLst>
              <a:ext uri="{FF2B5EF4-FFF2-40B4-BE49-F238E27FC236}">
                <a16:creationId xmlns:a16="http://schemas.microsoft.com/office/drawing/2014/main" id="{7C67F853-94C8-4E70-AA6B-A6951BEF88E1}"/>
              </a:ext>
            </a:extLst>
          </p:cNvPr>
          <p:cNvSpPr/>
          <p:nvPr/>
        </p:nvSpPr>
        <p:spPr>
          <a:xfrm>
            <a:off x="6723101" y="5832013"/>
            <a:ext cx="175825" cy="199589"/>
          </a:xfrm>
          <a:prstGeom prst="triangl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6" name="Triangle isocèle 75">
            <a:extLst>
              <a:ext uri="{FF2B5EF4-FFF2-40B4-BE49-F238E27FC236}">
                <a16:creationId xmlns:a16="http://schemas.microsoft.com/office/drawing/2014/main" id="{5F7E944B-B0C1-4C0B-81B9-2E2694A16C43}"/>
              </a:ext>
            </a:extLst>
          </p:cNvPr>
          <p:cNvSpPr/>
          <p:nvPr/>
        </p:nvSpPr>
        <p:spPr>
          <a:xfrm>
            <a:off x="7123672" y="5708788"/>
            <a:ext cx="388105" cy="360846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ZoneTexte 67">
            <a:extLst>
              <a:ext uri="{FF2B5EF4-FFF2-40B4-BE49-F238E27FC236}">
                <a16:creationId xmlns:a16="http://schemas.microsoft.com/office/drawing/2014/main" id="{264594B3-CD5B-47CE-A05B-EA79F1E4305B}"/>
              </a:ext>
            </a:extLst>
          </p:cNvPr>
          <p:cNvSpPr txBox="1"/>
          <p:nvPr/>
        </p:nvSpPr>
        <p:spPr>
          <a:xfrm>
            <a:off x="4552128" y="690958"/>
            <a:ext cx="16167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Objet / chose</a:t>
            </a:r>
          </a:p>
        </p:txBody>
      </p:sp>
      <p:sp>
        <p:nvSpPr>
          <p:cNvPr id="73" name="ZoneTexte 72">
            <a:extLst>
              <a:ext uri="{FF2B5EF4-FFF2-40B4-BE49-F238E27FC236}">
                <a16:creationId xmlns:a16="http://schemas.microsoft.com/office/drawing/2014/main" id="{ADCAC6AA-A446-41B0-B7C5-FB8D20377A0A}"/>
              </a:ext>
            </a:extLst>
          </p:cNvPr>
          <p:cNvSpPr txBox="1"/>
          <p:nvPr/>
        </p:nvSpPr>
        <p:spPr>
          <a:xfrm>
            <a:off x="10048467" y="3655457"/>
            <a:ext cx="16167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Objet / chose</a:t>
            </a:r>
          </a:p>
        </p:txBody>
      </p:sp>
      <p:sp>
        <p:nvSpPr>
          <p:cNvPr id="78" name="ZoneTexte 77">
            <a:extLst>
              <a:ext uri="{FF2B5EF4-FFF2-40B4-BE49-F238E27FC236}">
                <a16:creationId xmlns:a16="http://schemas.microsoft.com/office/drawing/2014/main" id="{CCB50937-E8AA-426B-825E-D5F11AE2D20A}"/>
              </a:ext>
            </a:extLst>
          </p:cNvPr>
          <p:cNvSpPr txBox="1"/>
          <p:nvPr/>
        </p:nvSpPr>
        <p:spPr>
          <a:xfrm>
            <a:off x="4517464" y="3634309"/>
            <a:ext cx="16167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Objet / chose</a:t>
            </a:r>
          </a:p>
        </p:txBody>
      </p:sp>
      <p:sp>
        <p:nvSpPr>
          <p:cNvPr id="79" name="ZoneTexte 78">
            <a:extLst>
              <a:ext uri="{FF2B5EF4-FFF2-40B4-BE49-F238E27FC236}">
                <a16:creationId xmlns:a16="http://schemas.microsoft.com/office/drawing/2014/main" id="{AB2E9D02-B528-410A-9946-926A3C80C51C}"/>
              </a:ext>
            </a:extLst>
          </p:cNvPr>
          <p:cNvSpPr txBox="1"/>
          <p:nvPr/>
        </p:nvSpPr>
        <p:spPr>
          <a:xfrm>
            <a:off x="10041583" y="714976"/>
            <a:ext cx="16167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Objet / chose</a:t>
            </a:r>
          </a:p>
        </p:txBody>
      </p:sp>
      <p:pic>
        <p:nvPicPr>
          <p:cNvPr id="18" name="Graphique 17">
            <a:extLst>
              <a:ext uri="{FF2B5EF4-FFF2-40B4-BE49-F238E27FC236}">
                <a16:creationId xmlns:a16="http://schemas.microsoft.com/office/drawing/2014/main" id="{0189F86D-3BF2-4281-95A9-9B474FE555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76354" y="1634893"/>
            <a:ext cx="1607801" cy="1607801"/>
          </a:xfrm>
          <a:prstGeom prst="rect">
            <a:avLst/>
          </a:prstGeom>
        </p:spPr>
      </p:pic>
      <p:pic>
        <p:nvPicPr>
          <p:cNvPr id="30" name="Graphique 29">
            <a:extLst>
              <a:ext uri="{FF2B5EF4-FFF2-40B4-BE49-F238E27FC236}">
                <a16:creationId xmlns:a16="http://schemas.microsoft.com/office/drawing/2014/main" id="{CA476555-9C0D-4643-A88E-1AE8AA13CA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97586" y="1749847"/>
            <a:ext cx="1515631" cy="1515631"/>
          </a:xfrm>
          <a:prstGeom prst="rect">
            <a:avLst/>
          </a:prstGeom>
        </p:spPr>
      </p:pic>
      <p:pic>
        <p:nvPicPr>
          <p:cNvPr id="33" name="Graphique 32">
            <a:extLst>
              <a:ext uri="{FF2B5EF4-FFF2-40B4-BE49-F238E27FC236}">
                <a16:creationId xmlns:a16="http://schemas.microsoft.com/office/drawing/2014/main" id="{90A43120-25B0-47A6-962B-3EBEA10CBD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985769" y="4756524"/>
            <a:ext cx="1442218" cy="1442218"/>
          </a:xfrm>
          <a:prstGeom prst="rect">
            <a:avLst/>
          </a:prstGeom>
        </p:spPr>
      </p:pic>
      <p:pic>
        <p:nvPicPr>
          <p:cNvPr id="57" name="Graphique 56">
            <a:extLst>
              <a:ext uri="{FF2B5EF4-FFF2-40B4-BE49-F238E27FC236}">
                <a16:creationId xmlns:a16="http://schemas.microsoft.com/office/drawing/2014/main" id="{3F3AAB00-136C-4422-8186-E35C195FA91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450577" y="4784280"/>
            <a:ext cx="1415856" cy="1415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077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F38B9B78-F4B9-44F2-8A41-86E70A9A5FD7}"/>
              </a:ext>
            </a:extLst>
          </p:cNvPr>
          <p:cNvSpPr/>
          <p:nvPr/>
        </p:nvSpPr>
        <p:spPr>
          <a:xfrm>
            <a:off x="636104" y="503583"/>
            <a:ext cx="5459896" cy="292541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36E28226-D74F-489D-8CB2-532A20DF977C}"/>
              </a:ext>
            </a:extLst>
          </p:cNvPr>
          <p:cNvSpPr/>
          <p:nvPr/>
        </p:nvSpPr>
        <p:spPr>
          <a:xfrm>
            <a:off x="6096000" y="3429000"/>
            <a:ext cx="5459896" cy="292541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6184C090-8457-4633-8B85-0601FFA1C550}"/>
              </a:ext>
            </a:extLst>
          </p:cNvPr>
          <p:cNvSpPr/>
          <p:nvPr/>
        </p:nvSpPr>
        <p:spPr>
          <a:xfrm>
            <a:off x="636104" y="3429000"/>
            <a:ext cx="5459896" cy="292541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D418881F-679B-4F6F-A970-8EB372E1E065}"/>
              </a:ext>
            </a:extLst>
          </p:cNvPr>
          <p:cNvSpPr/>
          <p:nvPr/>
        </p:nvSpPr>
        <p:spPr>
          <a:xfrm>
            <a:off x="6096000" y="503583"/>
            <a:ext cx="5459896" cy="292541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riangle isocèle 6">
            <a:extLst>
              <a:ext uri="{FF2B5EF4-FFF2-40B4-BE49-F238E27FC236}">
                <a16:creationId xmlns:a16="http://schemas.microsoft.com/office/drawing/2014/main" id="{C622A5C2-EF41-460D-9C2E-C8CCB5B78A09}"/>
              </a:ext>
            </a:extLst>
          </p:cNvPr>
          <p:cNvSpPr/>
          <p:nvPr/>
        </p:nvSpPr>
        <p:spPr>
          <a:xfrm>
            <a:off x="927652" y="755374"/>
            <a:ext cx="993913" cy="954156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riangle isocèle 7">
            <a:extLst>
              <a:ext uri="{FF2B5EF4-FFF2-40B4-BE49-F238E27FC236}">
                <a16:creationId xmlns:a16="http://schemas.microsoft.com/office/drawing/2014/main" id="{233CECC0-E3A0-4CA0-9069-8053F9B846D0}"/>
              </a:ext>
            </a:extLst>
          </p:cNvPr>
          <p:cNvSpPr/>
          <p:nvPr/>
        </p:nvSpPr>
        <p:spPr>
          <a:xfrm>
            <a:off x="6387548" y="3634408"/>
            <a:ext cx="993913" cy="954156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riangle isocèle 8">
            <a:extLst>
              <a:ext uri="{FF2B5EF4-FFF2-40B4-BE49-F238E27FC236}">
                <a16:creationId xmlns:a16="http://schemas.microsoft.com/office/drawing/2014/main" id="{B17F7EE3-878B-4588-AB87-CB7A7A06A23D}"/>
              </a:ext>
            </a:extLst>
          </p:cNvPr>
          <p:cNvSpPr/>
          <p:nvPr/>
        </p:nvSpPr>
        <p:spPr>
          <a:xfrm>
            <a:off x="927652" y="3634408"/>
            <a:ext cx="993913" cy="954156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riangle isocèle 9">
            <a:extLst>
              <a:ext uri="{FF2B5EF4-FFF2-40B4-BE49-F238E27FC236}">
                <a16:creationId xmlns:a16="http://schemas.microsoft.com/office/drawing/2014/main" id="{DA3E547C-08D3-47BE-B052-B6CE8CB88B37}"/>
              </a:ext>
            </a:extLst>
          </p:cNvPr>
          <p:cNvSpPr/>
          <p:nvPr/>
        </p:nvSpPr>
        <p:spPr>
          <a:xfrm>
            <a:off x="6387548" y="755374"/>
            <a:ext cx="993913" cy="954156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1B308E66-A6C2-4A7F-B8F8-1FDD8760D619}"/>
              </a:ext>
            </a:extLst>
          </p:cNvPr>
          <p:cNvSpPr txBox="1"/>
          <p:nvPr/>
        </p:nvSpPr>
        <p:spPr>
          <a:xfrm>
            <a:off x="2067339" y="1020417"/>
            <a:ext cx="11264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Le nom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1176F8E2-37F5-4CE6-A04E-C8FBCFAE1045}"/>
              </a:ext>
            </a:extLst>
          </p:cNvPr>
          <p:cNvSpPr txBox="1"/>
          <p:nvPr/>
        </p:nvSpPr>
        <p:spPr>
          <a:xfrm>
            <a:off x="7600121" y="3880652"/>
            <a:ext cx="11264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Le nom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104A9C10-4F66-48F8-B127-EEB4A561297F}"/>
              </a:ext>
            </a:extLst>
          </p:cNvPr>
          <p:cNvSpPr txBox="1"/>
          <p:nvPr/>
        </p:nvSpPr>
        <p:spPr>
          <a:xfrm>
            <a:off x="2067338" y="3880653"/>
            <a:ext cx="11264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Le nom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3171E8C8-F9D0-4CFC-A1F3-A1C0060E1089}"/>
              </a:ext>
            </a:extLst>
          </p:cNvPr>
          <p:cNvSpPr txBox="1"/>
          <p:nvPr/>
        </p:nvSpPr>
        <p:spPr>
          <a:xfrm>
            <a:off x="7520609" y="1020417"/>
            <a:ext cx="11264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Le nom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B41BED15-CA82-499E-B19E-BC7657916170}"/>
              </a:ext>
            </a:extLst>
          </p:cNvPr>
          <p:cNvCxnSpPr/>
          <p:nvPr/>
        </p:nvCxnSpPr>
        <p:spPr>
          <a:xfrm>
            <a:off x="4585252" y="503583"/>
            <a:ext cx="0" cy="58508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41A47BD0-7219-4AAE-9287-8BCE91107155}"/>
              </a:ext>
            </a:extLst>
          </p:cNvPr>
          <p:cNvCxnSpPr/>
          <p:nvPr/>
        </p:nvCxnSpPr>
        <p:spPr>
          <a:xfrm>
            <a:off x="10083375" y="503583"/>
            <a:ext cx="0" cy="58508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0DD87A74-B821-4624-8C72-2CA25116E854}"/>
              </a:ext>
            </a:extLst>
          </p:cNvPr>
          <p:cNvCxnSpPr/>
          <p:nvPr/>
        </p:nvCxnSpPr>
        <p:spPr>
          <a:xfrm>
            <a:off x="4585252" y="1251249"/>
            <a:ext cx="15107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D333E547-B316-410A-94AA-F71BF5CCC69A}"/>
              </a:ext>
            </a:extLst>
          </p:cNvPr>
          <p:cNvCxnSpPr/>
          <p:nvPr/>
        </p:nvCxnSpPr>
        <p:spPr>
          <a:xfrm>
            <a:off x="4585252" y="1966291"/>
            <a:ext cx="15107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1DCF0247-9772-47D6-938F-4F9E3A357AE9}"/>
              </a:ext>
            </a:extLst>
          </p:cNvPr>
          <p:cNvCxnSpPr/>
          <p:nvPr/>
        </p:nvCxnSpPr>
        <p:spPr>
          <a:xfrm>
            <a:off x="10078278" y="4965232"/>
            <a:ext cx="15107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1A898DBF-656A-48F8-8A36-1D08E3956DFC}"/>
              </a:ext>
            </a:extLst>
          </p:cNvPr>
          <p:cNvCxnSpPr/>
          <p:nvPr/>
        </p:nvCxnSpPr>
        <p:spPr>
          <a:xfrm>
            <a:off x="10078278" y="4228089"/>
            <a:ext cx="15107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1834EAB0-B60E-41BF-9440-DE8CD394B7EC}"/>
              </a:ext>
            </a:extLst>
          </p:cNvPr>
          <p:cNvCxnSpPr/>
          <p:nvPr/>
        </p:nvCxnSpPr>
        <p:spPr>
          <a:xfrm>
            <a:off x="4585252" y="4973770"/>
            <a:ext cx="15107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AA58D418-AA8C-418E-8B19-C640D80C35EF}"/>
              </a:ext>
            </a:extLst>
          </p:cNvPr>
          <p:cNvCxnSpPr/>
          <p:nvPr/>
        </p:nvCxnSpPr>
        <p:spPr>
          <a:xfrm>
            <a:off x="4585252" y="4230060"/>
            <a:ext cx="15107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D56E4060-D84D-4ABE-B3ED-B5C31FC906DB}"/>
              </a:ext>
            </a:extLst>
          </p:cNvPr>
          <p:cNvCxnSpPr/>
          <p:nvPr/>
        </p:nvCxnSpPr>
        <p:spPr>
          <a:xfrm>
            <a:off x="10083375" y="1966291"/>
            <a:ext cx="15107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5FE3ABBD-4B23-4CB4-830A-0E8033D24BDC}"/>
              </a:ext>
            </a:extLst>
          </p:cNvPr>
          <p:cNvCxnSpPr/>
          <p:nvPr/>
        </p:nvCxnSpPr>
        <p:spPr>
          <a:xfrm>
            <a:off x="10083375" y="1284644"/>
            <a:ext cx="15107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id="{94CC34D6-A9DD-49B4-A5BD-B87AF5996211}"/>
              </a:ext>
            </a:extLst>
          </p:cNvPr>
          <p:cNvCxnSpPr/>
          <p:nvPr/>
        </p:nvCxnSpPr>
        <p:spPr>
          <a:xfrm>
            <a:off x="4585252" y="2657953"/>
            <a:ext cx="15107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814696E4-6E6D-4B8B-AA81-C6B1572CB049}"/>
              </a:ext>
            </a:extLst>
          </p:cNvPr>
          <p:cNvCxnSpPr/>
          <p:nvPr/>
        </p:nvCxnSpPr>
        <p:spPr>
          <a:xfrm>
            <a:off x="10045148" y="2678213"/>
            <a:ext cx="15107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id="{012EF00A-1BF6-4B33-87F0-5127C9436B78}"/>
              </a:ext>
            </a:extLst>
          </p:cNvPr>
          <p:cNvCxnSpPr/>
          <p:nvPr/>
        </p:nvCxnSpPr>
        <p:spPr>
          <a:xfrm>
            <a:off x="4585252" y="5635614"/>
            <a:ext cx="15107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FDB73176-B8B8-43EA-BAAB-CF85A7250987}"/>
              </a:ext>
            </a:extLst>
          </p:cNvPr>
          <p:cNvCxnSpPr/>
          <p:nvPr/>
        </p:nvCxnSpPr>
        <p:spPr>
          <a:xfrm>
            <a:off x="10078278" y="5635614"/>
            <a:ext cx="15107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ZoneTexte 43">
            <a:extLst>
              <a:ext uri="{FF2B5EF4-FFF2-40B4-BE49-F238E27FC236}">
                <a16:creationId xmlns:a16="http://schemas.microsoft.com/office/drawing/2014/main" id="{38232F26-4E87-4DBF-B789-06D1CB4D0C28}"/>
              </a:ext>
            </a:extLst>
          </p:cNvPr>
          <p:cNvSpPr txBox="1"/>
          <p:nvPr/>
        </p:nvSpPr>
        <p:spPr>
          <a:xfrm>
            <a:off x="4825326" y="1395228"/>
            <a:ext cx="1131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animal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C8CFD288-A5AC-44DE-AF87-F43D48368AC9}"/>
              </a:ext>
            </a:extLst>
          </p:cNvPr>
          <p:cNvSpPr txBox="1"/>
          <p:nvPr/>
        </p:nvSpPr>
        <p:spPr>
          <a:xfrm>
            <a:off x="10308670" y="4373554"/>
            <a:ext cx="1131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animal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CDB9994D-8BDE-4FBB-B696-279F386FFDDD}"/>
              </a:ext>
            </a:extLst>
          </p:cNvPr>
          <p:cNvSpPr txBox="1"/>
          <p:nvPr/>
        </p:nvSpPr>
        <p:spPr>
          <a:xfrm>
            <a:off x="4787100" y="4374039"/>
            <a:ext cx="1131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animal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4DED939A-34E9-4C2D-B028-FD5157FF780E}"/>
              </a:ext>
            </a:extLst>
          </p:cNvPr>
          <p:cNvSpPr txBox="1"/>
          <p:nvPr/>
        </p:nvSpPr>
        <p:spPr>
          <a:xfrm>
            <a:off x="10336701" y="1405621"/>
            <a:ext cx="1131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animal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AFE90D1F-65A5-4E78-937C-D9F41FA35D1C}"/>
              </a:ext>
            </a:extLst>
          </p:cNvPr>
          <p:cNvSpPr txBox="1"/>
          <p:nvPr/>
        </p:nvSpPr>
        <p:spPr>
          <a:xfrm>
            <a:off x="4623480" y="2065288"/>
            <a:ext cx="14342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personne</a:t>
            </a: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0C8BA58A-3C39-49C9-B0A4-6E7D9DBA5E70}"/>
              </a:ext>
            </a:extLst>
          </p:cNvPr>
          <p:cNvSpPr txBox="1"/>
          <p:nvPr/>
        </p:nvSpPr>
        <p:spPr>
          <a:xfrm>
            <a:off x="10155754" y="5064073"/>
            <a:ext cx="14342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personne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D283B1F8-0B08-4506-973B-E9A31F9BF640}"/>
              </a:ext>
            </a:extLst>
          </p:cNvPr>
          <p:cNvSpPr txBox="1"/>
          <p:nvPr/>
        </p:nvSpPr>
        <p:spPr>
          <a:xfrm>
            <a:off x="4673942" y="5064073"/>
            <a:ext cx="14342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personne</a:t>
            </a: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0BCB4B9D-E359-4832-AD66-2C9E84BE3DED}"/>
              </a:ext>
            </a:extLst>
          </p:cNvPr>
          <p:cNvSpPr txBox="1"/>
          <p:nvPr/>
        </p:nvSpPr>
        <p:spPr>
          <a:xfrm>
            <a:off x="10146069" y="2086535"/>
            <a:ext cx="14342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personne</a:t>
            </a: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9EBAF966-4AD6-4B4B-9D7C-64CBB28F832E}"/>
              </a:ext>
            </a:extLst>
          </p:cNvPr>
          <p:cNvSpPr txBox="1"/>
          <p:nvPr/>
        </p:nvSpPr>
        <p:spPr>
          <a:xfrm>
            <a:off x="4925480" y="5758766"/>
            <a:ext cx="792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lieu</a:t>
            </a:r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0DEFE843-70A6-465E-80DA-62F919B10A18}"/>
              </a:ext>
            </a:extLst>
          </p:cNvPr>
          <p:cNvSpPr txBox="1"/>
          <p:nvPr/>
        </p:nvSpPr>
        <p:spPr>
          <a:xfrm>
            <a:off x="10461830" y="5745491"/>
            <a:ext cx="792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lieu</a:t>
            </a:r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id="{48106BEB-5179-41C1-B082-FEA2306A9D81}"/>
              </a:ext>
            </a:extLst>
          </p:cNvPr>
          <p:cNvSpPr txBox="1"/>
          <p:nvPr/>
        </p:nvSpPr>
        <p:spPr>
          <a:xfrm>
            <a:off x="10376970" y="2828322"/>
            <a:ext cx="792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lieu</a:t>
            </a:r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DF6A71D8-BEEA-4EF0-A6E0-851EF77D5E2C}"/>
              </a:ext>
            </a:extLst>
          </p:cNvPr>
          <p:cNvSpPr txBox="1"/>
          <p:nvPr/>
        </p:nvSpPr>
        <p:spPr>
          <a:xfrm>
            <a:off x="4839343" y="2803813"/>
            <a:ext cx="792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lieu</a:t>
            </a:r>
          </a:p>
        </p:txBody>
      </p:sp>
      <p:sp>
        <p:nvSpPr>
          <p:cNvPr id="59" name="ZoneTexte 58">
            <a:extLst>
              <a:ext uri="{FF2B5EF4-FFF2-40B4-BE49-F238E27FC236}">
                <a16:creationId xmlns:a16="http://schemas.microsoft.com/office/drawing/2014/main" id="{617CB111-76EF-4D61-88EF-A2F642B691BE}"/>
              </a:ext>
            </a:extLst>
          </p:cNvPr>
          <p:cNvSpPr txBox="1"/>
          <p:nvPr/>
        </p:nvSpPr>
        <p:spPr>
          <a:xfrm>
            <a:off x="927653" y="2268188"/>
            <a:ext cx="2004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Son parapluie</a:t>
            </a:r>
          </a:p>
        </p:txBody>
      </p:sp>
      <p:sp>
        <p:nvSpPr>
          <p:cNvPr id="60" name="Triangle isocèle 59">
            <a:extLst>
              <a:ext uri="{FF2B5EF4-FFF2-40B4-BE49-F238E27FC236}">
                <a16:creationId xmlns:a16="http://schemas.microsoft.com/office/drawing/2014/main" id="{19C51B35-5E27-4A94-A846-5D3BCC326815}"/>
              </a:ext>
            </a:extLst>
          </p:cNvPr>
          <p:cNvSpPr/>
          <p:nvPr/>
        </p:nvSpPr>
        <p:spPr>
          <a:xfrm>
            <a:off x="1174348" y="2843888"/>
            <a:ext cx="175825" cy="199589"/>
          </a:xfrm>
          <a:prstGeom prst="triangl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Triangle isocèle 60">
            <a:extLst>
              <a:ext uri="{FF2B5EF4-FFF2-40B4-BE49-F238E27FC236}">
                <a16:creationId xmlns:a16="http://schemas.microsoft.com/office/drawing/2014/main" id="{A15D6975-1A53-436D-A5ED-C9EAEFCD710E}"/>
              </a:ext>
            </a:extLst>
          </p:cNvPr>
          <p:cNvSpPr/>
          <p:nvPr/>
        </p:nvSpPr>
        <p:spPr>
          <a:xfrm>
            <a:off x="1753907" y="2709748"/>
            <a:ext cx="388105" cy="360846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ZoneTexte 63">
            <a:extLst>
              <a:ext uri="{FF2B5EF4-FFF2-40B4-BE49-F238E27FC236}">
                <a16:creationId xmlns:a16="http://schemas.microsoft.com/office/drawing/2014/main" id="{3B37D510-9B89-4A9F-B3D6-8ABBC7BF2D26}"/>
              </a:ext>
            </a:extLst>
          </p:cNvPr>
          <p:cNvSpPr txBox="1"/>
          <p:nvPr/>
        </p:nvSpPr>
        <p:spPr>
          <a:xfrm>
            <a:off x="6583155" y="2296120"/>
            <a:ext cx="19266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Des lunettes</a:t>
            </a:r>
          </a:p>
        </p:txBody>
      </p:sp>
      <p:sp>
        <p:nvSpPr>
          <p:cNvPr id="65" name="Triangle isocèle 64">
            <a:extLst>
              <a:ext uri="{FF2B5EF4-FFF2-40B4-BE49-F238E27FC236}">
                <a16:creationId xmlns:a16="http://schemas.microsoft.com/office/drawing/2014/main" id="{765897D2-2F67-48EC-B852-D3C74CA14E6D}"/>
              </a:ext>
            </a:extLst>
          </p:cNvPr>
          <p:cNvSpPr/>
          <p:nvPr/>
        </p:nvSpPr>
        <p:spPr>
          <a:xfrm>
            <a:off x="6811014" y="2871005"/>
            <a:ext cx="175825" cy="199589"/>
          </a:xfrm>
          <a:prstGeom prst="triangl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Triangle isocèle 65">
            <a:extLst>
              <a:ext uri="{FF2B5EF4-FFF2-40B4-BE49-F238E27FC236}">
                <a16:creationId xmlns:a16="http://schemas.microsoft.com/office/drawing/2014/main" id="{DBDAB137-CB97-4F16-807A-F48E98E2C7F1}"/>
              </a:ext>
            </a:extLst>
          </p:cNvPr>
          <p:cNvSpPr/>
          <p:nvPr/>
        </p:nvSpPr>
        <p:spPr>
          <a:xfrm>
            <a:off x="7504760" y="2725136"/>
            <a:ext cx="388105" cy="360846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ZoneTexte 68">
            <a:extLst>
              <a:ext uri="{FF2B5EF4-FFF2-40B4-BE49-F238E27FC236}">
                <a16:creationId xmlns:a16="http://schemas.microsoft.com/office/drawing/2014/main" id="{DCE0D457-6963-4D4F-9B83-96308B7F826D}"/>
              </a:ext>
            </a:extLst>
          </p:cNvPr>
          <p:cNvSpPr txBox="1"/>
          <p:nvPr/>
        </p:nvSpPr>
        <p:spPr>
          <a:xfrm>
            <a:off x="1231562" y="5247124"/>
            <a:ext cx="1820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Ce ballon</a:t>
            </a:r>
          </a:p>
        </p:txBody>
      </p:sp>
      <p:sp>
        <p:nvSpPr>
          <p:cNvPr id="70" name="Triangle isocèle 69">
            <a:extLst>
              <a:ext uri="{FF2B5EF4-FFF2-40B4-BE49-F238E27FC236}">
                <a16:creationId xmlns:a16="http://schemas.microsoft.com/office/drawing/2014/main" id="{69E6E681-D70E-4251-AA23-73F9AC9CA22D}"/>
              </a:ext>
            </a:extLst>
          </p:cNvPr>
          <p:cNvSpPr/>
          <p:nvPr/>
        </p:nvSpPr>
        <p:spPr>
          <a:xfrm>
            <a:off x="1372705" y="5855671"/>
            <a:ext cx="175825" cy="199589"/>
          </a:xfrm>
          <a:prstGeom prst="triangl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Triangle isocèle 70">
            <a:extLst>
              <a:ext uri="{FF2B5EF4-FFF2-40B4-BE49-F238E27FC236}">
                <a16:creationId xmlns:a16="http://schemas.microsoft.com/office/drawing/2014/main" id="{15C71360-4642-452D-AF6A-132DACDED666}"/>
              </a:ext>
            </a:extLst>
          </p:cNvPr>
          <p:cNvSpPr/>
          <p:nvPr/>
        </p:nvSpPr>
        <p:spPr>
          <a:xfrm>
            <a:off x="1896684" y="5731020"/>
            <a:ext cx="388105" cy="360846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ZoneTexte 73">
            <a:extLst>
              <a:ext uri="{FF2B5EF4-FFF2-40B4-BE49-F238E27FC236}">
                <a16:creationId xmlns:a16="http://schemas.microsoft.com/office/drawing/2014/main" id="{386C698A-DD16-4C8D-98F6-745881386D16}"/>
              </a:ext>
            </a:extLst>
          </p:cNvPr>
          <p:cNvSpPr txBox="1"/>
          <p:nvPr/>
        </p:nvSpPr>
        <p:spPr>
          <a:xfrm>
            <a:off x="6424835" y="5247123"/>
            <a:ext cx="22219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Des chaussures</a:t>
            </a:r>
          </a:p>
        </p:txBody>
      </p:sp>
      <p:sp>
        <p:nvSpPr>
          <p:cNvPr id="75" name="Triangle isocèle 74">
            <a:extLst>
              <a:ext uri="{FF2B5EF4-FFF2-40B4-BE49-F238E27FC236}">
                <a16:creationId xmlns:a16="http://schemas.microsoft.com/office/drawing/2014/main" id="{7C67F853-94C8-4E70-AA6B-A6951BEF88E1}"/>
              </a:ext>
            </a:extLst>
          </p:cNvPr>
          <p:cNvSpPr/>
          <p:nvPr/>
        </p:nvSpPr>
        <p:spPr>
          <a:xfrm>
            <a:off x="6723101" y="5832013"/>
            <a:ext cx="175825" cy="199589"/>
          </a:xfrm>
          <a:prstGeom prst="triangl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6" name="Triangle isocèle 75">
            <a:extLst>
              <a:ext uri="{FF2B5EF4-FFF2-40B4-BE49-F238E27FC236}">
                <a16:creationId xmlns:a16="http://schemas.microsoft.com/office/drawing/2014/main" id="{5F7E944B-B0C1-4C0B-81B9-2E2694A16C43}"/>
              </a:ext>
            </a:extLst>
          </p:cNvPr>
          <p:cNvSpPr/>
          <p:nvPr/>
        </p:nvSpPr>
        <p:spPr>
          <a:xfrm>
            <a:off x="7546488" y="5719227"/>
            <a:ext cx="388105" cy="360846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ZoneTexte 67">
            <a:extLst>
              <a:ext uri="{FF2B5EF4-FFF2-40B4-BE49-F238E27FC236}">
                <a16:creationId xmlns:a16="http://schemas.microsoft.com/office/drawing/2014/main" id="{264594B3-CD5B-47CE-A05B-EA79F1E4305B}"/>
              </a:ext>
            </a:extLst>
          </p:cNvPr>
          <p:cNvSpPr txBox="1"/>
          <p:nvPr/>
        </p:nvSpPr>
        <p:spPr>
          <a:xfrm>
            <a:off x="4552128" y="690958"/>
            <a:ext cx="16167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Objet / chose</a:t>
            </a:r>
          </a:p>
        </p:txBody>
      </p:sp>
      <p:sp>
        <p:nvSpPr>
          <p:cNvPr id="73" name="ZoneTexte 72">
            <a:extLst>
              <a:ext uri="{FF2B5EF4-FFF2-40B4-BE49-F238E27FC236}">
                <a16:creationId xmlns:a16="http://schemas.microsoft.com/office/drawing/2014/main" id="{ADCAC6AA-A446-41B0-B7C5-FB8D20377A0A}"/>
              </a:ext>
            </a:extLst>
          </p:cNvPr>
          <p:cNvSpPr txBox="1"/>
          <p:nvPr/>
        </p:nvSpPr>
        <p:spPr>
          <a:xfrm>
            <a:off x="10048467" y="3655457"/>
            <a:ext cx="16167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Objet / chose</a:t>
            </a:r>
          </a:p>
        </p:txBody>
      </p:sp>
      <p:sp>
        <p:nvSpPr>
          <p:cNvPr id="78" name="ZoneTexte 77">
            <a:extLst>
              <a:ext uri="{FF2B5EF4-FFF2-40B4-BE49-F238E27FC236}">
                <a16:creationId xmlns:a16="http://schemas.microsoft.com/office/drawing/2014/main" id="{CCB50937-E8AA-426B-825E-D5F11AE2D20A}"/>
              </a:ext>
            </a:extLst>
          </p:cNvPr>
          <p:cNvSpPr txBox="1"/>
          <p:nvPr/>
        </p:nvSpPr>
        <p:spPr>
          <a:xfrm>
            <a:off x="4517464" y="3634309"/>
            <a:ext cx="16167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Objet / chose</a:t>
            </a:r>
          </a:p>
        </p:txBody>
      </p:sp>
      <p:sp>
        <p:nvSpPr>
          <p:cNvPr id="79" name="ZoneTexte 78">
            <a:extLst>
              <a:ext uri="{FF2B5EF4-FFF2-40B4-BE49-F238E27FC236}">
                <a16:creationId xmlns:a16="http://schemas.microsoft.com/office/drawing/2014/main" id="{AB2E9D02-B528-410A-9946-926A3C80C51C}"/>
              </a:ext>
            </a:extLst>
          </p:cNvPr>
          <p:cNvSpPr txBox="1"/>
          <p:nvPr/>
        </p:nvSpPr>
        <p:spPr>
          <a:xfrm>
            <a:off x="10041583" y="714976"/>
            <a:ext cx="16167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Objet / chose</a:t>
            </a:r>
          </a:p>
        </p:txBody>
      </p:sp>
      <p:pic>
        <p:nvPicPr>
          <p:cNvPr id="15" name="Graphique 14">
            <a:extLst>
              <a:ext uri="{FF2B5EF4-FFF2-40B4-BE49-F238E27FC236}">
                <a16:creationId xmlns:a16="http://schemas.microsoft.com/office/drawing/2014/main" id="{35E324BD-6DCE-4F34-937C-7EAD2341CD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42225" y="1754211"/>
            <a:ext cx="1587978" cy="1587978"/>
          </a:xfrm>
          <a:prstGeom prst="rect">
            <a:avLst/>
          </a:prstGeom>
        </p:spPr>
      </p:pic>
      <p:pic>
        <p:nvPicPr>
          <p:cNvPr id="20" name="Graphique 19">
            <a:extLst>
              <a:ext uri="{FF2B5EF4-FFF2-40B4-BE49-F238E27FC236}">
                <a16:creationId xmlns:a16="http://schemas.microsoft.com/office/drawing/2014/main" id="{AE66EA7A-F3D9-46BD-9B19-15B75C5A3B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72515" y="1893954"/>
            <a:ext cx="1334989" cy="1334989"/>
          </a:xfrm>
          <a:prstGeom prst="rect">
            <a:avLst/>
          </a:prstGeom>
        </p:spPr>
      </p:pic>
      <p:pic>
        <p:nvPicPr>
          <p:cNvPr id="31" name="Graphique 30">
            <a:extLst>
              <a:ext uri="{FF2B5EF4-FFF2-40B4-BE49-F238E27FC236}">
                <a16:creationId xmlns:a16="http://schemas.microsoft.com/office/drawing/2014/main" id="{BE594AD4-66DB-4F56-BD58-38635768B4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013297" y="4707632"/>
            <a:ext cx="1427275" cy="1427275"/>
          </a:xfrm>
          <a:prstGeom prst="rect">
            <a:avLst/>
          </a:prstGeom>
        </p:spPr>
      </p:pic>
      <p:pic>
        <p:nvPicPr>
          <p:cNvPr id="34" name="Graphique 33">
            <a:extLst>
              <a:ext uri="{FF2B5EF4-FFF2-40B4-BE49-F238E27FC236}">
                <a16:creationId xmlns:a16="http://schemas.microsoft.com/office/drawing/2014/main" id="{E464DED0-AD9C-4F8A-909E-B05E43C59D4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289144" y="4448467"/>
            <a:ext cx="1705893" cy="1705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27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F38B9B78-F4B9-44F2-8A41-86E70A9A5FD7}"/>
              </a:ext>
            </a:extLst>
          </p:cNvPr>
          <p:cNvSpPr/>
          <p:nvPr/>
        </p:nvSpPr>
        <p:spPr>
          <a:xfrm>
            <a:off x="636104" y="503583"/>
            <a:ext cx="5459896" cy="292541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36E28226-D74F-489D-8CB2-532A20DF977C}"/>
              </a:ext>
            </a:extLst>
          </p:cNvPr>
          <p:cNvSpPr/>
          <p:nvPr/>
        </p:nvSpPr>
        <p:spPr>
          <a:xfrm>
            <a:off x="6096000" y="3429000"/>
            <a:ext cx="5459896" cy="292541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6184C090-8457-4633-8B85-0601FFA1C550}"/>
              </a:ext>
            </a:extLst>
          </p:cNvPr>
          <p:cNvSpPr/>
          <p:nvPr/>
        </p:nvSpPr>
        <p:spPr>
          <a:xfrm>
            <a:off x="636104" y="3429000"/>
            <a:ext cx="5459896" cy="292541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D418881F-679B-4F6F-A970-8EB372E1E065}"/>
              </a:ext>
            </a:extLst>
          </p:cNvPr>
          <p:cNvSpPr/>
          <p:nvPr/>
        </p:nvSpPr>
        <p:spPr>
          <a:xfrm>
            <a:off x="6096000" y="503583"/>
            <a:ext cx="5459896" cy="292541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riangle isocèle 6">
            <a:extLst>
              <a:ext uri="{FF2B5EF4-FFF2-40B4-BE49-F238E27FC236}">
                <a16:creationId xmlns:a16="http://schemas.microsoft.com/office/drawing/2014/main" id="{C622A5C2-EF41-460D-9C2E-C8CCB5B78A09}"/>
              </a:ext>
            </a:extLst>
          </p:cNvPr>
          <p:cNvSpPr/>
          <p:nvPr/>
        </p:nvSpPr>
        <p:spPr>
          <a:xfrm>
            <a:off x="927652" y="755374"/>
            <a:ext cx="993913" cy="954156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riangle isocèle 7">
            <a:extLst>
              <a:ext uri="{FF2B5EF4-FFF2-40B4-BE49-F238E27FC236}">
                <a16:creationId xmlns:a16="http://schemas.microsoft.com/office/drawing/2014/main" id="{233CECC0-E3A0-4CA0-9069-8053F9B846D0}"/>
              </a:ext>
            </a:extLst>
          </p:cNvPr>
          <p:cNvSpPr/>
          <p:nvPr/>
        </p:nvSpPr>
        <p:spPr>
          <a:xfrm>
            <a:off x="6387548" y="3634408"/>
            <a:ext cx="993913" cy="954156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riangle isocèle 8">
            <a:extLst>
              <a:ext uri="{FF2B5EF4-FFF2-40B4-BE49-F238E27FC236}">
                <a16:creationId xmlns:a16="http://schemas.microsoft.com/office/drawing/2014/main" id="{B17F7EE3-878B-4588-AB87-CB7A7A06A23D}"/>
              </a:ext>
            </a:extLst>
          </p:cNvPr>
          <p:cNvSpPr/>
          <p:nvPr/>
        </p:nvSpPr>
        <p:spPr>
          <a:xfrm>
            <a:off x="927652" y="3634408"/>
            <a:ext cx="993913" cy="954156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riangle isocèle 9">
            <a:extLst>
              <a:ext uri="{FF2B5EF4-FFF2-40B4-BE49-F238E27FC236}">
                <a16:creationId xmlns:a16="http://schemas.microsoft.com/office/drawing/2014/main" id="{DA3E547C-08D3-47BE-B052-B6CE8CB88B37}"/>
              </a:ext>
            </a:extLst>
          </p:cNvPr>
          <p:cNvSpPr/>
          <p:nvPr/>
        </p:nvSpPr>
        <p:spPr>
          <a:xfrm>
            <a:off x="6387548" y="755374"/>
            <a:ext cx="993913" cy="954156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1B308E66-A6C2-4A7F-B8F8-1FDD8760D619}"/>
              </a:ext>
            </a:extLst>
          </p:cNvPr>
          <p:cNvSpPr txBox="1"/>
          <p:nvPr/>
        </p:nvSpPr>
        <p:spPr>
          <a:xfrm>
            <a:off x="2067339" y="1020417"/>
            <a:ext cx="11264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Le nom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1176F8E2-37F5-4CE6-A04E-C8FBCFAE1045}"/>
              </a:ext>
            </a:extLst>
          </p:cNvPr>
          <p:cNvSpPr txBox="1"/>
          <p:nvPr/>
        </p:nvSpPr>
        <p:spPr>
          <a:xfrm>
            <a:off x="7600121" y="3880652"/>
            <a:ext cx="11264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Le nom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104A9C10-4F66-48F8-B127-EEB4A561297F}"/>
              </a:ext>
            </a:extLst>
          </p:cNvPr>
          <p:cNvSpPr txBox="1"/>
          <p:nvPr/>
        </p:nvSpPr>
        <p:spPr>
          <a:xfrm>
            <a:off x="2067338" y="3880653"/>
            <a:ext cx="11264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Le nom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3171E8C8-F9D0-4CFC-A1F3-A1C0060E1089}"/>
              </a:ext>
            </a:extLst>
          </p:cNvPr>
          <p:cNvSpPr txBox="1"/>
          <p:nvPr/>
        </p:nvSpPr>
        <p:spPr>
          <a:xfrm>
            <a:off x="7520609" y="1020417"/>
            <a:ext cx="11264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Le nom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B41BED15-CA82-499E-B19E-BC7657916170}"/>
              </a:ext>
            </a:extLst>
          </p:cNvPr>
          <p:cNvCxnSpPr/>
          <p:nvPr/>
        </p:nvCxnSpPr>
        <p:spPr>
          <a:xfrm>
            <a:off x="4585252" y="503583"/>
            <a:ext cx="0" cy="58508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41A47BD0-7219-4AAE-9287-8BCE91107155}"/>
              </a:ext>
            </a:extLst>
          </p:cNvPr>
          <p:cNvCxnSpPr/>
          <p:nvPr/>
        </p:nvCxnSpPr>
        <p:spPr>
          <a:xfrm>
            <a:off x="10083375" y="503583"/>
            <a:ext cx="0" cy="58508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0DD87A74-B821-4624-8C72-2CA25116E854}"/>
              </a:ext>
            </a:extLst>
          </p:cNvPr>
          <p:cNvCxnSpPr/>
          <p:nvPr/>
        </p:nvCxnSpPr>
        <p:spPr>
          <a:xfrm>
            <a:off x="4585252" y="1251249"/>
            <a:ext cx="15107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D333E547-B316-410A-94AA-F71BF5CCC69A}"/>
              </a:ext>
            </a:extLst>
          </p:cNvPr>
          <p:cNvCxnSpPr/>
          <p:nvPr/>
        </p:nvCxnSpPr>
        <p:spPr>
          <a:xfrm>
            <a:off x="4585252" y="1966291"/>
            <a:ext cx="15107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1DCF0247-9772-47D6-938F-4F9E3A357AE9}"/>
              </a:ext>
            </a:extLst>
          </p:cNvPr>
          <p:cNvCxnSpPr/>
          <p:nvPr/>
        </p:nvCxnSpPr>
        <p:spPr>
          <a:xfrm>
            <a:off x="10078278" y="4965232"/>
            <a:ext cx="15107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1A898DBF-656A-48F8-8A36-1D08E3956DFC}"/>
              </a:ext>
            </a:extLst>
          </p:cNvPr>
          <p:cNvCxnSpPr/>
          <p:nvPr/>
        </p:nvCxnSpPr>
        <p:spPr>
          <a:xfrm>
            <a:off x="10078278" y="4228089"/>
            <a:ext cx="15107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1834EAB0-B60E-41BF-9440-DE8CD394B7EC}"/>
              </a:ext>
            </a:extLst>
          </p:cNvPr>
          <p:cNvCxnSpPr/>
          <p:nvPr/>
        </p:nvCxnSpPr>
        <p:spPr>
          <a:xfrm>
            <a:off x="4585252" y="4973770"/>
            <a:ext cx="15107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AA58D418-AA8C-418E-8B19-C640D80C35EF}"/>
              </a:ext>
            </a:extLst>
          </p:cNvPr>
          <p:cNvCxnSpPr/>
          <p:nvPr/>
        </p:nvCxnSpPr>
        <p:spPr>
          <a:xfrm>
            <a:off x="4585252" y="4230060"/>
            <a:ext cx="15107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D56E4060-D84D-4ABE-B3ED-B5C31FC906DB}"/>
              </a:ext>
            </a:extLst>
          </p:cNvPr>
          <p:cNvCxnSpPr/>
          <p:nvPr/>
        </p:nvCxnSpPr>
        <p:spPr>
          <a:xfrm>
            <a:off x="10083375" y="1966291"/>
            <a:ext cx="15107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5FE3ABBD-4B23-4CB4-830A-0E8033D24BDC}"/>
              </a:ext>
            </a:extLst>
          </p:cNvPr>
          <p:cNvCxnSpPr/>
          <p:nvPr/>
        </p:nvCxnSpPr>
        <p:spPr>
          <a:xfrm>
            <a:off x="10083375" y="1284644"/>
            <a:ext cx="15107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id="{94CC34D6-A9DD-49B4-A5BD-B87AF5996211}"/>
              </a:ext>
            </a:extLst>
          </p:cNvPr>
          <p:cNvCxnSpPr/>
          <p:nvPr/>
        </p:nvCxnSpPr>
        <p:spPr>
          <a:xfrm>
            <a:off x="4585252" y="2657953"/>
            <a:ext cx="15107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814696E4-6E6D-4B8B-AA81-C6B1572CB049}"/>
              </a:ext>
            </a:extLst>
          </p:cNvPr>
          <p:cNvCxnSpPr/>
          <p:nvPr/>
        </p:nvCxnSpPr>
        <p:spPr>
          <a:xfrm>
            <a:off x="10045148" y="2678213"/>
            <a:ext cx="15107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id="{012EF00A-1BF6-4B33-87F0-5127C9436B78}"/>
              </a:ext>
            </a:extLst>
          </p:cNvPr>
          <p:cNvCxnSpPr/>
          <p:nvPr/>
        </p:nvCxnSpPr>
        <p:spPr>
          <a:xfrm>
            <a:off x="4585252" y="5635614"/>
            <a:ext cx="15107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FDB73176-B8B8-43EA-BAAB-CF85A7250987}"/>
              </a:ext>
            </a:extLst>
          </p:cNvPr>
          <p:cNvCxnSpPr/>
          <p:nvPr/>
        </p:nvCxnSpPr>
        <p:spPr>
          <a:xfrm>
            <a:off x="10078278" y="5635614"/>
            <a:ext cx="15107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ZoneTexte 43">
            <a:extLst>
              <a:ext uri="{FF2B5EF4-FFF2-40B4-BE49-F238E27FC236}">
                <a16:creationId xmlns:a16="http://schemas.microsoft.com/office/drawing/2014/main" id="{38232F26-4E87-4DBF-B789-06D1CB4D0C28}"/>
              </a:ext>
            </a:extLst>
          </p:cNvPr>
          <p:cNvSpPr txBox="1"/>
          <p:nvPr/>
        </p:nvSpPr>
        <p:spPr>
          <a:xfrm>
            <a:off x="4825326" y="1395228"/>
            <a:ext cx="1131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animal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C8CFD288-A5AC-44DE-AF87-F43D48368AC9}"/>
              </a:ext>
            </a:extLst>
          </p:cNvPr>
          <p:cNvSpPr txBox="1"/>
          <p:nvPr/>
        </p:nvSpPr>
        <p:spPr>
          <a:xfrm>
            <a:off x="10308670" y="4373554"/>
            <a:ext cx="1131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animal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CDB9994D-8BDE-4FBB-B696-279F386FFDDD}"/>
              </a:ext>
            </a:extLst>
          </p:cNvPr>
          <p:cNvSpPr txBox="1"/>
          <p:nvPr/>
        </p:nvSpPr>
        <p:spPr>
          <a:xfrm>
            <a:off x="4787100" y="4374039"/>
            <a:ext cx="1131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animal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4DED939A-34E9-4C2D-B028-FD5157FF780E}"/>
              </a:ext>
            </a:extLst>
          </p:cNvPr>
          <p:cNvSpPr txBox="1"/>
          <p:nvPr/>
        </p:nvSpPr>
        <p:spPr>
          <a:xfrm>
            <a:off x="10336701" y="1405621"/>
            <a:ext cx="1131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animal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AFE90D1F-65A5-4E78-937C-D9F41FA35D1C}"/>
              </a:ext>
            </a:extLst>
          </p:cNvPr>
          <p:cNvSpPr txBox="1"/>
          <p:nvPr/>
        </p:nvSpPr>
        <p:spPr>
          <a:xfrm>
            <a:off x="4623480" y="2065288"/>
            <a:ext cx="14342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personne</a:t>
            </a: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0C8BA58A-3C39-49C9-B0A4-6E7D9DBA5E70}"/>
              </a:ext>
            </a:extLst>
          </p:cNvPr>
          <p:cNvSpPr txBox="1"/>
          <p:nvPr/>
        </p:nvSpPr>
        <p:spPr>
          <a:xfrm>
            <a:off x="10155754" y="5064073"/>
            <a:ext cx="14342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personne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D283B1F8-0B08-4506-973B-E9A31F9BF640}"/>
              </a:ext>
            </a:extLst>
          </p:cNvPr>
          <p:cNvSpPr txBox="1"/>
          <p:nvPr/>
        </p:nvSpPr>
        <p:spPr>
          <a:xfrm>
            <a:off x="4673942" y="5064073"/>
            <a:ext cx="14342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personne</a:t>
            </a: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0BCB4B9D-E359-4832-AD66-2C9E84BE3DED}"/>
              </a:ext>
            </a:extLst>
          </p:cNvPr>
          <p:cNvSpPr txBox="1"/>
          <p:nvPr/>
        </p:nvSpPr>
        <p:spPr>
          <a:xfrm>
            <a:off x="10146069" y="2086535"/>
            <a:ext cx="14342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personne</a:t>
            </a: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9EBAF966-4AD6-4B4B-9D7C-64CBB28F832E}"/>
              </a:ext>
            </a:extLst>
          </p:cNvPr>
          <p:cNvSpPr txBox="1"/>
          <p:nvPr/>
        </p:nvSpPr>
        <p:spPr>
          <a:xfrm>
            <a:off x="4925480" y="5758766"/>
            <a:ext cx="792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lieu</a:t>
            </a:r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0DEFE843-70A6-465E-80DA-62F919B10A18}"/>
              </a:ext>
            </a:extLst>
          </p:cNvPr>
          <p:cNvSpPr txBox="1"/>
          <p:nvPr/>
        </p:nvSpPr>
        <p:spPr>
          <a:xfrm>
            <a:off x="10461830" y="5745491"/>
            <a:ext cx="792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lieu</a:t>
            </a:r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id="{48106BEB-5179-41C1-B082-FEA2306A9D81}"/>
              </a:ext>
            </a:extLst>
          </p:cNvPr>
          <p:cNvSpPr txBox="1"/>
          <p:nvPr/>
        </p:nvSpPr>
        <p:spPr>
          <a:xfrm>
            <a:off x="10376970" y="2828322"/>
            <a:ext cx="792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lieu</a:t>
            </a:r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DF6A71D8-BEEA-4EF0-A6E0-851EF77D5E2C}"/>
              </a:ext>
            </a:extLst>
          </p:cNvPr>
          <p:cNvSpPr txBox="1"/>
          <p:nvPr/>
        </p:nvSpPr>
        <p:spPr>
          <a:xfrm>
            <a:off x="4839343" y="2803813"/>
            <a:ext cx="792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lieu</a:t>
            </a:r>
          </a:p>
        </p:txBody>
      </p:sp>
      <p:sp>
        <p:nvSpPr>
          <p:cNvPr id="59" name="ZoneTexte 58">
            <a:extLst>
              <a:ext uri="{FF2B5EF4-FFF2-40B4-BE49-F238E27FC236}">
                <a16:creationId xmlns:a16="http://schemas.microsoft.com/office/drawing/2014/main" id="{617CB111-76EF-4D61-88EF-A2F642B691BE}"/>
              </a:ext>
            </a:extLst>
          </p:cNvPr>
          <p:cNvSpPr txBox="1"/>
          <p:nvPr/>
        </p:nvSpPr>
        <p:spPr>
          <a:xfrm>
            <a:off x="1028291" y="2245859"/>
            <a:ext cx="2004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Le médecin</a:t>
            </a:r>
          </a:p>
        </p:txBody>
      </p:sp>
      <p:sp>
        <p:nvSpPr>
          <p:cNvPr id="60" name="Triangle isocèle 59">
            <a:extLst>
              <a:ext uri="{FF2B5EF4-FFF2-40B4-BE49-F238E27FC236}">
                <a16:creationId xmlns:a16="http://schemas.microsoft.com/office/drawing/2014/main" id="{19C51B35-5E27-4A94-A846-5D3BCC326815}"/>
              </a:ext>
            </a:extLst>
          </p:cNvPr>
          <p:cNvSpPr/>
          <p:nvPr/>
        </p:nvSpPr>
        <p:spPr>
          <a:xfrm>
            <a:off x="1174348" y="2843888"/>
            <a:ext cx="175825" cy="199589"/>
          </a:xfrm>
          <a:prstGeom prst="triangl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Triangle isocèle 60">
            <a:extLst>
              <a:ext uri="{FF2B5EF4-FFF2-40B4-BE49-F238E27FC236}">
                <a16:creationId xmlns:a16="http://schemas.microsoft.com/office/drawing/2014/main" id="{A15D6975-1A53-436D-A5ED-C9EAEFCD710E}"/>
              </a:ext>
            </a:extLst>
          </p:cNvPr>
          <p:cNvSpPr/>
          <p:nvPr/>
        </p:nvSpPr>
        <p:spPr>
          <a:xfrm>
            <a:off x="1753907" y="2709748"/>
            <a:ext cx="388105" cy="360846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ZoneTexte 63">
            <a:extLst>
              <a:ext uri="{FF2B5EF4-FFF2-40B4-BE49-F238E27FC236}">
                <a16:creationId xmlns:a16="http://schemas.microsoft.com/office/drawing/2014/main" id="{3B37D510-9B89-4A9F-B3D6-8ABBC7BF2D26}"/>
              </a:ext>
            </a:extLst>
          </p:cNvPr>
          <p:cNvSpPr txBox="1"/>
          <p:nvPr/>
        </p:nvSpPr>
        <p:spPr>
          <a:xfrm>
            <a:off x="6583155" y="2296120"/>
            <a:ext cx="19266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Ma maitresse</a:t>
            </a:r>
          </a:p>
        </p:txBody>
      </p:sp>
      <p:sp>
        <p:nvSpPr>
          <p:cNvPr id="65" name="Triangle isocèle 64">
            <a:extLst>
              <a:ext uri="{FF2B5EF4-FFF2-40B4-BE49-F238E27FC236}">
                <a16:creationId xmlns:a16="http://schemas.microsoft.com/office/drawing/2014/main" id="{765897D2-2F67-48EC-B852-D3C74CA14E6D}"/>
              </a:ext>
            </a:extLst>
          </p:cNvPr>
          <p:cNvSpPr/>
          <p:nvPr/>
        </p:nvSpPr>
        <p:spPr>
          <a:xfrm>
            <a:off x="6811014" y="2871005"/>
            <a:ext cx="175825" cy="199589"/>
          </a:xfrm>
          <a:prstGeom prst="triangl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Triangle isocèle 65">
            <a:extLst>
              <a:ext uri="{FF2B5EF4-FFF2-40B4-BE49-F238E27FC236}">
                <a16:creationId xmlns:a16="http://schemas.microsoft.com/office/drawing/2014/main" id="{DBDAB137-CB97-4F16-807A-F48E98E2C7F1}"/>
              </a:ext>
            </a:extLst>
          </p:cNvPr>
          <p:cNvSpPr/>
          <p:nvPr/>
        </p:nvSpPr>
        <p:spPr>
          <a:xfrm>
            <a:off x="7504760" y="2725136"/>
            <a:ext cx="388105" cy="360846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ZoneTexte 68">
            <a:extLst>
              <a:ext uri="{FF2B5EF4-FFF2-40B4-BE49-F238E27FC236}">
                <a16:creationId xmlns:a16="http://schemas.microsoft.com/office/drawing/2014/main" id="{DCE0D457-6963-4D4F-9B83-96308B7F826D}"/>
              </a:ext>
            </a:extLst>
          </p:cNvPr>
          <p:cNvSpPr txBox="1"/>
          <p:nvPr/>
        </p:nvSpPr>
        <p:spPr>
          <a:xfrm>
            <a:off x="1231562" y="5247124"/>
            <a:ext cx="1820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Des amis</a:t>
            </a:r>
          </a:p>
        </p:txBody>
      </p:sp>
      <p:sp>
        <p:nvSpPr>
          <p:cNvPr id="70" name="Triangle isocèle 69">
            <a:extLst>
              <a:ext uri="{FF2B5EF4-FFF2-40B4-BE49-F238E27FC236}">
                <a16:creationId xmlns:a16="http://schemas.microsoft.com/office/drawing/2014/main" id="{69E6E681-D70E-4251-AA23-73F9AC9CA22D}"/>
              </a:ext>
            </a:extLst>
          </p:cNvPr>
          <p:cNvSpPr/>
          <p:nvPr/>
        </p:nvSpPr>
        <p:spPr>
          <a:xfrm>
            <a:off x="1372705" y="5855671"/>
            <a:ext cx="175825" cy="199589"/>
          </a:xfrm>
          <a:prstGeom prst="triangl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Triangle isocèle 70">
            <a:extLst>
              <a:ext uri="{FF2B5EF4-FFF2-40B4-BE49-F238E27FC236}">
                <a16:creationId xmlns:a16="http://schemas.microsoft.com/office/drawing/2014/main" id="{15C71360-4642-452D-AF6A-132DACDED666}"/>
              </a:ext>
            </a:extLst>
          </p:cNvPr>
          <p:cNvSpPr/>
          <p:nvPr/>
        </p:nvSpPr>
        <p:spPr>
          <a:xfrm>
            <a:off x="1896684" y="5731020"/>
            <a:ext cx="388105" cy="360846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ZoneTexte 73">
            <a:extLst>
              <a:ext uri="{FF2B5EF4-FFF2-40B4-BE49-F238E27FC236}">
                <a16:creationId xmlns:a16="http://schemas.microsoft.com/office/drawing/2014/main" id="{386C698A-DD16-4C8D-98F6-745881386D16}"/>
              </a:ext>
            </a:extLst>
          </p:cNvPr>
          <p:cNvSpPr txBox="1"/>
          <p:nvPr/>
        </p:nvSpPr>
        <p:spPr>
          <a:xfrm>
            <a:off x="6646899" y="5247123"/>
            <a:ext cx="22219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Un bébé</a:t>
            </a:r>
          </a:p>
        </p:txBody>
      </p:sp>
      <p:sp>
        <p:nvSpPr>
          <p:cNvPr id="75" name="Triangle isocèle 74">
            <a:extLst>
              <a:ext uri="{FF2B5EF4-FFF2-40B4-BE49-F238E27FC236}">
                <a16:creationId xmlns:a16="http://schemas.microsoft.com/office/drawing/2014/main" id="{7C67F853-94C8-4E70-AA6B-A6951BEF88E1}"/>
              </a:ext>
            </a:extLst>
          </p:cNvPr>
          <p:cNvSpPr/>
          <p:nvPr/>
        </p:nvSpPr>
        <p:spPr>
          <a:xfrm>
            <a:off x="6855124" y="5847731"/>
            <a:ext cx="175825" cy="199589"/>
          </a:xfrm>
          <a:prstGeom prst="triangl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6" name="Triangle isocèle 75">
            <a:extLst>
              <a:ext uri="{FF2B5EF4-FFF2-40B4-BE49-F238E27FC236}">
                <a16:creationId xmlns:a16="http://schemas.microsoft.com/office/drawing/2014/main" id="{5F7E944B-B0C1-4C0B-81B9-2E2694A16C43}"/>
              </a:ext>
            </a:extLst>
          </p:cNvPr>
          <p:cNvSpPr/>
          <p:nvPr/>
        </p:nvSpPr>
        <p:spPr>
          <a:xfrm>
            <a:off x="7256243" y="5670756"/>
            <a:ext cx="388105" cy="360846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ZoneTexte 67">
            <a:extLst>
              <a:ext uri="{FF2B5EF4-FFF2-40B4-BE49-F238E27FC236}">
                <a16:creationId xmlns:a16="http://schemas.microsoft.com/office/drawing/2014/main" id="{264594B3-CD5B-47CE-A05B-EA79F1E4305B}"/>
              </a:ext>
            </a:extLst>
          </p:cNvPr>
          <p:cNvSpPr txBox="1"/>
          <p:nvPr/>
        </p:nvSpPr>
        <p:spPr>
          <a:xfrm>
            <a:off x="4552128" y="690958"/>
            <a:ext cx="16167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Objet / chose</a:t>
            </a:r>
          </a:p>
        </p:txBody>
      </p:sp>
      <p:sp>
        <p:nvSpPr>
          <p:cNvPr id="73" name="ZoneTexte 72">
            <a:extLst>
              <a:ext uri="{FF2B5EF4-FFF2-40B4-BE49-F238E27FC236}">
                <a16:creationId xmlns:a16="http://schemas.microsoft.com/office/drawing/2014/main" id="{ADCAC6AA-A446-41B0-B7C5-FB8D20377A0A}"/>
              </a:ext>
            </a:extLst>
          </p:cNvPr>
          <p:cNvSpPr txBox="1"/>
          <p:nvPr/>
        </p:nvSpPr>
        <p:spPr>
          <a:xfrm>
            <a:off x="10048467" y="3655457"/>
            <a:ext cx="16167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Objet / chose</a:t>
            </a:r>
          </a:p>
        </p:txBody>
      </p:sp>
      <p:sp>
        <p:nvSpPr>
          <p:cNvPr id="78" name="ZoneTexte 77">
            <a:extLst>
              <a:ext uri="{FF2B5EF4-FFF2-40B4-BE49-F238E27FC236}">
                <a16:creationId xmlns:a16="http://schemas.microsoft.com/office/drawing/2014/main" id="{CCB50937-E8AA-426B-825E-D5F11AE2D20A}"/>
              </a:ext>
            </a:extLst>
          </p:cNvPr>
          <p:cNvSpPr txBox="1"/>
          <p:nvPr/>
        </p:nvSpPr>
        <p:spPr>
          <a:xfrm>
            <a:off x="4517464" y="3634309"/>
            <a:ext cx="16167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Objet / chose</a:t>
            </a:r>
          </a:p>
        </p:txBody>
      </p:sp>
      <p:sp>
        <p:nvSpPr>
          <p:cNvPr id="79" name="ZoneTexte 78">
            <a:extLst>
              <a:ext uri="{FF2B5EF4-FFF2-40B4-BE49-F238E27FC236}">
                <a16:creationId xmlns:a16="http://schemas.microsoft.com/office/drawing/2014/main" id="{AB2E9D02-B528-410A-9946-926A3C80C51C}"/>
              </a:ext>
            </a:extLst>
          </p:cNvPr>
          <p:cNvSpPr txBox="1"/>
          <p:nvPr/>
        </p:nvSpPr>
        <p:spPr>
          <a:xfrm>
            <a:off x="10041583" y="714976"/>
            <a:ext cx="16167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Objet / chose</a:t>
            </a:r>
          </a:p>
        </p:txBody>
      </p:sp>
      <p:pic>
        <p:nvPicPr>
          <p:cNvPr id="18" name="Graphique 17">
            <a:extLst>
              <a:ext uri="{FF2B5EF4-FFF2-40B4-BE49-F238E27FC236}">
                <a16:creationId xmlns:a16="http://schemas.microsoft.com/office/drawing/2014/main" id="{B0ECEEF2-B8BB-440D-A05B-DACE82575E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73627" y="1620148"/>
            <a:ext cx="1621316" cy="1621316"/>
          </a:xfrm>
          <a:prstGeom prst="rect">
            <a:avLst/>
          </a:prstGeom>
        </p:spPr>
      </p:pic>
      <p:pic>
        <p:nvPicPr>
          <p:cNvPr id="29" name="Graphique 28">
            <a:extLst>
              <a:ext uri="{FF2B5EF4-FFF2-40B4-BE49-F238E27FC236}">
                <a16:creationId xmlns:a16="http://schemas.microsoft.com/office/drawing/2014/main" id="{E90C4758-81E8-4329-8478-AF6450B1AC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43658" y="1631176"/>
            <a:ext cx="1656193" cy="1656193"/>
          </a:xfrm>
          <a:prstGeom prst="rect">
            <a:avLst/>
          </a:prstGeom>
        </p:spPr>
      </p:pic>
      <p:pic>
        <p:nvPicPr>
          <p:cNvPr id="32" name="Graphique 31">
            <a:extLst>
              <a:ext uri="{FF2B5EF4-FFF2-40B4-BE49-F238E27FC236}">
                <a16:creationId xmlns:a16="http://schemas.microsoft.com/office/drawing/2014/main" id="{C2AA311E-4C84-4202-AF88-0028B294A3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865624" y="4588564"/>
            <a:ext cx="1578317" cy="1578317"/>
          </a:xfrm>
          <a:prstGeom prst="rect">
            <a:avLst/>
          </a:prstGeom>
        </p:spPr>
      </p:pic>
      <p:pic>
        <p:nvPicPr>
          <p:cNvPr id="35" name="Graphique 34">
            <a:extLst>
              <a:ext uri="{FF2B5EF4-FFF2-40B4-BE49-F238E27FC236}">
                <a16:creationId xmlns:a16="http://schemas.microsoft.com/office/drawing/2014/main" id="{E8CDDF3F-9DA1-49AE-AAE2-4CE8AB5CE44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393089" y="4711938"/>
            <a:ext cx="1557477" cy="155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671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F38B9B78-F4B9-44F2-8A41-86E70A9A5FD7}"/>
              </a:ext>
            </a:extLst>
          </p:cNvPr>
          <p:cNvSpPr/>
          <p:nvPr/>
        </p:nvSpPr>
        <p:spPr>
          <a:xfrm>
            <a:off x="636104" y="503583"/>
            <a:ext cx="5459896" cy="292541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36E28226-D74F-489D-8CB2-532A20DF977C}"/>
              </a:ext>
            </a:extLst>
          </p:cNvPr>
          <p:cNvSpPr/>
          <p:nvPr/>
        </p:nvSpPr>
        <p:spPr>
          <a:xfrm>
            <a:off x="6096000" y="3429000"/>
            <a:ext cx="5459896" cy="292541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6184C090-8457-4633-8B85-0601FFA1C550}"/>
              </a:ext>
            </a:extLst>
          </p:cNvPr>
          <p:cNvSpPr/>
          <p:nvPr/>
        </p:nvSpPr>
        <p:spPr>
          <a:xfrm>
            <a:off x="636104" y="3429000"/>
            <a:ext cx="5459896" cy="292541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D418881F-679B-4F6F-A970-8EB372E1E065}"/>
              </a:ext>
            </a:extLst>
          </p:cNvPr>
          <p:cNvSpPr/>
          <p:nvPr/>
        </p:nvSpPr>
        <p:spPr>
          <a:xfrm>
            <a:off x="6096000" y="503583"/>
            <a:ext cx="5459896" cy="292541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riangle isocèle 6">
            <a:extLst>
              <a:ext uri="{FF2B5EF4-FFF2-40B4-BE49-F238E27FC236}">
                <a16:creationId xmlns:a16="http://schemas.microsoft.com/office/drawing/2014/main" id="{C622A5C2-EF41-460D-9C2E-C8CCB5B78A09}"/>
              </a:ext>
            </a:extLst>
          </p:cNvPr>
          <p:cNvSpPr/>
          <p:nvPr/>
        </p:nvSpPr>
        <p:spPr>
          <a:xfrm>
            <a:off x="927652" y="755374"/>
            <a:ext cx="993913" cy="954156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riangle isocèle 7">
            <a:extLst>
              <a:ext uri="{FF2B5EF4-FFF2-40B4-BE49-F238E27FC236}">
                <a16:creationId xmlns:a16="http://schemas.microsoft.com/office/drawing/2014/main" id="{233CECC0-E3A0-4CA0-9069-8053F9B846D0}"/>
              </a:ext>
            </a:extLst>
          </p:cNvPr>
          <p:cNvSpPr/>
          <p:nvPr/>
        </p:nvSpPr>
        <p:spPr>
          <a:xfrm>
            <a:off x="6387548" y="3634408"/>
            <a:ext cx="993913" cy="954156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riangle isocèle 8">
            <a:extLst>
              <a:ext uri="{FF2B5EF4-FFF2-40B4-BE49-F238E27FC236}">
                <a16:creationId xmlns:a16="http://schemas.microsoft.com/office/drawing/2014/main" id="{B17F7EE3-878B-4588-AB87-CB7A7A06A23D}"/>
              </a:ext>
            </a:extLst>
          </p:cNvPr>
          <p:cNvSpPr/>
          <p:nvPr/>
        </p:nvSpPr>
        <p:spPr>
          <a:xfrm>
            <a:off x="927652" y="3634408"/>
            <a:ext cx="993913" cy="954156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riangle isocèle 9">
            <a:extLst>
              <a:ext uri="{FF2B5EF4-FFF2-40B4-BE49-F238E27FC236}">
                <a16:creationId xmlns:a16="http://schemas.microsoft.com/office/drawing/2014/main" id="{DA3E547C-08D3-47BE-B052-B6CE8CB88B37}"/>
              </a:ext>
            </a:extLst>
          </p:cNvPr>
          <p:cNvSpPr/>
          <p:nvPr/>
        </p:nvSpPr>
        <p:spPr>
          <a:xfrm>
            <a:off x="6387548" y="755374"/>
            <a:ext cx="993913" cy="954156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1B308E66-A6C2-4A7F-B8F8-1FDD8760D619}"/>
              </a:ext>
            </a:extLst>
          </p:cNvPr>
          <p:cNvSpPr txBox="1"/>
          <p:nvPr/>
        </p:nvSpPr>
        <p:spPr>
          <a:xfrm>
            <a:off x="2067339" y="1020417"/>
            <a:ext cx="11264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Le nom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1176F8E2-37F5-4CE6-A04E-C8FBCFAE1045}"/>
              </a:ext>
            </a:extLst>
          </p:cNvPr>
          <p:cNvSpPr txBox="1"/>
          <p:nvPr/>
        </p:nvSpPr>
        <p:spPr>
          <a:xfrm>
            <a:off x="7600121" y="3880652"/>
            <a:ext cx="11264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Le nom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104A9C10-4F66-48F8-B127-EEB4A561297F}"/>
              </a:ext>
            </a:extLst>
          </p:cNvPr>
          <p:cNvSpPr txBox="1"/>
          <p:nvPr/>
        </p:nvSpPr>
        <p:spPr>
          <a:xfrm>
            <a:off x="2067338" y="3880653"/>
            <a:ext cx="11264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Le nom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3171E8C8-F9D0-4CFC-A1F3-A1C0060E1089}"/>
              </a:ext>
            </a:extLst>
          </p:cNvPr>
          <p:cNvSpPr txBox="1"/>
          <p:nvPr/>
        </p:nvSpPr>
        <p:spPr>
          <a:xfrm>
            <a:off x="7520609" y="1020417"/>
            <a:ext cx="11264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Le nom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B41BED15-CA82-499E-B19E-BC7657916170}"/>
              </a:ext>
            </a:extLst>
          </p:cNvPr>
          <p:cNvCxnSpPr/>
          <p:nvPr/>
        </p:nvCxnSpPr>
        <p:spPr>
          <a:xfrm>
            <a:off x="4585252" y="503583"/>
            <a:ext cx="0" cy="58508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41A47BD0-7219-4AAE-9287-8BCE91107155}"/>
              </a:ext>
            </a:extLst>
          </p:cNvPr>
          <p:cNvCxnSpPr/>
          <p:nvPr/>
        </p:nvCxnSpPr>
        <p:spPr>
          <a:xfrm>
            <a:off x="10083375" y="503583"/>
            <a:ext cx="0" cy="58508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0DD87A74-B821-4624-8C72-2CA25116E854}"/>
              </a:ext>
            </a:extLst>
          </p:cNvPr>
          <p:cNvCxnSpPr/>
          <p:nvPr/>
        </p:nvCxnSpPr>
        <p:spPr>
          <a:xfrm>
            <a:off x="4585252" y="1251249"/>
            <a:ext cx="15107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D333E547-B316-410A-94AA-F71BF5CCC69A}"/>
              </a:ext>
            </a:extLst>
          </p:cNvPr>
          <p:cNvCxnSpPr/>
          <p:nvPr/>
        </p:nvCxnSpPr>
        <p:spPr>
          <a:xfrm>
            <a:off x="4585252" y="1966291"/>
            <a:ext cx="15107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1DCF0247-9772-47D6-938F-4F9E3A357AE9}"/>
              </a:ext>
            </a:extLst>
          </p:cNvPr>
          <p:cNvCxnSpPr/>
          <p:nvPr/>
        </p:nvCxnSpPr>
        <p:spPr>
          <a:xfrm>
            <a:off x="10078278" y="4965232"/>
            <a:ext cx="15107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1A898DBF-656A-48F8-8A36-1D08E3956DFC}"/>
              </a:ext>
            </a:extLst>
          </p:cNvPr>
          <p:cNvCxnSpPr/>
          <p:nvPr/>
        </p:nvCxnSpPr>
        <p:spPr>
          <a:xfrm>
            <a:off x="10078278" y="4228089"/>
            <a:ext cx="15107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1834EAB0-B60E-41BF-9440-DE8CD394B7EC}"/>
              </a:ext>
            </a:extLst>
          </p:cNvPr>
          <p:cNvCxnSpPr/>
          <p:nvPr/>
        </p:nvCxnSpPr>
        <p:spPr>
          <a:xfrm>
            <a:off x="4585252" y="4973770"/>
            <a:ext cx="15107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AA58D418-AA8C-418E-8B19-C640D80C35EF}"/>
              </a:ext>
            </a:extLst>
          </p:cNvPr>
          <p:cNvCxnSpPr/>
          <p:nvPr/>
        </p:nvCxnSpPr>
        <p:spPr>
          <a:xfrm>
            <a:off x="4585252" y="4230060"/>
            <a:ext cx="15107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D56E4060-D84D-4ABE-B3ED-B5C31FC906DB}"/>
              </a:ext>
            </a:extLst>
          </p:cNvPr>
          <p:cNvCxnSpPr/>
          <p:nvPr/>
        </p:nvCxnSpPr>
        <p:spPr>
          <a:xfrm>
            <a:off x="10083375" y="1966291"/>
            <a:ext cx="15107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5FE3ABBD-4B23-4CB4-830A-0E8033D24BDC}"/>
              </a:ext>
            </a:extLst>
          </p:cNvPr>
          <p:cNvCxnSpPr/>
          <p:nvPr/>
        </p:nvCxnSpPr>
        <p:spPr>
          <a:xfrm>
            <a:off x="10083375" y="1284644"/>
            <a:ext cx="15107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id="{94CC34D6-A9DD-49B4-A5BD-B87AF5996211}"/>
              </a:ext>
            </a:extLst>
          </p:cNvPr>
          <p:cNvCxnSpPr/>
          <p:nvPr/>
        </p:nvCxnSpPr>
        <p:spPr>
          <a:xfrm>
            <a:off x="4585252" y="2657953"/>
            <a:ext cx="15107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814696E4-6E6D-4B8B-AA81-C6B1572CB049}"/>
              </a:ext>
            </a:extLst>
          </p:cNvPr>
          <p:cNvCxnSpPr/>
          <p:nvPr/>
        </p:nvCxnSpPr>
        <p:spPr>
          <a:xfrm>
            <a:off x="10045148" y="2678213"/>
            <a:ext cx="15107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id="{012EF00A-1BF6-4B33-87F0-5127C9436B78}"/>
              </a:ext>
            </a:extLst>
          </p:cNvPr>
          <p:cNvCxnSpPr/>
          <p:nvPr/>
        </p:nvCxnSpPr>
        <p:spPr>
          <a:xfrm>
            <a:off x="4585252" y="5635614"/>
            <a:ext cx="15107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FDB73176-B8B8-43EA-BAAB-CF85A7250987}"/>
              </a:ext>
            </a:extLst>
          </p:cNvPr>
          <p:cNvCxnSpPr/>
          <p:nvPr/>
        </p:nvCxnSpPr>
        <p:spPr>
          <a:xfrm>
            <a:off x="10078278" y="5635614"/>
            <a:ext cx="15107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ZoneTexte 43">
            <a:extLst>
              <a:ext uri="{FF2B5EF4-FFF2-40B4-BE49-F238E27FC236}">
                <a16:creationId xmlns:a16="http://schemas.microsoft.com/office/drawing/2014/main" id="{38232F26-4E87-4DBF-B789-06D1CB4D0C28}"/>
              </a:ext>
            </a:extLst>
          </p:cNvPr>
          <p:cNvSpPr txBox="1"/>
          <p:nvPr/>
        </p:nvSpPr>
        <p:spPr>
          <a:xfrm>
            <a:off x="4825326" y="1395228"/>
            <a:ext cx="1131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animal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C8CFD288-A5AC-44DE-AF87-F43D48368AC9}"/>
              </a:ext>
            </a:extLst>
          </p:cNvPr>
          <p:cNvSpPr txBox="1"/>
          <p:nvPr/>
        </p:nvSpPr>
        <p:spPr>
          <a:xfrm>
            <a:off x="10308670" y="4373554"/>
            <a:ext cx="1131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animal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CDB9994D-8BDE-4FBB-B696-279F386FFDDD}"/>
              </a:ext>
            </a:extLst>
          </p:cNvPr>
          <p:cNvSpPr txBox="1"/>
          <p:nvPr/>
        </p:nvSpPr>
        <p:spPr>
          <a:xfrm>
            <a:off x="4787100" y="4374039"/>
            <a:ext cx="1131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animal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4DED939A-34E9-4C2D-B028-FD5157FF780E}"/>
              </a:ext>
            </a:extLst>
          </p:cNvPr>
          <p:cNvSpPr txBox="1"/>
          <p:nvPr/>
        </p:nvSpPr>
        <p:spPr>
          <a:xfrm>
            <a:off x="10336701" y="1405621"/>
            <a:ext cx="1131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animal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AFE90D1F-65A5-4E78-937C-D9F41FA35D1C}"/>
              </a:ext>
            </a:extLst>
          </p:cNvPr>
          <p:cNvSpPr txBox="1"/>
          <p:nvPr/>
        </p:nvSpPr>
        <p:spPr>
          <a:xfrm>
            <a:off x="4623480" y="2065288"/>
            <a:ext cx="14342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personne</a:t>
            </a: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0C8BA58A-3C39-49C9-B0A4-6E7D9DBA5E70}"/>
              </a:ext>
            </a:extLst>
          </p:cNvPr>
          <p:cNvSpPr txBox="1"/>
          <p:nvPr/>
        </p:nvSpPr>
        <p:spPr>
          <a:xfrm>
            <a:off x="10155754" y="5064073"/>
            <a:ext cx="14342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personne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D283B1F8-0B08-4506-973B-E9A31F9BF640}"/>
              </a:ext>
            </a:extLst>
          </p:cNvPr>
          <p:cNvSpPr txBox="1"/>
          <p:nvPr/>
        </p:nvSpPr>
        <p:spPr>
          <a:xfrm>
            <a:off x="4673942" y="5064073"/>
            <a:ext cx="14342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personne</a:t>
            </a: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0BCB4B9D-E359-4832-AD66-2C9E84BE3DED}"/>
              </a:ext>
            </a:extLst>
          </p:cNvPr>
          <p:cNvSpPr txBox="1"/>
          <p:nvPr/>
        </p:nvSpPr>
        <p:spPr>
          <a:xfrm>
            <a:off x="10146069" y="2086535"/>
            <a:ext cx="14342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personne</a:t>
            </a: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9EBAF966-4AD6-4B4B-9D7C-64CBB28F832E}"/>
              </a:ext>
            </a:extLst>
          </p:cNvPr>
          <p:cNvSpPr txBox="1"/>
          <p:nvPr/>
        </p:nvSpPr>
        <p:spPr>
          <a:xfrm>
            <a:off x="4925480" y="5758766"/>
            <a:ext cx="792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lieu</a:t>
            </a:r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0DEFE843-70A6-465E-80DA-62F919B10A18}"/>
              </a:ext>
            </a:extLst>
          </p:cNvPr>
          <p:cNvSpPr txBox="1"/>
          <p:nvPr/>
        </p:nvSpPr>
        <p:spPr>
          <a:xfrm>
            <a:off x="10461830" y="5745491"/>
            <a:ext cx="792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lieu</a:t>
            </a:r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id="{48106BEB-5179-41C1-B082-FEA2306A9D81}"/>
              </a:ext>
            </a:extLst>
          </p:cNvPr>
          <p:cNvSpPr txBox="1"/>
          <p:nvPr/>
        </p:nvSpPr>
        <p:spPr>
          <a:xfrm>
            <a:off x="10376970" y="2828322"/>
            <a:ext cx="792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lieu</a:t>
            </a:r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DF6A71D8-BEEA-4EF0-A6E0-851EF77D5E2C}"/>
              </a:ext>
            </a:extLst>
          </p:cNvPr>
          <p:cNvSpPr txBox="1"/>
          <p:nvPr/>
        </p:nvSpPr>
        <p:spPr>
          <a:xfrm>
            <a:off x="4839343" y="2803813"/>
            <a:ext cx="792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lieu</a:t>
            </a:r>
          </a:p>
        </p:txBody>
      </p:sp>
      <p:sp>
        <p:nvSpPr>
          <p:cNvPr id="59" name="ZoneTexte 58">
            <a:extLst>
              <a:ext uri="{FF2B5EF4-FFF2-40B4-BE49-F238E27FC236}">
                <a16:creationId xmlns:a16="http://schemas.microsoft.com/office/drawing/2014/main" id="{617CB111-76EF-4D61-88EF-A2F642B691BE}"/>
              </a:ext>
            </a:extLst>
          </p:cNvPr>
          <p:cNvSpPr txBox="1"/>
          <p:nvPr/>
        </p:nvSpPr>
        <p:spPr>
          <a:xfrm>
            <a:off x="1028291" y="2245859"/>
            <a:ext cx="2004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Un cuisinier</a:t>
            </a:r>
          </a:p>
        </p:txBody>
      </p:sp>
      <p:sp>
        <p:nvSpPr>
          <p:cNvPr id="60" name="Triangle isocèle 59">
            <a:extLst>
              <a:ext uri="{FF2B5EF4-FFF2-40B4-BE49-F238E27FC236}">
                <a16:creationId xmlns:a16="http://schemas.microsoft.com/office/drawing/2014/main" id="{19C51B35-5E27-4A94-A846-5D3BCC326815}"/>
              </a:ext>
            </a:extLst>
          </p:cNvPr>
          <p:cNvSpPr/>
          <p:nvPr/>
        </p:nvSpPr>
        <p:spPr>
          <a:xfrm>
            <a:off x="1228153" y="2817789"/>
            <a:ext cx="175825" cy="199589"/>
          </a:xfrm>
          <a:prstGeom prst="triangl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Triangle isocèle 60">
            <a:extLst>
              <a:ext uri="{FF2B5EF4-FFF2-40B4-BE49-F238E27FC236}">
                <a16:creationId xmlns:a16="http://schemas.microsoft.com/office/drawing/2014/main" id="{A15D6975-1A53-436D-A5ED-C9EAEFCD710E}"/>
              </a:ext>
            </a:extLst>
          </p:cNvPr>
          <p:cNvSpPr/>
          <p:nvPr/>
        </p:nvSpPr>
        <p:spPr>
          <a:xfrm>
            <a:off x="1803221" y="2709748"/>
            <a:ext cx="388105" cy="360846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ZoneTexte 63">
            <a:extLst>
              <a:ext uri="{FF2B5EF4-FFF2-40B4-BE49-F238E27FC236}">
                <a16:creationId xmlns:a16="http://schemas.microsoft.com/office/drawing/2014/main" id="{3B37D510-9B89-4A9F-B3D6-8ABBC7BF2D26}"/>
              </a:ext>
            </a:extLst>
          </p:cNvPr>
          <p:cNvSpPr txBox="1"/>
          <p:nvPr/>
        </p:nvSpPr>
        <p:spPr>
          <a:xfrm>
            <a:off x="6583155" y="2296120"/>
            <a:ext cx="19266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Une policière</a:t>
            </a:r>
          </a:p>
        </p:txBody>
      </p:sp>
      <p:sp>
        <p:nvSpPr>
          <p:cNvPr id="65" name="Triangle isocèle 64">
            <a:extLst>
              <a:ext uri="{FF2B5EF4-FFF2-40B4-BE49-F238E27FC236}">
                <a16:creationId xmlns:a16="http://schemas.microsoft.com/office/drawing/2014/main" id="{765897D2-2F67-48EC-B852-D3C74CA14E6D}"/>
              </a:ext>
            </a:extLst>
          </p:cNvPr>
          <p:cNvSpPr/>
          <p:nvPr/>
        </p:nvSpPr>
        <p:spPr>
          <a:xfrm>
            <a:off x="6811014" y="2871005"/>
            <a:ext cx="175825" cy="199589"/>
          </a:xfrm>
          <a:prstGeom prst="triangl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Triangle isocèle 65">
            <a:extLst>
              <a:ext uri="{FF2B5EF4-FFF2-40B4-BE49-F238E27FC236}">
                <a16:creationId xmlns:a16="http://schemas.microsoft.com/office/drawing/2014/main" id="{DBDAB137-CB97-4F16-807A-F48E98E2C7F1}"/>
              </a:ext>
            </a:extLst>
          </p:cNvPr>
          <p:cNvSpPr/>
          <p:nvPr/>
        </p:nvSpPr>
        <p:spPr>
          <a:xfrm>
            <a:off x="7504760" y="2725136"/>
            <a:ext cx="388105" cy="360846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ZoneTexte 68">
            <a:extLst>
              <a:ext uri="{FF2B5EF4-FFF2-40B4-BE49-F238E27FC236}">
                <a16:creationId xmlns:a16="http://schemas.microsoft.com/office/drawing/2014/main" id="{DCE0D457-6963-4D4F-9B83-96308B7F826D}"/>
              </a:ext>
            </a:extLst>
          </p:cNvPr>
          <p:cNvSpPr txBox="1"/>
          <p:nvPr/>
        </p:nvSpPr>
        <p:spPr>
          <a:xfrm>
            <a:off x="1231562" y="5247124"/>
            <a:ext cx="1820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Des cyclistes</a:t>
            </a:r>
          </a:p>
        </p:txBody>
      </p:sp>
      <p:sp>
        <p:nvSpPr>
          <p:cNvPr id="70" name="Triangle isocèle 69">
            <a:extLst>
              <a:ext uri="{FF2B5EF4-FFF2-40B4-BE49-F238E27FC236}">
                <a16:creationId xmlns:a16="http://schemas.microsoft.com/office/drawing/2014/main" id="{69E6E681-D70E-4251-AA23-73F9AC9CA22D}"/>
              </a:ext>
            </a:extLst>
          </p:cNvPr>
          <p:cNvSpPr/>
          <p:nvPr/>
        </p:nvSpPr>
        <p:spPr>
          <a:xfrm>
            <a:off x="1424039" y="5857008"/>
            <a:ext cx="175825" cy="199589"/>
          </a:xfrm>
          <a:prstGeom prst="triangl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Triangle isocèle 70">
            <a:extLst>
              <a:ext uri="{FF2B5EF4-FFF2-40B4-BE49-F238E27FC236}">
                <a16:creationId xmlns:a16="http://schemas.microsoft.com/office/drawing/2014/main" id="{15C71360-4642-452D-AF6A-132DACDED666}"/>
              </a:ext>
            </a:extLst>
          </p:cNvPr>
          <p:cNvSpPr/>
          <p:nvPr/>
        </p:nvSpPr>
        <p:spPr>
          <a:xfrm>
            <a:off x="2067338" y="5756417"/>
            <a:ext cx="388105" cy="360846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ZoneTexte 73">
            <a:extLst>
              <a:ext uri="{FF2B5EF4-FFF2-40B4-BE49-F238E27FC236}">
                <a16:creationId xmlns:a16="http://schemas.microsoft.com/office/drawing/2014/main" id="{386C698A-DD16-4C8D-98F6-745881386D16}"/>
              </a:ext>
            </a:extLst>
          </p:cNvPr>
          <p:cNvSpPr txBox="1"/>
          <p:nvPr/>
        </p:nvSpPr>
        <p:spPr>
          <a:xfrm>
            <a:off x="6646899" y="5247123"/>
            <a:ext cx="22219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Un pilote</a:t>
            </a:r>
          </a:p>
        </p:txBody>
      </p:sp>
      <p:sp>
        <p:nvSpPr>
          <p:cNvPr id="75" name="Triangle isocèle 74">
            <a:extLst>
              <a:ext uri="{FF2B5EF4-FFF2-40B4-BE49-F238E27FC236}">
                <a16:creationId xmlns:a16="http://schemas.microsoft.com/office/drawing/2014/main" id="{7C67F853-94C8-4E70-AA6B-A6951BEF88E1}"/>
              </a:ext>
            </a:extLst>
          </p:cNvPr>
          <p:cNvSpPr/>
          <p:nvPr/>
        </p:nvSpPr>
        <p:spPr>
          <a:xfrm>
            <a:off x="6855124" y="5847731"/>
            <a:ext cx="175825" cy="199589"/>
          </a:xfrm>
          <a:prstGeom prst="triangl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6" name="Triangle isocèle 75">
            <a:extLst>
              <a:ext uri="{FF2B5EF4-FFF2-40B4-BE49-F238E27FC236}">
                <a16:creationId xmlns:a16="http://schemas.microsoft.com/office/drawing/2014/main" id="{5F7E944B-B0C1-4C0B-81B9-2E2694A16C43}"/>
              </a:ext>
            </a:extLst>
          </p:cNvPr>
          <p:cNvSpPr/>
          <p:nvPr/>
        </p:nvSpPr>
        <p:spPr>
          <a:xfrm>
            <a:off x="7256243" y="5670756"/>
            <a:ext cx="388105" cy="360846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ZoneTexte 67">
            <a:extLst>
              <a:ext uri="{FF2B5EF4-FFF2-40B4-BE49-F238E27FC236}">
                <a16:creationId xmlns:a16="http://schemas.microsoft.com/office/drawing/2014/main" id="{264594B3-CD5B-47CE-A05B-EA79F1E4305B}"/>
              </a:ext>
            </a:extLst>
          </p:cNvPr>
          <p:cNvSpPr txBox="1"/>
          <p:nvPr/>
        </p:nvSpPr>
        <p:spPr>
          <a:xfrm>
            <a:off x="4552128" y="690958"/>
            <a:ext cx="16167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Objet / chose</a:t>
            </a:r>
          </a:p>
        </p:txBody>
      </p:sp>
      <p:sp>
        <p:nvSpPr>
          <p:cNvPr id="73" name="ZoneTexte 72">
            <a:extLst>
              <a:ext uri="{FF2B5EF4-FFF2-40B4-BE49-F238E27FC236}">
                <a16:creationId xmlns:a16="http://schemas.microsoft.com/office/drawing/2014/main" id="{ADCAC6AA-A446-41B0-B7C5-FB8D20377A0A}"/>
              </a:ext>
            </a:extLst>
          </p:cNvPr>
          <p:cNvSpPr txBox="1"/>
          <p:nvPr/>
        </p:nvSpPr>
        <p:spPr>
          <a:xfrm>
            <a:off x="10048467" y="3655457"/>
            <a:ext cx="16167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Objet / chose</a:t>
            </a:r>
          </a:p>
        </p:txBody>
      </p:sp>
      <p:sp>
        <p:nvSpPr>
          <p:cNvPr id="78" name="ZoneTexte 77">
            <a:extLst>
              <a:ext uri="{FF2B5EF4-FFF2-40B4-BE49-F238E27FC236}">
                <a16:creationId xmlns:a16="http://schemas.microsoft.com/office/drawing/2014/main" id="{CCB50937-E8AA-426B-825E-D5F11AE2D20A}"/>
              </a:ext>
            </a:extLst>
          </p:cNvPr>
          <p:cNvSpPr txBox="1"/>
          <p:nvPr/>
        </p:nvSpPr>
        <p:spPr>
          <a:xfrm>
            <a:off x="4517464" y="3634309"/>
            <a:ext cx="16167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Objet / chose</a:t>
            </a:r>
          </a:p>
        </p:txBody>
      </p:sp>
      <p:sp>
        <p:nvSpPr>
          <p:cNvPr id="79" name="ZoneTexte 78">
            <a:extLst>
              <a:ext uri="{FF2B5EF4-FFF2-40B4-BE49-F238E27FC236}">
                <a16:creationId xmlns:a16="http://schemas.microsoft.com/office/drawing/2014/main" id="{AB2E9D02-B528-410A-9946-926A3C80C51C}"/>
              </a:ext>
            </a:extLst>
          </p:cNvPr>
          <p:cNvSpPr txBox="1"/>
          <p:nvPr/>
        </p:nvSpPr>
        <p:spPr>
          <a:xfrm>
            <a:off x="10041583" y="714976"/>
            <a:ext cx="16167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Objet / chose</a:t>
            </a:r>
          </a:p>
        </p:txBody>
      </p:sp>
      <p:pic>
        <p:nvPicPr>
          <p:cNvPr id="15" name="Graphique 14">
            <a:extLst>
              <a:ext uri="{FF2B5EF4-FFF2-40B4-BE49-F238E27FC236}">
                <a16:creationId xmlns:a16="http://schemas.microsoft.com/office/drawing/2014/main" id="{511AEBE9-DC8B-4B96-8789-FC9874115A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68296" y="1771819"/>
            <a:ext cx="1463206" cy="1463206"/>
          </a:xfrm>
          <a:prstGeom prst="rect">
            <a:avLst/>
          </a:prstGeom>
        </p:spPr>
      </p:pic>
      <p:pic>
        <p:nvPicPr>
          <p:cNvPr id="20" name="Graphique 19">
            <a:extLst>
              <a:ext uri="{FF2B5EF4-FFF2-40B4-BE49-F238E27FC236}">
                <a16:creationId xmlns:a16="http://schemas.microsoft.com/office/drawing/2014/main" id="{8C057132-5C15-4022-8DC6-6502FB212F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57457" y="1534143"/>
            <a:ext cx="1678794" cy="1678794"/>
          </a:xfrm>
          <a:prstGeom prst="rect">
            <a:avLst/>
          </a:prstGeom>
        </p:spPr>
      </p:pic>
      <p:pic>
        <p:nvPicPr>
          <p:cNvPr id="31" name="Graphique 30">
            <a:extLst>
              <a:ext uri="{FF2B5EF4-FFF2-40B4-BE49-F238E27FC236}">
                <a16:creationId xmlns:a16="http://schemas.microsoft.com/office/drawing/2014/main" id="{1667722C-2381-4D12-A3E4-309BCBF3F2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16515" y="4433078"/>
            <a:ext cx="917260" cy="917260"/>
          </a:xfrm>
          <a:prstGeom prst="rect">
            <a:avLst/>
          </a:prstGeom>
        </p:spPr>
      </p:pic>
      <p:pic>
        <p:nvPicPr>
          <p:cNvPr id="67" name="Graphique 66">
            <a:extLst>
              <a:ext uri="{FF2B5EF4-FFF2-40B4-BE49-F238E27FC236}">
                <a16:creationId xmlns:a16="http://schemas.microsoft.com/office/drawing/2014/main" id="{259B9DDE-FFBB-43FF-9A3F-E5801587BF1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428931" y="5300136"/>
            <a:ext cx="917260" cy="917260"/>
          </a:xfrm>
          <a:prstGeom prst="rect">
            <a:avLst/>
          </a:prstGeom>
        </p:spPr>
      </p:pic>
      <p:pic>
        <p:nvPicPr>
          <p:cNvPr id="72" name="Graphique 71">
            <a:extLst>
              <a:ext uri="{FF2B5EF4-FFF2-40B4-BE49-F238E27FC236}">
                <a16:creationId xmlns:a16="http://schemas.microsoft.com/office/drawing/2014/main" id="{06552F77-705C-4805-A859-703B5686FF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55252" y="4314238"/>
            <a:ext cx="917260" cy="917260"/>
          </a:xfrm>
          <a:prstGeom prst="rect">
            <a:avLst/>
          </a:prstGeom>
        </p:spPr>
      </p:pic>
      <p:pic>
        <p:nvPicPr>
          <p:cNvPr id="34" name="Graphique 33">
            <a:extLst>
              <a:ext uri="{FF2B5EF4-FFF2-40B4-BE49-F238E27FC236}">
                <a16:creationId xmlns:a16="http://schemas.microsoft.com/office/drawing/2014/main" id="{F3A876EB-DA09-434D-9D60-891497293C6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312172" y="4436443"/>
            <a:ext cx="1716924" cy="171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934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F38B9B78-F4B9-44F2-8A41-86E70A9A5FD7}"/>
              </a:ext>
            </a:extLst>
          </p:cNvPr>
          <p:cNvSpPr/>
          <p:nvPr/>
        </p:nvSpPr>
        <p:spPr>
          <a:xfrm>
            <a:off x="636104" y="503583"/>
            <a:ext cx="5459896" cy="292541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36E28226-D74F-489D-8CB2-532A20DF977C}"/>
              </a:ext>
            </a:extLst>
          </p:cNvPr>
          <p:cNvSpPr/>
          <p:nvPr/>
        </p:nvSpPr>
        <p:spPr>
          <a:xfrm>
            <a:off x="6096000" y="3429000"/>
            <a:ext cx="5459896" cy="292541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6184C090-8457-4633-8B85-0601FFA1C550}"/>
              </a:ext>
            </a:extLst>
          </p:cNvPr>
          <p:cNvSpPr/>
          <p:nvPr/>
        </p:nvSpPr>
        <p:spPr>
          <a:xfrm>
            <a:off x="636104" y="3429000"/>
            <a:ext cx="5459896" cy="292541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D418881F-679B-4F6F-A970-8EB372E1E065}"/>
              </a:ext>
            </a:extLst>
          </p:cNvPr>
          <p:cNvSpPr/>
          <p:nvPr/>
        </p:nvSpPr>
        <p:spPr>
          <a:xfrm>
            <a:off x="6096000" y="503583"/>
            <a:ext cx="5459896" cy="292541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riangle isocèle 6">
            <a:extLst>
              <a:ext uri="{FF2B5EF4-FFF2-40B4-BE49-F238E27FC236}">
                <a16:creationId xmlns:a16="http://schemas.microsoft.com/office/drawing/2014/main" id="{C622A5C2-EF41-460D-9C2E-C8CCB5B78A09}"/>
              </a:ext>
            </a:extLst>
          </p:cNvPr>
          <p:cNvSpPr/>
          <p:nvPr/>
        </p:nvSpPr>
        <p:spPr>
          <a:xfrm>
            <a:off x="927652" y="755374"/>
            <a:ext cx="993913" cy="954156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riangle isocèle 7">
            <a:extLst>
              <a:ext uri="{FF2B5EF4-FFF2-40B4-BE49-F238E27FC236}">
                <a16:creationId xmlns:a16="http://schemas.microsoft.com/office/drawing/2014/main" id="{233CECC0-E3A0-4CA0-9069-8053F9B846D0}"/>
              </a:ext>
            </a:extLst>
          </p:cNvPr>
          <p:cNvSpPr/>
          <p:nvPr/>
        </p:nvSpPr>
        <p:spPr>
          <a:xfrm>
            <a:off x="6387548" y="3634408"/>
            <a:ext cx="993913" cy="954156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riangle isocèle 8">
            <a:extLst>
              <a:ext uri="{FF2B5EF4-FFF2-40B4-BE49-F238E27FC236}">
                <a16:creationId xmlns:a16="http://schemas.microsoft.com/office/drawing/2014/main" id="{B17F7EE3-878B-4588-AB87-CB7A7A06A23D}"/>
              </a:ext>
            </a:extLst>
          </p:cNvPr>
          <p:cNvSpPr/>
          <p:nvPr/>
        </p:nvSpPr>
        <p:spPr>
          <a:xfrm>
            <a:off x="927652" y="3634408"/>
            <a:ext cx="993913" cy="954156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riangle isocèle 9">
            <a:extLst>
              <a:ext uri="{FF2B5EF4-FFF2-40B4-BE49-F238E27FC236}">
                <a16:creationId xmlns:a16="http://schemas.microsoft.com/office/drawing/2014/main" id="{DA3E547C-08D3-47BE-B052-B6CE8CB88B37}"/>
              </a:ext>
            </a:extLst>
          </p:cNvPr>
          <p:cNvSpPr/>
          <p:nvPr/>
        </p:nvSpPr>
        <p:spPr>
          <a:xfrm>
            <a:off x="6387548" y="755374"/>
            <a:ext cx="993913" cy="954156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1B308E66-A6C2-4A7F-B8F8-1FDD8760D619}"/>
              </a:ext>
            </a:extLst>
          </p:cNvPr>
          <p:cNvSpPr txBox="1"/>
          <p:nvPr/>
        </p:nvSpPr>
        <p:spPr>
          <a:xfrm>
            <a:off x="2067339" y="1020417"/>
            <a:ext cx="11264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Le nom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1176F8E2-37F5-4CE6-A04E-C8FBCFAE1045}"/>
              </a:ext>
            </a:extLst>
          </p:cNvPr>
          <p:cNvSpPr txBox="1"/>
          <p:nvPr/>
        </p:nvSpPr>
        <p:spPr>
          <a:xfrm>
            <a:off x="7600121" y="3880652"/>
            <a:ext cx="11264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Le nom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104A9C10-4F66-48F8-B127-EEB4A561297F}"/>
              </a:ext>
            </a:extLst>
          </p:cNvPr>
          <p:cNvSpPr txBox="1"/>
          <p:nvPr/>
        </p:nvSpPr>
        <p:spPr>
          <a:xfrm>
            <a:off x="2067338" y="3880653"/>
            <a:ext cx="11264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Le nom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3171E8C8-F9D0-4CFC-A1F3-A1C0060E1089}"/>
              </a:ext>
            </a:extLst>
          </p:cNvPr>
          <p:cNvSpPr txBox="1"/>
          <p:nvPr/>
        </p:nvSpPr>
        <p:spPr>
          <a:xfrm>
            <a:off x="7520609" y="1020417"/>
            <a:ext cx="11264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Le nom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B41BED15-CA82-499E-B19E-BC7657916170}"/>
              </a:ext>
            </a:extLst>
          </p:cNvPr>
          <p:cNvCxnSpPr/>
          <p:nvPr/>
        </p:nvCxnSpPr>
        <p:spPr>
          <a:xfrm>
            <a:off x="4585252" y="503583"/>
            <a:ext cx="0" cy="58508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41A47BD0-7219-4AAE-9287-8BCE91107155}"/>
              </a:ext>
            </a:extLst>
          </p:cNvPr>
          <p:cNvCxnSpPr/>
          <p:nvPr/>
        </p:nvCxnSpPr>
        <p:spPr>
          <a:xfrm>
            <a:off x="10083375" y="503583"/>
            <a:ext cx="0" cy="58508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0DD87A74-B821-4624-8C72-2CA25116E854}"/>
              </a:ext>
            </a:extLst>
          </p:cNvPr>
          <p:cNvCxnSpPr/>
          <p:nvPr/>
        </p:nvCxnSpPr>
        <p:spPr>
          <a:xfrm>
            <a:off x="4585252" y="1251249"/>
            <a:ext cx="15107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D333E547-B316-410A-94AA-F71BF5CCC69A}"/>
              </a:ext>
            </a:extLst>
          </p:cNvPr>
          <p:cNvCxnSpPr/>
          <p:nvPr/>
        </p:nvCxnSpPr>
        <p:spPr>
          <a:xfrm>
            <a:off x="4585252" y="1966291"/>
            <a:ext cx="15107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1DCF0247-9772-47D6-938F-4F9E3A357AE9}"/>
              </a:ext>
            </a:extLst>
          </p:cNvPr>
          <p:cNvCxnSpPr/>
          <p:nvPr/>
        </p:nvCxnSpPr>
        <p:spPr>
          <a:xfrm>
            <a:off x="10078278" y="4965232"/>
            <a:ext cx="15107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1A898DBF-656A-48F8-8A36-1D08E3956DFC}"/>
              </a:ext>
            </a:extLst>
          </p:cNvPr>
          <p:cNvCxnSpPr/>
          <p:nvPr/>
        </p:nvCxnSpPr>
        <p:spPr>
          <a:xfrm>
            <a:off x="10078278" y="4228089"/>
            <a:ext cx="15107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1834EAB0-B60E-41BF-9440-DE8CD394B7EC}"/>
              </a:ext>
            </a:extLst>
          </p:cNvPr>
          <p:cNvCxnSpPr/>
          <p:nvPr/>
        </p:nvCxnSpPr>
        <p:spPr>
          <a:xfrm>
            <a:off x="4585252" y="4973770"/>
            <a:ext cx="15107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AA58D418-AA8C-418E-8B19-C640D80C35EF}"/>
              </a:ext>
            </a:extLst>
          </p:cNvPr>
          <p:cNvCxnSpPr/>
          <p:nvPr/>
        </p:nvCxnSpPr>
        <p:spPr>
          <a:xfrm>
            <a:off x="4585252" y="4230060"/>
            <a:ext cx="15107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D56E4060-D84D-4ABE-B3ED-B5C31FC906DB}"/>
              </a:ext>
            </a:extLst>
          </p:cNvPr>
          <p:cNvCxnSpPr/>
          <p:nvPr/>
        </p:nvCxnSpPr>
        <p:spPr>
          <a:xfrm>
            <a:off x="10083375" y="1966291"/>
            <a:ext cx="15107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5FE3ABBD-4B23-4CB4-830A-0E8033D24BDC}"/>
              </a:ext>
            </a:extLst>
          </p:cNvPr>
          <p:cNvCxnSpPr/>
          <p:nvPr/>
        </p:nvCxnSpPr>
        <p:spPr>
          <a:xfrm>
            <a:off x="10083375" y="1284644"/>
            <a:ext cx="15107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id="{94CC34D6-A9DD-49B4-A5BD-B87AF5996211}"/>
              </a:ext>
            </a:extLst>
          </p:cNvPr>
          <p:cNvCxnSpPr/>
          <p:nvPr/>
        </p:nvCxnSpPr>
        <p:spPr>
          <a:xfrm>
            <a:off x="4585252" y="2657953"/>
            <a:ext cx="15107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814696E4-6E6D-4B8B-AA81-C6B1572CB049}"/>
              </a:ext>
            </a:extLst>
          </p:cNvPr>
          <p:cNvCxnSpPr/>
          <p:nvPr/>
        </p:nvCxnSpPr>
        <p:spPr>
          <a:xfrm>
            <a:off x="10045148" y="2678213"/>
            <a:ext cx="15107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id="{012EF00A-1BF6-4B33-87F0-5127C9436B78}"/>
              </a:ext>
            </a:extLst>
          </p:cNvPr>
          <p:cNvCxnSpPr/>
          <p:nvPr/>
        </p:nvCxnSpPr>
        <p:spPr>
          <a:xfrm>
            <a:off x="4585252" y="5635614"/>
            <a:ext cx="15107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FDB73176-B8B8-43EA-BAAB-CF85A7250987}"/>
              </a:ext>
            </a:extLst>
          </p:cNvPr>
          <p:cNvCxnSpPr/>
          <p:nvPr/>
        </p:nvCxnSpPr>
        <p:spPr>
          <a:xfrm>
            <a:off x="10078278" y="5635614"/>
            <a:ext cx="15107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ZoneTexte 43">
            <a:extLst>
              <a:ext uri="{FF2B5EF4-FFF2-40B4-BE49-F238E27FC236}">
                <a16:creationId xmlns:a16="http://schemas.microsoft.com/office/drawing/2014/main" id="{38232F26-4E87-4DBF-B789-06D1CB4D0C28}"/>
              </a:ext>
            </a:extLst>
          </p:cNvPr>
          <p:cNvSpPr txBox="1"/>
          <p:nvPr/>
        </p:nvSpPr>
        <p:spPr>
          <a:xfrm>
            <a:off x="4825326" y="1395228"/>
            <a:ext cx="1131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animal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C8CFD288-A5AC-44DE-AF87-F43D48368AC9}"/>
              </a:ext>
            </a:extLst>
          </p:cNvPr>
          <p:cNvSpPr txBox="1"/>
          <p:nvPr/>
        </p:nvSpPr>
        <p:spPr>
          <a:xfrm>
            <a:off x="10308670" y="4373554"/>
            <a:ext cx="1131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animal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CDB9994D-8BDE-4FBB-B696-279F386FFDDD}"/>
              </a:ext>
            </a:extLst>
          </p:cNvPr>
          <p:cNvSpPr txBox="1"/>
          <p:nvPr/>
        </p:nvSpPr>
        <p:spPr>
          <a:xfrm>
            <a:off x="4787100" y="4374039"/>
            <a:ext cx="1131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animal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4DED939A-34E9-4C2D-B028-FD5157FF780E}"/>
              </a:ext>
            </a:extLst>
          </p:cNvPr>
          <p:cNvSpPr txBox="1"/>
          <p:nvPr/>
        </p:nvSpPr>
        <p:spPr>
          <a:xfrm>
            <a:off x="10336701" y="1405621"/>
            <a:ext cx="1131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animal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AFE90D1F-65A5-4E78-937C-D9F41FA35D1C}"/>
              </a:ext>
            </a:extLst>
          </p:cNvPr>
          <p:cNvSpPr txBox="1"/>
          <p:nvPr/>
        </p:nvSpPr>
        <p:spPr>
          <a:xfrm>
            <a:off x="4623480" y="2065288"/>
            <a:ext cx="14342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personne</a:t>
            </a: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0C8BA58A-3C39-49C9-B0A4-6E7D9DBA5E70}"/>
              </a:ext>
            </a:extLst>
          </p:cNvPr>
          <p:cNvSpPr txBox="1"/>
          <p:nvPr/>
        </p:nvSpPr>
        <p:spPr>
          <a:xfrm>
            <a:off x="10155754" y="5064073"/>
            <a:ext cx="14342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personne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D283B1F8-0B08-4506-973B-E9A31F9BF640}"/>
              </a:ext>
            </a:extLst>
          </p:cNvPr>
          <p:cNvSpPr txBox="1"/>
          <p:nvPr/>
        </p:nvSpPr>
        <p:spPr>
          <a:xfrm>
            <a:off x="4673942" y="5064073"/>
            <a:ext cx="14342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personne</a:t>
            </a: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0BCB4B9D-E359-4832-AD66-2C9E84BE3DED}"/>
              </a:ext>
            </a:extLst>
          </p:cNvPr>
          <p:cNvSpPr txBox="1"/>
          <p:nvPr/>
        </p:nvSpPr>
        <p:spPr>
          <a:xfrm>
            <a:off x="10146069" y="2086535"/>
            <a:ext cx="14342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personne</a:t>
            </a: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9EBAF966-4AD6-4B4B-9D7C-64CBB28F832E}"/>
              </a:ext>
            </a:extLst>
          </p:cNvPr>
          <p:cNvSpPr txBox="1"/>
          <p:nvPr/>
        </p:nvSpPr>
        <p:spPr>
          <a:xfrm>
            <a:off x="4925480" y="5758766"/>
            <a:ext cx="792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lieu</a:t>
            </a:r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0DEFE843-70A6-465E-80DA-62F919B10A18}"/>
              </a:ext>
            </a:extLst>
          </p:cNvPr>
          <p:cNvSpPr txBox="1"/>
          <p:nvPr/>
        </p:nvSpPr>
        <p:spPr>
          <a:xfrm>
            <a:off x="10461830" y="5745491"/>
            <a:ext cx="792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lieu</a:t>
            </a:r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id="{48106BEB-5179-41C1-B082-FEA2306A9D81}"/>
              </a:ext>
            </a:extLst>
          </p:cNvPr>
          <p:cNvSpPr txBox="1"/>
          <p:nvPr/>
        </p:nvSpPr>
        <p:spPr>
          <a:xfrm>
            <a:off x="10376970" y="2828322"/>
            <a:ext cx="792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lieu</a:t>
            </a:r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DF6A71D8-BEEA-4EF0-A6E0-851EF77D5E2C}"/>
              </a:ext>
            </a:extLst>
          </p:cNvPr>
          <p:cNvSpPr txBox="1"/>
          <p:nvPr/>
        </p:nvSpPr>
        <p:spPr>
          <a:xfrm>
            <a:off x="4839343" y="2803813"/>
            <a:ext cx="792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lieu</a:t>
            </a:r>
          </a:p>
        </p:txBody>
      </p:sp>
      <p:sp>
        <p:nvSpPr>
          <p:cNvPr id="59" name="ZoneTexte 58">
            <a:extLst>
              <a:ext uri="{FF2B5EF4-FFF2-40B4-BE49-F238E27FC236}">
                <a16:creationId xmlns:a16="http://schemas.microsoft.com/office/drawing/2014/main" id="{617CB111-76EF-4D61-88EF-A2F642B691BE}"/>
              </a:ext>
            </a:extLst>
          </p:cNvPr>
          <p:cNvSpPr txBox="1"/>
          <p:nvPr/>
        </p:nvSpPr>
        <p:spPr>
          <a:xfrm>
            <a:off x="1028291" y="2245859"/>
            <a:ext cx="2004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Le jardin</a:t>
            </a:r>
          </a:p>
        </p:txBody>
      </p:sp>
      <p:sp>
        <p:nvSpPr>
          <p:cNvPr id="60" name="Triangle isocèle 59">
            <a:extLst>
              <a:ext uri="{FF2B5EF4-FFF2-40B4-BE49-F238E27FC236}">
                <a16:creationId xmlns:a16="http://schemas.microsoft.com/office/drawing/2014/main" id="{19C51B35-5E27-4A94-A846-5D3BCC326815}"/>
              </a:ext>
            </a:extLst>
          </p:cNvPr>
          <p:cNvSpPr/>
          <p:nvPr/>
        </p:nvSpPr>
        <p:spPr>
          <a:xfrm>
            <a:off x="1214408" y="2843888"/>
            <a:ext cx="175825" cy="199589"/>
          </a:xfrm>
          <a:prstGeom prst="triangl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Triangle isocèle 60">
            <a:extLst>
              <a:ext uri="{FF2B5EF4-FFF2-40B4-BE49-F238E27FC236}">
                <a16:creationId xmlns:a16="http://schemas.microsoft.com/office/drawing/2014/main" id="{A15D6975-1A53-436D-A5ED-C9EAEFCD710E}"/>
              </a:ext>
            </a:extLst>
          </p:cNvPr>
          <p:cNvSpPr/>
          <p:nvPr/>
        </p:nvSpPr>
        <p:spPr>
          <a:xfrm>
            <a:off x="1594852" y="2690582"/>
            <a:ext cx="388105" cy="360846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ZoneTexte 63">
            <a:extLst>
              <a:ext uri="{FF2B5EF4-FFF2-40B4-BE49-F238E27FC236}">
                <a16:creationId xmlns:a16="http://schemas.microsoft.com/office/drawing/2014/main" id="{3B37D510-9B89-4A9F-B3D6-8ABBC7BF2D26}"/>
              </a:ext>
            </a:extLst>
          </p:cNvPr>
          <p:cNvSpPr txBox="1"/>
          <p:nvPr/>
        </p:nvSpPr>
        <p:spPr>
          <a:xfrm>
            <a:off x="6583155" y="2296120"/>
            <a:ext cx="19266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Une forêt</a:t>
            </a:r>
          </a:p>
        </p:txBody>
      </p:sp>
      <p:sp>
        <p:nvSpPr>
          <p:cNvPr id="65" name="Triangle isocèle 64">
            <a:extLst>
              <a:ext uri="{FF2B5EF4-FFF2-40B4-BE49-F238E27FC236}">
                <a16:creationId xmlns:a16="http://schemas.microsoft.com/office/drawing/2014/main" id="{765897D2-2F67-48EC-B852-D3C74CA14E6D}"/>
              </a:ext>
            </a:extLst>
          </p:cNvPr>
          <p:cNvSpPr/>
          <p:nvPr/>
        </p:nvSpPr>
        <p:spPr>
          <a:xfrm>
            <a:off x="6811014" y="2871005"/>
            <a:ext cx="175825" cy="199589"/>
          </a:xfrm>
          <a:prstGeom prst="triangl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Triangle isocèle 65">
            <a:extLst>
              <a:ext uri="{FF2B5EF4-FFF2-40B4-BE49-F238E27FC236}">
                <a16:creationId xmlns:a16="http://schemas.microsoft.com/office/drawing/2014/main" id="{DBDAB137-CB97-4F16-807A-F48E98E2C7F1}"/>
              </a:ext>
            </a:extLst>
          </p:cNvPr>
          <p:cNvSpPr/>
          <p:nvPr/>
        </p:nvSpPr>
        <p:spPr>
          <a:xfrm>
            <a:off x="7342438" y="2735735"/>
            <a:ext cx="388105" cy="360846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ZoneTexte 68">
            <a:extLst>
              <a:ext uri="{FF2B5EF4-FFF2-40B4-BE49-F238E27FC236}">
                <a16:creationId xmlns:a16="http://schemas.microsoft.com/office/drawing/2014/main" id="{DCE0D457-6963-4D4F-9B83-96308B7F826D}"/>
              </a:ext>
            </a:extLst>
          </p:cNvPr>
          <p:cNvSpPr txBox="1"/>
          <p:nvPr/>
        </p:nvSpPr>
        <p:spPr>
          <a:xfrm>
            <a:off x="1231562" y="5247124"/>
            <a:ext cx="1820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L’école</a:t>
            </a:r>
          </a:p>
        </p:txBody>
      </p:sp>
      <p:sp>
        <p:nvSpPr>
          <p:cNvPr id="70" name="Triangle isocèle 69">
            <a:extLst>
              <a:ext uri="{FF2B5EF4-FFF2-40B4-BE49-F238E27FC236}">
                <a16:creationId xmlns:a16="http://schemas.microsoft.com/office/drawing/2014/main" id="{69E6E681-D70E-4251-AA23-73F9AC9CA22D}"/>
              </a:ext>
            </a:extLst>
          </p:cNvPr>
          <p:cNvSpPr/>
          <p:nvPr/>
        </p:nvSpPr>
        <p:spPr>
          <a:xfrm>
            <a:off x="1283686" y="5861302"/>
            <a:ext cx="175825" cy="199589"/>
          </a:xfrm>
          <a:prstGeom prst="triangl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Triangle isocèle 70">
            <a:extLst>
              <a:ext uri="{FF2B5EF4-FFF2-40B4-BE49-F238E27FC236}">
                <a16:creationId xmlns:a16="http://schemas.microsoft.com/office/drawing/2014/main" id="{15C71360-4642-452D-AF6A-132DACDED666}"/>
              </a:ext>
            </a:extLst>
          </p:cNvPr>
          <p:cNvSpPr/>
          <p:nvPr/>
        </p:nvSpPr>
        <p:spPr>
          <a:xfrm>
            <a:off x="1594851" y="5708788"/>
            <a:ext cx="388105" cy="360846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ZoneTexte 73">
            <a:extLst>
              <a:ext uri="{FF2B5EF4-FFF2-40B4-BE49-F238E27FC236}">
                <a16:creationId xmlns:a16="http://schemas.microsoft.com/office/drawing/2014/main" id="{386C698A-DD16-4C8D-98F6-745881386D16}"/>
              </a:ext>
            </a:extLst>
          </p:cNvPr>
          <p:cNvSpPr txBox="1"/>
          <p:nvPr/>
        </p:nvSpPr>
        <p:spPr>
          <a:xfrm>
            <a:off x="6646899" y="5247123"/>
            <a:ext cx="22219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Un hôpital</a:t>
            </a:r>
          </a:p>
        </p:txBody>
      </p:sp>
      <p:sp>
        <p:nvSpPr>
          <p:cNvPr id="75" name="Triangle isocèle 74">
            <a:extLst>
              <a:ext uri="{FF2B5EF4-FFF2-40B4-BE49-F238E27FC236}">
                <a16:creationId xmlns:a16="http://schemas.microsoft.com/office/drawing/2014/main" id="{7C67F853-94C8-4E70-AA6B-A6951BEF88E1}"/>
              </a:ext>
            </a:extLst>
          </p:cNvPr>
          <p:cNvSpPr/>
          <p:nvPr/>
        </p:nvSpPr>
        <p:spPr>
          <a:xfrm>
            <a:off x="6855124" y="5847731"/>
            <a:ext cx="175825" cy="199589"/>
          </a:xfrm>
          <a:prstGeom prst="triangl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6" name="Triangle isocèle 75">
            <a:extLst>
              <a:ext uri="{FF2B5EF4-FFF2-40B4-BE49-F238E27FC236}">
                <a16:creationId xmlns:a16="http://schemas.microsoft.com/office/drawing/2014/main" id="{5F7E944B-B0C1-4C0B-81B9-2E2694A16C43}"/>
              </a:ext>
            </a:extLst>
          </p:cNvPr>
          <p:cNvSpPr/>
          <p:nvPr/>
        </p:nvSpPr>
        <p:spPr>
          <a:xfrm>
            <a:off x="7342438" y="5708788"/>
            <a:ext cx="388105" cy="360846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ZoneTexte 67">
            <a:extLst>
              <a:ext uri="{FF2B5EF4-FFF2-40B4-BE49-F238E27FC236}">
                <a16:creationId xmlns:a16="http://schemas.microsoft.com/office/drawing/2014/main" id="{264594B3-CD5B-47CE-A05B-EA79F1E4305B}"/>
              </a:ext>
            </a:extLst>
          </p:cNvPr>
          <p:cNvSpPr txBox="1"/>
          <p:nvPr/>
        </p:nvSpPr>
        <p:spPr>
          <a:xfrm>
            <a:off x="4552128" y="690958"/>
            <a:ext cx="16167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Objet / chose</a:t>
            </a:r>
          </a:p>
        </p:txBody>
      </p:sp>
      <p:sp>
        <p:nvSpPr>
          <p:cNvPr id="73" name="ZoneTexte 72">
            <a:extLst>
              <a:ext uri="{FF2B5EF4-FFF2-40B4-BE49-F238E27FC236}">
                <a16:creationId xmlns:a16="http://schemas.microsoft.com/office/drawing/2014/main" id="{ADCAC6AA-A446-41B0-B7C5-FB8D20377A0A}"/>
              </a:ext>
            </a:extLst>
          </p:cNvPr>
          <p:cNvSpPr txBox="1"/>
          <p:nvPr/>
        </p:nvSpPr>
        <p:spPr>
          <a:xfrm>
            <a:off x="10048467" y="3655457"/>
            <a:ext cx="16167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Objet / chose</a:t>
            </a:r>
          </a:p>
        </p:txBody>
      </p:sp>
      <p:sp>
        <p:nvSpPr>
          <p:cNvPr id="78" name="ZoneTexte 77">
            <a:extLst>
              <a:ext uri="{FF2B5EF4-FFF2-40B4-BE49-F238E27FC236}">
                <a16:creationId xmlns:a16="http://schemas.microsoft.com/office/drawing/2014/main" id="{CCB50937-E8AA-426B-825E-D5F11AE2D20A}"/>
              </a:ext>
            </a:extLst>
          </p:cNvPr>
          <p:cNvSpPr txBox="1"/>
          <p:nvPr/>
        </p:nvSpPr>
        <p:spPr>
          <a:xfrm>
            <a:off x="4517464" y="3634309"/>
            <a:ext cx="16167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Objet / chose</a:t>
            </a:r>
          </a:p>
        </p:txBody>
      </p:sp>
      <p:sp>
        <p:nvSpPr>
          <p:cNvPr id="79" name="ZoneTexte 78">
            <a:extLst>
              <a:ext uri="{FF2B5EF4-FFF2-40B4-BE49-F238E27FC236}">
                <a16:creationId xmlns:a16="http://schemas.microsoft.com/office/drawing/2014/main" id="{AB2E9D02-B528-410A-9946-926A3C80C51C}"/>
              </a:ext>
            </a:extLst>
          </p:cNvPr>
          <p:cNvSpPr txBox="1"/>
          <p:nvPr/>
        </p:nvSpPr>
        <p:spPr>
          <a:xfrm>
            <a:off x="10041583" y="714976"/>
            <a:ext cx="16167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Objet / chose</a:t>
            </a:r>
          </a:p>
        </p:txBody>
      </p:sp>
      <p:pic>
        <p:nvPicPr>
          <p:cNvPr id="18" name="Graphique 17">
            <a:extLst>
              <a:ext uri="{FF2B5EF4-FFF2-40B4-BE49-F238E27FC236}">
                <a16:creationId xmlns:a16="http://schemas.microsoft.com/office/drawing/2014/main" id="{E70EB6D4-F40C-4B4E-B384-E4E7CE15FF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20538" y="1636453"/>
            <a:ext cx="1693611" cy="1693611"/>
          </a:xfrm>
          <a:prstGeom prst="rect">
            <a:avLst/>
          </a:prstGeom>
        </p:spPr>
      </p:pic>
      <p:pic>
        <p:nvPicPr>
          <p:cNvPr id="29" name="Graphique 28">
            <a:extLst>
              <a:ext uri="{FF2B5EF4-FFF2-40B4-BE49-F238E27FC236}">
                <a16:creationId xmlns:a16="http://schemas.microsoft.com/office/drawing/2014/main" id="{96AEF0C4-7E07-44BA-A886-5EE8BC9D5D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06158" y="1609132"/>
            <a:ext cx="1691073" cy="1691073"/>
          </a:xfrm>
          <a:prstGeom prst="rect">
            <a:avLst/>
          </a:prstGeom>
        </p:spPr>
      </p:pic>
      <p:pic>
        <p:nvPicPr>
          <p:cNvPr id="32" name="Graphique 31">
            <a:extLst>
              <a:ext uri="{FF2B5EF4-FFF2-40B4-BE49-F238E27FC236}">
                <a16:creationId xmlns:a16="http://schemas.microsoft.com/office/drawing/2014/main" id="{272DEC2C-59E8-41CF-87F4-45AA034831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711463" y="4407499"/>
            <a:ext cx="1732478" cy="1732478"/>
          </a:xfrm>
          <a:prstGeom prst="rect">
            <a:avLst/>
          </a:prstGeom>
        </p:spPr>
      </p:pic>
      <p:pic>
        <p:nvPicPr>
          <p:cNvPr id="35" name="Graphique 34">
            <a:extLst>
              <a:ext uri="{FF2B5EF4-FFF2-40B4-BE49-F238E27FC236}">
                <a16:creationId xmlns:a16="http://schemas.microsoft.com/office/drawing/2014/main" id="{DC115F59-46DF-4192-8E25-05901552F53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306158" y="4520588"/>
            <a:ext cx="1619389" cy="1619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407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F38B9B78-F4B9-44F2-8A41-86E70A9A5FD7}"/>
              </a:ext>
            </a:extLst>
          </p:cNvPr>
          <p:cNvSpPr/>
          <p:nvPr/>
        </p:nvSpPr>
        <p:spPr>
          <a:xfrm>
            <a:off x="636104" y="503583"/>
            <a:ext cx="5459896" cy="292541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36E28226-D74F-489D-8CB2-532A20DF977C}"/>
              </a:ext>
            </a:extLst>
          </p:cNvPr>
          <p:cNvSpPr/>
          <p:nvPr/>
        </p:nvSpPr>
        <p:spPr>
          <a:xfrm>
            <a:off x="6096000" y="3429000"/>
            <a:ext cx="5459896" cy="292541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6184C090-8457-4633-8B85-0601FFA1C550}"/>
              </a:ext>
            </a:extLst>
          </p:cNvPr>
          <p:cNvSpPr/>
          <p:nvPr/>
        </p:nvSpPr>
        <p:spPr>
          <a:xfrm>
            <a:off x="636104" y="3429000"/>
            <a:ext cx="5459896" cy="292541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D418881F-679B-4F6F-A970-8EB372E1E065}"/>
              </a:ext>
            </a:extLst>
          </p:cNvPr>
          <p:cNvSpPr/>
          <p:nvPr/>
        </p:nvSpPr>
        <p:spPr>
          <a:xfrm>
            <a:off x="6096000" y="503583"/>
            <a:ext cx="5459896" cy="292541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riangle isocèle 6">
            <a:extLst>
              <a:ext uri="{FF2B5EF4-FFF2-40B4-BE49-F238E27FC236}">
                <a16:creationId xmlns:a16="http://schemas.microsoft.com/office/drawing/2014/main" id="{C622A5C2-EF41-460D-9C2E-C8CCB5B78A09}"/>
              </a:ext>
            </a:extLst>
          </p:cNvPr>
          <p:cNvSpPr/>
          <p:nvPr/>
        </p:nvSpPr>
        <p:spPr>
          <a:xfrm>
            <a:off x="927652" y="755374"/>
            <a:ext cx="993913" cy="954156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riangle isocèle 7">
            <a:extLst>
              <a:ext uri="{FF2B5EF4-FFF2-40B4-BE49-F238E27FC236}">
                <a16:creationId xmlns:a16="http://schemas.microsoft.com/office/drawing/2014/main" id="{233CECC0-E3A0-4CA0-9069-8053F9B846D0}"/>
              </a:ext>
            </a:extLst>
          </p:cNvPr>
          <p:cNvSpPr/>
          <p:nvPr/>
        </p:nvSpPr>
        <p:spPr>
          <a:xfrm>
            <a:off x="6387548" y="3634408"/>
            <a:ext cx="993913" cy="954156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riangle isocèle 8">
            <a:extLst>
              <a:ext uri="{FF2B5EF4-FFF2-40B4-BE49-F238E27FC236}">
                <a16:creationId xmlns:a16="http://schemas.microsoft.com/office/drawing/2014/main" id="{B17F7EE3-878B-4588-AB87-CB7A7A06A23D}"/>
              </a:ext>
            </a:extLst>
          </p:cNvPr>
          <p:cNvSpPr/>
          <p:nvPr/>
        </p:nvSpPr>
        <p:spPr>
          <a:xfrm>
            <a:off x="927652" y="3634408"/>
            <a:ext cx="993913" cy="954156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riangle isocèle 9">
            <a:extLst>
              <a:ext uri="{FF2B5EF4-FFF2-40B4-BE49-F238E27FC236}">
                <a16:creationId xmlns:a16="http://schemas.microsoft.com/office/drawing/2014/main" id="{DA3E547C-08D3-47BE-B052-B6CE8CB88B37}"/>
              </a:ext>
            </a:extLst>
          </p:cNvPr>
          <p:cNvSpPr/>
          <p:nvPr/>
        </p:nvSpPr>
        <p:spPr>
          <a:xfrm>
            <a:off x="6387548" y="755374"/>
            <a:ext cx="993913" cy="954156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1B308E66-A6C2-4A7F-B8F8-1FDD8760D619}"/>
              </a:ext>
            </a:extLst>
          </p:cNvPr>
          <p:cNvSpPr txBox="1"/>
          <p:nvPr/>
        </p:nvSpPr>
        <p:spPr>
          <a:xfrm>
            <a:off x="2067339" y="1020417"/>
            <a:ext cx="11264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Le nom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1176F8E2-37F5-4CE6-A04E-C8FBCFAE1045}"/>
              </a:ext>
            </a:extLst>
          </p:cNvPr>
          <p:cNvSpPr txBox="1"/>
          <p:nvPr/>
        </p:nvSpPr>
        <p:spPr>
          <a:xfrm>
            <a:off x="7600121" y="3880652"/>
            <a:ext cx="11264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Le nom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104A9C10-4F66-48F8-B127-EEB4A561297F}"/>
              </a:ext>
            </a:extLst>
          </p:cNvPr>
          <p:cNvSpPr txBox="1"/>
          <p:nvPr/>
        </p:nvSpPr>
        <p:spPr>
          <a:xfrm>
            <a:off x="2067338" y="3880653"/>
            <a:ext cx="11264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Le nom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3171E8C8-F9D0-4CFC-A1F3-A1C0060E1089}"/>
              </a:ext>
            </a:extLst>
          </p:cNvPr>
          <p:cNvSpPr txBox="1"/>
          <p:nvPr/>
        </p:nvSpPr>
        <p:spPr>
          <a:xfrm>
            <a:off x="7520609" y="1020417"/>
            <a:ext cx="11264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Le nom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B41BED15-CA82-499E-B19E-BC7657916170}"/>
              </a:ext>
            </a:extLst>
          </p:cNvPr>
          <p:cNvCxnSpPr/>
          <p:nvPr/>
        </p:nvCxnSpPr>
        <p:spPr>
          <a:xfrm>
            <a:off x="4585252" y="503583"/>
            <a:ext cx="0" cy="58508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41A47BD0-7219-4AAE-9287-8BCE91107155}"/>
              </a:ext>
            </a:extLst>
          </p:cNvPr>
          <p:cNvCxnSpPr/>
          <p:nvPr/>
        </p:nvCxnSpPr>
        <p:spPr>
          <a:xfrm>
            <a:off x="10083375" y="503583"/>
            <a:ext cx="0" cy="58508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0DD87A74-B821-4624-8C72-2CA25116E854}"/>
              </a:ext>
            </a:extLst>
          </p:cNvPr>
          <p:cNvCxnSpPr/>
          <p:nvPr/>
        </p:nvCxnSpPr>
        <p:spPr>
          <a:xfrm>
            <a:off x="4585252" y="1251249"/>
            <a:ext cx="15107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D333E547-B316-410A-94AA-F71BF5CCC69A}"/>
              </a:ext>
            </a:extLst>
          </p:cNvPr>
          <p:cNvCxnSpPr/>
          <p:nvPr/>
        </p:nvCxnSpPr>
        <p:spPr>
          <a:xfrm>
            <a:off x="4585252" y="1966291"/>
            <a:ext cx="15107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1DCF0247-9772-47D6-938F-4F9E3A357AE9}"/>
              </a:ext>
            </a:extLst>
          </p:cNvPr>
          <p:cNvCxnSpPr/>
          <p:nvPr/>
        </p:nvCxnSpPr>
        <p:spPr>
          <a:xfrm>
            <a:off x="10078278" y="4965232"/>
            <a:ext cx="15107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1A898DBF-656A-48F8-8A36-1D08E3956DFC}"/>
              </a:ext>
            </a:extLst>
          </p:cNvPr>
          <p:cNvCxnSpPr/>
          <p:nvPr/>
        </p:nvCxnSpPr>
        <p:spPr>
          <a:xfrm>
            <a:off x="10078278" y="4228089"/>
            <a:ext cx="15107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1834EAB0-B60E-41BF-9440-DE8CD394B7EC}"/>
              </a:ext>
            </a:extLst>
          </p:cNvPr>
          <p:cNvCxnSpPr/>
          <p:nvPr/>
        </p:nvCxnSpPr>
        <p:spPr>
          <a:xfrm>
            <a:off x="4585252" y="4973770"/>
            <a:ext cx="15107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AA58D418-AA8C-418E-8B19-C640D80C35EF}"/>
              </a:ext>
            </a:extLst>
          </p:cNvPr>
          <p:cNvCxnSpPr/>
          <p:nvPr/>
        </p:nvCxnSpPr>
        <p:spPr>
          <a:xfrm>
            <a:off x="4585252" y="4230060"/>
            <a:ext cx="15107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D56E4060-D84D-4ABE-B3ED-B5C31FC906DB}"/>
              </a:ext>
            </a:extLst>
          </p:cNvPr>
          <p:cNvCxnSpPr/>
          <p:nvPr/>
        </p:nvCxnSpPr>
        <p:spPr>
          <a:xfrm>
            <a:off x="10083375" y="1966291"/>
            <a:ext cx="15107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5FE3ABBD-4B23-4CB4-830A-0E8033D24BDC}"/>
              </a:ext>
            </a:extLst>
          </p:cNvPr>
          <p:cNvCxnSpPr/>
          <p:nvPr/>
        </p:nvCxnSpPr>
        <p:spPr>
          <a:xfrm>
            <a:off x="10083375" y="1284644"/>
            <a:ext cx="15107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id="{94CC34D6-A9DD-49B4-A5BD-B87AF5996211}"/>
              </a:ext>
            </a:extLst>
          </p:cNvPr>
          <p:cNvCxnSpPr/>
          <p:nvPr/>
        </p:nvCxnSpPr>
        <p:spPr>
          <a:xfrm>
            <a:off x="4585252" y="2657953"/>
            <a:ext cx="15107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814696E4-6E6D-4B8B-AA81-C6B1572CB049}"/>
              </a:ext>
            </a:extLst>
          </p:cNvPr>
          <p:cNvCxnSpPr/>
          <p:nvPr/>
        </p:nvCxnSpPr>
        <p:spPr>
          <a:xfrm>
            <a:off x="10045148" y="2678213"/>
            <a:ext cx="15107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id="{012EF00A-1BF6-4B33-87F0-5127C9436B78}"/>
              </a:ext>
            </a:extLst>
          </p:cNvPr>
          <p:cNvCxnSpPr/>
          <p:nvPr/>
        </p:nvCxnSpPr>
        <p:spPr>
          <a:xfrm>
            <a:off x="4585252" y="5635614"/>
            <a:ext cx="15107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FDB73176-B8B8-43EA-BAAB-CF85A7250987}"/>
              </a:ext>
            </a:extLst>
          </p:cNvPr>
          <p:cNvCxnSpPr/>
          <p:nvPr/>
        </p:nvCxnSpPr>
        <p:spPr>
          <a:xfrm>
            <a:off x="10078278" y="5635614"/>
            <a:ext cx="15107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ZoneTexte 43">
            <a:extLst>
              <a:ext uri="{FF2B5EF4-FFF2-40B4-BE49-F238E27FC236}">
                <a16:creationId xmlns:a16="http://schemas.microsoft.com/office/drawing/2014/main" id="{38232F26-4E87-4DBF-B789-06D1CB4D0C28}"/>
              </a:ext>
            </a:extLst>
          </p:cNvPr>
          <p:cNvSpPr txBox="1"/>
          <p:nvPr/>
        </p:nvSpPr>
        <p:spPr>
          <a:xfrm>
            <a:off x="4825326" y="1395228"/>
            <a:ext cx="1131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animal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C8CFD288-A5AC-44DE-AF87-F43D48368AC9}"/>
              </a:ext>
            </a:extLst>
          </p:cNvPr>
          <p:cNvSpPr txBox="1"/>
          <p:nvPr/>
        </p:nvSpPr>
        <p:spPr>
          <a:xfrm>
            <a:off x="10308670" y="4373554"/>
            <a:ext cx="1131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animal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CDB9994D-8BDE-4FBB-B696-279F386FFDDD}"/>
              </a:ext>
            </a:extLst>
          </p:cNvPr>
          <p:cNvSpPr txBox="1"/>
          <p:nvPr/>
        </p:nvSpPr>
        <p:spPr>
          <a:xfrm>
            <a:off x="4787100" y="4374039"/>
            <a:ext cx="1131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animal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4DED939A-34E9-4C2D-B028-FD5157FF780E}"/>
              </a:ext>
            </a:extLst>
          </p:cNvPr>
          <p:cNvSpPr txBox="1"/>
          <p:nvPr/>
        </p:nvSpPr>
        <p:spPr>
          <a:xfrm>
            <a:off x="10336701" y="1405621"/>
            <a:ext cx="1131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animal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AFE90D1F-65A5-4E78-937C-D9F41FA35D1C}"/>
              </a:ext>
            </a:extLst>
          </p:cNvPr>
          <p:cNvSpPr txBox="1"/>
          <p:nvPr/>
        </p:nvSpPr>
        <p:spPr>
          <a:xfrm>
            <a:off x="4623480" y="2065288"/>
            <a:ext cx="14342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personne</a:t>
            </a: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0C8BA58A-3C39-49C9-B0A4-6E7D9DBA5E70}"/>
              </a:ext>
            </a:extLst>
          </p:cNvPr>
          <p:cNvSpPr txBox="1"/>
          <p:nvPr/>
        </p:nvSpPr>
        <p:spPr>
          <a:xfrm>
            <a:off x="10155754" y="5064073"/>
            <a:ext cx="14342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personne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D283B1F8-0B08-4506-973B-E9A31F9BF640}"/>
              </a:ext>
            </a:extLst>
          </p:cNvPr>
          <p:cNvSpPr txBox="1"/>
          <p:nvPr/>
        </p:nvSpPr>
        <p:spPr>
          <a:xfrm>
            <a:off x="4673942" y="5064073"/>
            <a:ext cx="14342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personne</a:t>
            </a: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0BCB4B9D-E359-4832-AD66-2C9E84BE3DED}"/>
              </a:ext>
            </a:extLst>
          </p:cNvPr>
          <p:cNvSpPr txBox="1"/>
          <p:nvPr/>
        </p:nvSpPr>
        <p:spPr>
          <a:xfrm>
            <a:off x="10146069" y="2086535"/>
            <a:ext cx="14342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personne</a:t>
            </a: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9EBAF966-4AD6-4B4B-9D7C-64CBB28F832E}"/>
              </a:ext>
            </a:extLst>
          </p:cNvPr>
          <p:cNvSpPr txBox="1"/>
          <p:nvPr/>
        </p:nvSpPr>
        <p:spPr>
          <a:xfrm>
            <a:off x="4925480" y="5758766"/>
            <a:ext cx="792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lieu</a:t>
            </a:r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0DEFE843-70A6-465E-80DA-62F919B10A18}"/>
              </a:ext>
            </a:extLst>
          </p:cNvPr>
          <p:cNvSpPr txBox="1"/>
          <p:nvPr/>
        </p:nvSpPr>
        <p:spPr>
          <a:xfrm>
            <a:off x="10461830" y="5745491"/>
            <a:ext cx="792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lieu</a:t>
            </a:r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id="{48106BEB-5179-41C1-B082-FEA2306A9D81}"/>
              </a:ext>
            </a:extLst>
          </p:cNvPr>
          <p:cNvSpPr txBox="1"/>
          <p:nvPr/>
        </p:nvSpPr>
        <p:spPr>
          <a:xfrm>
            <a:off x="10376970" y="2828322"/>
            <a:ext cx="792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lieu</a:t>
            </a:r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DF6A71D8-BEEA-4EF0-A6E0-851EF77D5E2C}"/>
              </a:ext>
            </a:extLst>
          </p:cNvPr>
          <p:cNvSpPr txBox="1"/>
          <p:nvPr/>
        </p:nvSpPr>
        <p:spPr>
          <a:xfrm>
            <a:off x="4839343" y="2803813"/>
            <a:ext cx="792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lieu</a:t>
            </a:r>
          </a:p>
        </p:txBody>
      </p:sp>
      <p:sp>
        <p:nvSpPr>
          <p:cNvPr id="59" name="ZoneTexte 58">
            <a:extLst>
              <a:ext uri="{FF2B5EF4-FFF2-40B4-BE49-F238E27FC236}">
                <a16:creationId xmlns:a16="http://schemas.microsoft.com/office/drawing/2014/main" id="{617CB111-76EF-4D61-88EF-A2F642B691BE}"/>
              </a:ext>
            </a:extLst>
          </p:cNvPr>
          <p:cNvSpPr txBox="1"/>
          <p:nvPr/>
        </p:nvSpPr>
        <p:spPr>
          <a:xfrm>
            <a:off x="1028291" y="2245859"/>
            <a:ext cx="2004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La plage</a:t>
            </a:r>
          </a:p>
        </p:txBody>
      </p:sp>
      <p:sp>
        <p:nvSpPr>
          <p:cNvPr id="60" name="Triangle isocèle 59">
            <a:extLst>
              <a:ext uri="{FF2B5EF4-FFF2-40B4-BE49-F238E27FC236}">
                <a16:creationId xmlns:a16="http://schemas.microsoft.com/office/drawing/2014/main" id="{19C51B35-5E27-4A94-A846-5D3BCC326815}"/>
              </a:ext>
            </a:extLst>
          </p:cNvPr>
          <p:cNvSpPr/>
          <p:nvPr/>
        </p:nvSpPr>
        <p:spPr>
          <a:xfrm>
            <a:off x="1155743" y="2843888"/>
            <a:ext cx="175825" cy="199589"/>
          </a:xfrm>
          <a:prstGeom prst="triangl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Triangle isocèle 60">
            <a:extLst>
              <a:ext uri="{FF2B5EF4-FFF2-40B4-BE49-F238E27FC236}">
                <a16:creationId xmlns:a16="http://schemas.microsoft.com/office/drawing/2014/main" id="{A15D6975-1A53-436D-A5ED-C9EAEFCD710E}"/>
              </a:ext>
            </a:extLst>
          </p:cNvPr>
          <p:cNvSpPr/>
          <p:nvPr/>
        </p:nvSpPr>
        <p:spPr>
          <a:xfrm>
            <a:off x="1546525" y="2690582"/>
            <a:ext cx="388105" cy="360846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ZoneTexte 63">
            <a:extLst>
              <a:ext uri="{FF2B5EF4-FFF2-40B4-BE49-F238E27FC236}">
                <a16:creationId xmlns:a16="http://schemas.microsoft.com/office/drawing/2014/main" id="{3B37D510-9B89-4A9F-B3D6-8ABBC7BF2D26}"/>
              </a:ext>
            </a:extLst>
          </p:cNvPr>
          <p:cNvSpPr txBox="1"/>
          <p:nvPr/>
        </p:nvSpPr>
        <p:spPr>
          <a:xfrm>
            <a:off x="6583155" y="2296120"/>
            <a:ext cx="19266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L’espace</a:t>
            </a:r>
          </a:p>
        </p:txBody>
      </p:sp>
      <p:sp>
        <p:nvSpPr>
          <p:cNvPr id="65" name="Triangle isocèle 64">
            <a:extLst>
              <a:ext uri="{FF2B5EF4-FFF2-40B4-BE49-F238E27FC236}">
                <a16:creationId xmlns:a16="http://schemas.microsoft.com/office/drawing/2014/main" id="{765897D2-2F67-48EC-B852-D3C74CA14E6D}"/>
              </a:ext>
            </a:extLst>
          </p:cNvPr>
          <p:cNvSpPr/>
          <p:nvPr/>
        </p:nvSpPr>
        <p:spPr>
          <a:xfrm>
            <a:off x="6635189" y="2871005"/>
            <a:ext cx="175825" cy="199589"/>
          </a:xfrm>
          <a:prstGeom prst="triangl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Triangle isocèle 65">
            <a:extLst>
              <a:ext uri="{FF2B5EF4-FFF2-40B4-BE49-F238E27FC236}">
                <a16:creationId xmlns:a16="http://schemas.microsoft.com/office/drawing/2014/main" id="{DBDAB137-CB97-4F16-807A-F48E98E2C7F1}"/>
              </a:ext>
            </a:extLst>
          </p:cNvPr>
          <p:cNvSpPr/>
          <p:nvPr/>
        </p:nvSpPr>
        <p:spPr>
          <a:xfrm>
            <a:off x="7083092" y="2753230"/>
            <a:ext cx="388105" cy="360846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ZoneTexte 68">
            <a:extLst>
              <a:ext uri="{FF2B5EF4-FFF2-40B4-BE49-F238E27FC236}">
                <a16:creationId xmlns:a16="http://schemas.microsoft.com/office/drawing/2014/main" id="{DCE0D457-6963-4D4F-9B83-96308B7F826D}"/>
              </a:ext>
            </a:extLst>
          </p:cNvPr>
          <p:cNvSpPr txBox="1"/>
          <p:nvPr/>
        </p:nvSpPr>
        <p:spPr>
          <a:xfrm>
            <a:off x="818423" y="5258610"/>
            <a:ext cx="2227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La boulangerie</a:t>
            </a:r>
          </a:p>
        </p:txBody>
      </p:sp>
      <p:sp>
        <p:nvSpPr>
          <p:cNvPr id="70" name="Triangle isocèle 69">
            <a:extLst>
              <a:ext uri="{FF2B5EF4-FFF2-40B4-BE49-F238E27FC236}">
                <a16:creationId xmlns:a16="http://schemas.microsoft.com/office/drawing/2014/main" id="{69E6E681-D70E-4251-AA23-73F9AC9CA22D}"/>
              </a:ext>
            </a:extLst>
          </p:cNvPr>
          <p:cNvSpPr/>
          <p:nvPr/>
        </p:nvSpPr>
        <p:spPr>
          <a:xfrm>
            <a:off x="946320" y="5871997"/>
            <a:ext cx="175825" cy="199589"/>
          </a:xfrm>
          <a:prstGeom prst="triangl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Triangle isocèle 70">
            <a:extLst>
              <a:ext uri="{FF2B5EF4-FFF2-40B4-BE49-F238E27FC236}">
                <a16:creationId xmlns:a16="http://schemas.microsoft.com/office/drawing/2014/main" id="{15C71360-4642-452D-AF6A-132DACDED666}"/>
              </a:ext>
            </a:extLst>
          </p:cNvPr>
          <p:cNvSpPr/>
          <p:nvPr/>
        </p:nvSpPr>
        <p:spPr>
          <a:xfrm>
            <a:off x="1771000" y="5700045"/>
            <a:ext cx="388105" cy="360846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ZoneTexte 73">
            <a:extLst>
              <a:ext uri="{FF2B5EF4-FFF2-40B4-BE49-F238E27FC236}">
                <a16:creationId xmlns:a16="http://schemas.microsoft.com/office/drawing/2014/main" id="{386C698A-DD16-4C8D-98F6-745881386D16}"/>
              </a:ext>
            </a:extLst>
          </p:cNvPr>
          <p:cNvSpPr txBox="1"/>
          <p:nvPr/>
        </p:nvSpPr>
        <p:spPr>
          <a:xfrm>
            <a:off x="6296773" y="5258610"/>
            <a:ext cx="22219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La bibliothèque</a:t>
            </a:r>
          </a:p>
        </p:txBody>
      </p:sp>
      <p:sp>
        <p:nvSpPr>
          <p:cNvPr id="75" name="Triangle isocèle 74">
            <a:extLst>
              <a:ext uri="{FF2B5EF4-FFF2-40B4-BE49-F238E27FC236}">
                <a16:creationId xmlns:a16="http://schemas.microsoft.com/office/drawing/2014/main" id="{7C67F853-94C8-4E70-AA6B-A6951BEF88E1}"/>
              </a:ext>
            </a:extLst>
          </p:cNvPr>
          <p:cNvSpPr/>
          <p:nvPr/>
        </p:nvSpPr>
        <p:spPr>
          <a:xfrm>
            <a:off x="6467862" y="5850789"/>
            <a:ext cx="175825" cy="199589"/>
          </a:xfrm>
          <a:prstGeom prst="triangl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6" name="Triangle isocèle 75">
            <a:extLst>
              <a:ext uri="{FF2B5EF4-FFF2-40B4-BE49-F238E27FC236}">
                <a16:creationId xmlns:a16="http://schemas.microsoft.com/office/drawing/2014/main" id="{5F7E944B-B0C1-4C0B-81B9-2E2694A16C43}"/>
              </a:ext>
            </a:extLst>
          </p:cNvPr>
          <p:cNvSpPr/>
          <p:nvPr/>
        </p:nvSpPr>
        <p:spPr>
          <a:xfrm>
            <a:off x="7225119" y="5710740"/>
            <a:ext cx="388105" cy="360846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ZoneTexte 67">
            <a:extLst>
              <a:ext uri="{FF2B5EF4-FFF2-40B4-BE49-F238E27FC236}">
                <a16:creationId xmlns:a16="http://schemas.microsoft.com/office/drawing/2014/main" id="{264594B3-CD5B-47CE-A05B-EA79F1E4305B}"/>
              </a:ext>
            </a:extLst>
          </p:cNvPr>
          <p:cNvSpPr txBox="1"/>
          <p:nvPr/>
        </p:nvSpPr>
        <p:spPr>
          <a:xfrm>
            <a:off x="4552128" y="690958"/>
            <a:ext cx="16167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Objet / chose</a:t>
            </a:r>
          </a:p>
        </p:txBody>
      </p:sp>
      <p:sp>
        <p:nvSpPr>
          <p:cNvPr id="73" name="ZoneTexte 72">
            <a:extLst>
              <a:ext uri="{FF2B5EF4-FFF2-40B4-BE49-F238E27FC236}">
                <a16:creationId xmlns:a16="http://schemas.microsoft.com/office/drawing/2014/main" id="{ADCAC6AA-A446-41B0-B7C5-FB8D20377A0A}"/>
              </a:ext>
            </a:extLst>
          </p:cNvPr>
          <p:cNvSpPr txBox="1"/>
          <p:nvPr/>
        </p:nvSpPr>
        <p:spPr>
          <a:xfrm>
            <a:off x="10048467" y="3655457"/>
            <a:ext cx="16167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Objet / chose</a:t>
            </a:r>
          </a:p>
        </p:txBody>
      </p:sp>
      <p:sp>
        <p:nvSpPr>
          <p:cNvPr id="78" name="ZoneTexte 77">
            <a:extLst>
              <a:ext uri="{FF2B5EF4-FFF2-40B4-BE49-F238E27FC236}">
                <a16:creationId xmlns:a16="http://schemas.microsoft.com/office/drawing/2014/main" id="{CCB50937-E8AA-426B-825E-D5F11AE2D20A}"/>
              </a:ext>
            </a:extLst>
          </p:cNvPr>
          <p:cNvSpPr txBox="1"/>
          <p:nvPr/>
        </p:nvSpPr>
        <p:spPr>
          <a:xfrm>
            <a:off x="4517464" y="3634309"/>
            <a:ext cx="16167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Objet / chose</a:t>
            </a:r>
          </a:p>
        </p:txBody>
      </p:sp>
      <p:sp>
        <p:nvSpPr>
          <p:cNvPr id="79" name="ZoneTexte 78">
            <a:extLst>
              <a:ext uri="{FF2B5EF4-FFF2-40B4-BE49-F238E27FC236}">
                <a16:creationId xmlns:a16="http://schemas.microsoft.com/office/drawing/2014/main" id="{AB2E9D02-B528-410A-9946-926A3C80C51C}"/>
              </a:ext>
            </a:extLst>
          </p:cNvPr>
          <p:cNvSpPr txBox="1"/>
          <p:nvPr/>
        </p:nvSpPr>
        <p:spPr>
          <a:xfrm>
            <a:off x="10041583" y="714976"/>
            <a:ext cx="16167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Objet / chose</a:t>
            </a:r>
          </a:p>
        </p:txBody>
      </p:sp>
      <p:pic>
        <p:nvPicPr>
          <p:cNvPr id="15" name="Graphique 14">
            <a:extLst>
              <a:ext uri="{FF2B5EF4-FFF2-40B4-BE49-F238E27FC236}">
                <a16:creationId xmlns:a16="http://schemas.microsoft.com/office/drawing/2014/main" id="{6BA76C63-3C2E-4E3E-AA14-EF9F859811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49644" y="1482083"/>
            <a:ext cx="1698194" cy="1698194"/>
          </a:xfrm>
          <a:prstGeom prst="rect">
            <a:avLst/>
          </a:prstGeom>
        </p:spPr>
      </p:pic>
      <p:pic>
        <p:nvPicPr>
          <p:cNvPr id="20" name="Graphique 19">
            <a:extLst>
              <a:ext uri="{FF2B5EF4-FFF2-40B4-BE49-F238E27FC236}">
                <a16:creationId xmlns:a16="http://schemas.microsoft.com/office/drawing/2014/main" id="{A0EDC9DD-5B58-4440-924F-C01951183F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743000">
            <a:off x="8263289" y="1630068"/>
            <a:ext cx="1603940" cy="1603940"/>
          </a:xfrm>
          <a:prstGeom prst="rect">
            <a:avLst/>
          </a:prstGeom>
        </p:spPr>
      </p:pic>
      <p:pic>
        <p:nvPicPr>
          <p:cNvPr id="31" name="Graphique 30">
            <a:extLst>
              <a:ext uri="{FF2B5EF4-FFF2-40B4-BE49-F238E27FC236}">
                <a16:creationId xmlns:a16="http://schemas.microsoft.com/office/drawing/2014/main" id="{2F325255-FEF0-4901-B12B-42E5C375E3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771811" y="4609436"/>
            <a:ext cx="1728477" cy="1728477"/>
          </a:xfrm>
          <a:prstGeom prst="rect">
            <a:avLst/>
          </a:prstGeom>
        </p:spPr>
      </p:pic>
      <p:pic>
        <p:nvPicPr>
          <p:cNvPr id="34" name="Graphique 33">
            <a:extLst>
              <a:ext uri="{FF2B5EF4-FFF2-40B4-BE49-F238E27FC236}">
                <a16:creationId xmlns:a16="http://schemas.microsoft.com/office/drawing/2014/main" id="{FC225225-728B-445C-A881-51D12FDEE96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163721" y="4473304"/>
            <a:ext cx="1805227" cy="1805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31734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317</Words>
  <Application>Microsoft Office PowerPoint</Application>
  <PresentationFormat>Grand écran</PresentationFormat>
  <Paragraphs>192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Adeline Michel</dc:creator>
  <cp:lastModifiedBy>Adeline Michel</cp:lastModifiedBy>
  <cp:revision>9</cp:revision>
  <dcterms:created xsi:type="dcterms:W3CDTF">2019-09-15T12:36:51Z</dcterms:created>
  <dcterms:modified xsi:type="dcterms:W3CDTF">2019-09-15T14:05:13Z</dcterms:modified>
</cp:coreProperties>
</file>