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306" r:id="rId4"/>
    <p:sldId id="310" r:id="rId5"/>
    <p:sldId id="307" r:id="rId6"/>
    <p:sldId id="312" r:id="rId7"/>
    <p:sldId id="308" r:id="rId8"/>
    <p:sldId id="305" r:id="rId9"/>
    <p:sldId id="304" r:id="rId10"/>
    <p:sldId id="309" r:id="rId11"/>
    <p:sldId id="311" r:id="rId12"/>
    <p:sldId id="267" r:id="rId13"/>
    <p:sldId id="315" r:id="rId14"/>
    <p:sldId id="319" r:id="rId15"/>
    <p:sldId id="313" r:id="rId16"/>
    <p:sldId id="322" r:id="rId17"/>
    <p:sldId id="320" r:id="rId18"/>
    <p:sldId id="317" r:id="rId19"/>
    <p:sldId id="314" r:id="rId20"/>
    <p:sldId id="318" r:id="rId21"/>
    <p:sldId id="321" r:id="rId22"/>
    <p:sldId id="268" r:id="rId23"/>
    <p:sldId id="323" r:id="rId24"/>
    <p:sldId id="331" r:id="rId25"/>
    <p:sldId id="324" r:id="rId26"/>
    <p:sldId id="327" r:id="rId27"/>
    <p:sldId id="328" r:id="rId28"/>
    <p:sldId id="325" r:id="rId29"/>
    <p:sldId id="326" r:id="rId30"/>
    <p:sldId id="329" r:id="rId31"/>
    <p:sldId id="330" r:id="rId32"/>
    <p:sldId id="303" r:id="rId33"/>
    <p:sldId id="332" r:id="rId34"/>
    <p:sldId id="333" r:id="rId35"/>
    <p:sldId id="334" r:id="rId36"/>
    <p:sldId id="335" r:id="rId3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4"/>
    <p:restoredTop sz="94652"/>
  </p:normalViewPr>
  <p:slideViewPr>
    <p:cSldViewPr snapToGrid="0" snapToObjects="1">
      <p:cViewPr varScale="1">
        <p:scale>
          <a:sx n="23" d="100"/>
          <a:sy n="23" d="100"/>
        </p:scale>
        <p:origin x="224" y="1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DC159C-85D0-8B40-9455-A68FDDE65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32EC034-816F-B349-A7B0-DD3657564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A4B4E0-008A-A24E-A2DE-4DC854A51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A5F8-FC80-2740-9E48-9407A47235B9}" type="datetimeFigureOut">
              <a:rPr lang="fr-FR" smtClean="0"/>
              <a:t>23/12/2019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277A2A-E20E-D448-AAB7-EB9A237B5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274517-8C12-7D49-8383-9CCC9908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1B40-74E0-9D4C-A3F1-838A76BCBE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51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A1DCC4-7AEF-D441-989D-96DA730E1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B006B0E-07DA-6841-B798-672ADBF7D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EA44D5-2ED8-384F-9BA0-A18EF57DB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A5F8-FC80-2740-9E48-9407A47235B9}" type="datetimeFigureOut">
              <a:rPr lang="fr-FR" smtClean="0"/>
              <a:t>23/12/2019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D79F7D-7755-5E4D-9CA4-57763C277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D80603-B687-704E-9638-B6B6FFB00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1B40-74E0-9D4C-A3F1-838A76BCBE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33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7D49B93-E788-694D-819C-FC8EE8ED02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81470C-3BC9-3043-9EDB-09D93703A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FAF4BE-FD92-DF42-9397-2BC17C616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A5F8-FC80-2740-9E48-9407A47235B9}" type="datetimeFigureOut">
              <a:rPr lang="fr-FR" smtClean="0"/>
              <a:t>23/12/2019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3A148E-2054-374B-AB80-64C01EE72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973E36-5E09-2141-A7ED-0FEDF9031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1B40-74E0-9D4C-A3F1-838A76BCBE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15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0ABC2-7BFB-3444-B2D0-700A50214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511865-31C8-0E4C-8531-17F820530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76B42D-CE2E-244A-85E6-2BA97D814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A5F8-FC80-2740-9E48-9407A47235B9}" type="datetimeFigureOut">
              <a:rPr lang="fr-FR" smtClean="0"/>
              <a:t>23/12/2019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FFF32D-C672-BD46-B1F1-DC09B2536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607751-B9E8-1548-87C1-039EC37C9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1B40-74E0-9D4C-A3F1-838A76BCBE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16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1E9ACB-E925-F648-ADE2-DF3F88C3E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67FE85-AEEC-5843-BB88-2333C1FD9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5F619A-FEF9-DB4B-B4DD-9984DBE27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A5F8-FC80-2740-9E48-9407A47235B9}" type="datetimeFigureOut">
              <a:rPr lang="fr-FR" smtClean="0"/>
              <a:t>23/12/2019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13FF48-C2C4-E345-A8DF-508F8BB1C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56A194-FA88-4846-9285-2DFC5CC9E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1B40-74E0-9D4C-A3F1-838A76BCBE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363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E98A8A-3518-8F49-A5D5-01273A5E9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B221A8-6BA9-6842-8BAC-30C26828B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35C210B-EDEC-DF49-8512-31187B189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91CDB4-5E95-3344-92C9-C089E52C7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A5F8-FC80-2740-9E48-9407A47235B9}" type="datetimeFigureOut">
              <a:rPr lang="fr-FR" smtClean="0"/>
              <a:t>23/12/2019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E3DF8D-32E5-A444-8641-975D0F9CE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11D32B-E85D-7744-9F8A-FC2E93EA4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1B40-74E0-9D4C-A3F1-838A76BCBE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86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5EEBE3-6FF1-1245-87E3-B6F3F0C51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521621-8275-7C47-BD3A-B54F62347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AD9C1B-27BA-D645-83CF-C458F32E8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94623-4408-D748-AA7A-DA3EC6226F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B9B39FD-DBC4-6A4C-83D1-1D8E36737C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7DEA70D-BDAD-AE4E-BAB6-9E3DCC593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A5F8-FC80-2740-9E48-9407A47235B9}" type="datetimeFigureOut">
              <a:rPr lang="fr-FR" smtClean="0"/>
              <a:t>23/12/2019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1DE2171-49D3-9A48-BBE9-821F2C6E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21CE4FC-972C-8946-A2DF-AF9473AA1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1B40-74E0-9D4C-A3F1-838A76BCBE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12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3CD1D7-A4D0-2B44-85F3-D724A8ED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276994-8484-0F48-A241-925614E79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A5F8-FC80-2740-9E48-9407A47235B9}" type="datetimeFigureOut">
              <a:rPr lang="fr-FR" smtClean="0"/>
              <a:t>23/12/2019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2D7104E-5E32-9245-AB48-82722730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86EBEA-13AE-3048-8851-6D89BD9F8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1B40-74E0-9D4C-A3F1-838A76BCBE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752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429279D-E67B-E745-8F6B-EE866011D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A5F8-FC80-2740-9E48-9407A47235B9}" type="datetimeFigureOut">
              <a:rPr lang="fr-FR" smtClean="0"/>
              <a:t>23/12/2019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A34BA94-B912-D548-8162-542C18D2C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7C6BF6-6867-AE45-8210-3637728CA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1B40-74E0-9D4C-A3F1-838A76BCBE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72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9B8C4A-E113-CE47-9B2A-1034EF16A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3D280A-25C3-1449-9F36-643445D8B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64F4C34-2532-C947-B7E7-293F76CF7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240E817-EE37-704B-B248-7B2C3CEE2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A5F8-FC80-2740-9E48-9407A47235B9}" type="datetimeFigureOut">
              <a:rPr lang="fr-FR" smtClean="0"/>
              <a:t>23/12/2019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A0CBF4-9B0C-C84B-BDCE-654CF2693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DBD904-DEEF-6B41-A2D5-9AC07DD9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1B40-74E0-9D4C-A3F1-838A76BCBE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39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8DAEDA-E4EC-134B-A17E-9C95F687D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E2DA1E-7538-E942-AF51-7393F087E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EDD402-1B9C-6143-B8B0-2A319D426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E607F7-9F82-9144-9BFF-20156CC1B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A5F8-FC80-2740-9E48-9407A47235B9}" type="datetimeFigureOut">
              <a:rPr lang="fr-FR" smtClean="0"/>
              <a:t>23/12/2019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E0D2F17-75A8-674B-858A-C17E031DA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E6352F-0B6B-D041-97B5-83651CCAA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1B40-74E0-9D4C-A3F1-838A76BCBE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00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3FC2A8A-19A7-3A43-B50D-2D252DEFE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800C02-3696-4B4F-84DF-8C181BEFB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48F11F-94B3-E147-9630-2BACCE63E6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8A5F8-FC80-2740-9E48-9407A47235B9}" type="datetimeFigureOut">
              <a:rPr lang="fr-FR" smtClean="0"/>
              <a:t>23/12/2019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745494-8F63-6647-8F2A-647DBE923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17D7A3-3D70-AB43-AB3D-E6DA9E90C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51B40-74E0-9D4C-A3F1-838A76BCBE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46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microsoft.com/office/2007/relationships/hdphoto" Target="../media/hdphoto58.wdp"/><Relationship Id="rId3" Type="http://schemas.openxmlformats.org/officeDocument/2006/relationships/image" Target="../media/image4.png"/><Relationship Id="rId7" Type="http://schemas.microsoft.com/office/2007/relationships/hdphoto" Target="../media/hdphoto53.wdp"/><Relationship Id="rId12" Type="http://schemas.microsoft.com/office/2007/relationships/hdphoto" Target="../media/hdphoto57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56.wdp"/><Relationship Id="rId5" Type="http://schemas.microsoft.com/office/2007/relationships/hdphoto" Target="../media/hdphoto52.wdp"/><Relationship Id="rId10" Type="http://schemas.microsoft.com/office/2007/relationships/hdphoto" Target="../media/hdphoto55.wdp"/><Relationship Id="rId4" Type="http://schemas.microsoft.com/office/2007/relationships/hdphoto" Target="../media/hdphoto12.wdp"/><Relationship Id="rId9" Type="http://schemas.microsoft.com/office/2007/relationships/hdphoto" Target="../media/hdphoto54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microsoft.com/office/2007/relationships/hdphoto" Target="../media/hdphoto27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5.wdp"/><Relationship Id="rId4" Type="http://schemas.microsoft.com/office/2007/relationships/hdphoto" Target="../media/hdphoto59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6.wdp"/><Relationship Id="rId13" Type="http://schemas.microsoft.com/office/2007/relationships/hdphoto" Target="../media/hdphoto67.wdp"/><Relationship Id="rId18" Type="http://schemas.microsoft.com/office/2007/relationships/hdphoto" Target="../media/hdphoto71.wdp"/><Relationship Id="rId3" Type="http://schemas.openxmlformats.org/officeDocument/2006/relationships/image" Target="../media/image4.png"/><Relationship Id="rId7" Type="http://schemas.microsoft.com/office/2007/relationships/hdphoto" Target="../media/hdphoto62.wdp"/><Relationship Id="rId12" Type="http://schemas.microsoft.com/office/2007/relationships/hdphoto" Target="../media/hdphoto66.wdp"/><Relationship Id="rId17" Type="http://schemas.microsoft.com/office/2007/relationships/hdphoto" Target="../media/hdphoto70.wdp"/><Relationship Id="rId2" Type="http://schemas.openxmlformats.org/officeDocument/2006/relationships/image" Target="../media/image1.jpeg"/><Relationship Id="rId16" Type="http://schemas.microsoft.com/office/2007/relationships/hdphoto" Target="../media/hdphoto69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65.wdp"/><Relationship Id="rId5" Type="http://schemas.microsoft.com/office/2007/relationships/hdphoto" Target="../media/hdphoto61.wdp"/><Relationship Id="rId15" Type="http://schemas.microsoft.com/office/2007/relationships/hdphoto" Target="../media/hdphoto68.wdp"/><Relationship Id="rId10" Type="http://schemas.microsoft.com/office/2007/relationships/hdphoto" Target="../media/hdphoto64.wdp"/><Relationship Id="rId4" Type="http://schemas.microsoft.com/office/2007/relationships/hdphoto" Target="../media/hdphoto60.wdp"/><Relationship Id="rId9" Type="http://schemas.microsoft.com/office/2007/relationships/hdphoto" Target="../media/hdphoto63.wdp"/><Relationship Id="rId1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73.wdp"/><Relationship Id="rId13" Type="http://schemas.microsoft.com/office/2007/relationships/hdphoto" Target="../media/hdphoto77.wdp"/><Relationship Id="rId3" Type="http://schemas.openxmlformats.org/officeDocument/2006/relationships/image" Target="../media/image4.png"/><Relationship Id="rId7" Type="http://schemas.microsoft.com/office/2007/relationships/hdphoto" Target="../media/hdphoto15.wdp"/><Relationship Id="rId12" Type="http://schemas.microsoft.com/office/2007/relationships/hdphoto" Target="../media/hdphoto76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72.wdp"/><Relationship Id="rId11" Type="http://schemas.microsoft.com/office/2007/relationships/hdphoto" Target="../media/hdphoto75.wdp"/><Relationship Id="rId5" Type="http://schemas.openxmlformats.org/officeDocument/2006/relationships/image" Target="../media/image3.png"/><Relationship Id="rId10" Type="http://schemas.microsoft.com/office/2007/relationships/hdphoto" Target="../media/hdphoto51.wdp"/><Relationship Id="rId4" Type="http://schemas.microsoft.com/office/2007/relationships/hdphoto" Target="../media/hdphoto4.wdp"/><Relationship Id="rId9" Type="http://schemas.microsoft.com/office/2007/relationships/hdphoto" Target="../media/hdphoto74.wdp"/><Relationship Id="rId14" Type="http://schemas.microsoft.com/office/2007/relationships/hdphoto" Target="../media/hdphoto43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12.wdp"/><Relationship Id="rId3" Type="http://schemas.openxmlformats.org/officeDocument/2006/relationships/image" Target="../media/image4.png"/><Relationship Id="rId7" Type="http://schemas.microsoft.com/office/2007/relationships/hdphoto" Target="../media/hdphoto79.wdp"/><Relationship Id="rId12" Type="http://schemas.microsoft.com/office/2007/relationships/hdphoto" Target="../media/hdphoto81.wdp"/><Relationship Id="rId17" Type="http://schemas.microsoft.com/office/2007/relationships/hdphoto" Target="../media/hdphoto85.wdp"/><Relationship Id="rId2" Type="http://schemas.openxmlformats.org/officeDocument/2006/relationships/image" Target="../media/image1.jpeg"/><Relationship Id="rId16" Type="http://schemas.microsoft.com/office/2007/relationships/hdphoto" Target="../media/hdphoto8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46.wdp"/><Relationship Id="rId5" Type="http://schemas.microsoft.com/office/2007/relationships/hdphoto" Target="../media/hdphoto15.wdp"/><Relationship Id="rId15" Type="http://schemas.microsoft.com/office/2007/relationships/hdphoto" Target="../media/hdphoto83.wdp"/><Relationship Id="rId10" Type="http://schemas.microsoft.com/office/2007/relationships/hdphoto" Target="../media/hdphoto80.wdp"/><Relationship Id="rId4" Type="http://schemas.microsoft.com/office/2007/relationships/hdphoto" Target="../media/hdphoto78.wdp"/><Relationship Id="rId9" Type="http://schemas.microsoft.com/office/2007/relationships/hdphoto" Target="../media/hdphoto27.wdp"/><Relationship Id="rId14" Type="http://schemas.microsoft.com/office/2007/relationships/hdphoto" Target="../media/hdphoto82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63.wdp"/><Relationship Id="rId13" Type="http://schemas.microsoft.com/office/2007/relationships/hdphoto" Target="../media/hdphoto27.wdp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12" Type="http://schemas.microsoft.com/office/2007/relationships/hdphoto" Target="../media/hdphoto89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microsoft.com/office/2007/relationships/hdphoto" Target="../media/hdphoto88.wdp"/><Relationship Id="rId5" Type="http://schemas.microsoft.com/office/2007/relationships/hdphoto" Target="../media/hdphoto15.wdp"/><Relationship Id="rId10" Type="http://schemas.microsoft.com/office/2007/relationships/hdphoto" Target="../media/hdphoto71.wdp"/><Relationship Id="rId4" Type="http://schemas.microsoft.com/office/2007/relationships/hdphoto" Target="../media/hdphoto86.wdp"/><Relationship Id="rId9" Type="http://schemas.microsoft.com/office/2007/relationships/hdphoto" Target="../media/hdphoto87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4.wdp"/><Relationship Id="rId13" Type="http://schemas.microsoft.com/office/2007/relationships/hdphoto" Target="../media/hdphoto95.wdp"/><Relationship Id="rId18" Type="http://schemas.microsoft.com/office/2007/relationships/hdphoto" Target="../media/hdphoto99.wdp"/><Relationship Id="rId3" Type="http://schemas.openxmlformats.org/officeDocument/2006/relationships/image" Target="../media/image4.png"/><Relationship Id="rId7" Type="http://schemas.microsoft.com/office/2007/relationships/hdphoto" Target="../media/hdphoto92.wdp"/><Relationship Id="rId12" Type="http://schemas.microsoft.com/office/2007/relationships/hdphoto" Target="../media/hdphoto4.wdp"/><Relationship Id="rId17" Type="http://schemas.microsoft.com/office/2007/relationships/hdphoto" Target="../media/hdphoto98.wdp"/><Relationship Id="rId2" Type="http://schemas.openxmlformats.org/officeDocument/2006/relationships/image" Target="../media/image1.jpeg"/><Relationship Id="rId16" Type="http://schemas.microsoft.com/office/2007/relationships/hdphoto" Target="../media/hdphoto97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84.wdp"/><Relationship Id="rId5" Type="http://schemas.microsoft.com/office/2007/relationships/hdphoto" Target="../media/hdphoto91.wdp"/><Relationship Id="rId15" Type="http://schemas.microsoft.com/office/2007/relationships/hdphoto" Target="../media/hdphoto96.wdp"/><Relationship Id="rId10" Type="http://schemas.microsoft.com/office/2007/relationships/hdphoto" Target="../media/hdphoto94.wdp"/><Relationship Id="rId4" Type="http://schemas.microsoft.com/office/2007/relationships/hdphoto" Target="../media/hdphoto90.wdp"/><Relationship Id="rId9" Type="http://schemas.microsoft.com/office/2007/relationships/hdphoto" Target="../media/hdphoto93.wdp"/><Relationship Id="rId14" Type="http://schemas.microsoft.com/office/2007/relationships/hdphoto" Target="../media/hdphoto27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4.wdp"/><Relationship Id="rId13" Type="http://schemas.microsoft.com/office/2007/relationships/hdphoto" Target="../media/hdphoto4.wdp"/><Relationship Id="rId18" Type="http://schemas.microsoft.com/office/2007/relationships/hdphoto" Target="../media/hdphoto104.wdp"/><Relationship Id="rId3" Type="http://schemas.openxmlformats.org/officeDocument/2006/relationships/image" Target="../media/image4.png"/><Relationship Id="rId7" Type="http://schemas.microsoft.com/office/2007/relationships/hdphoto" Target="../media/hdphoto67.wdp"/><Relationship Id="rId12" Type="http://schemas.microsoft.com/office/2007/relationships/hdphoto" Target="../media/hdphoto36.wdp"/><Relationship Id="rId17" Type="http://schemas.microsoft.com/office/2007/relationships/hdphoto" Target="../media/hdphoto99.wdp"/><Relationship Id="rId2" Type="http://schemas.openxmlformats.org/officeDocument/2006/relationships/image" Target="../media/image1.jpeg"/><Relationship Id="rId16" Type="http://schemas.microsoft.com/office/2007/relationships/hdphoto" Target="../media/hdphoto10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63.wdp"/><Relationship Id="rId5" Type="http://schemas.microsoft.com/office/2007/relationships/hdphoto" Target="../media/hdphoto101.wdp"/><Relationship Id="rId15" Type="http://schemas.microsoft.com/office/2007/relationships/hdphoto" Target="../media/hdphoto48.wdp"/><Relationship Id="rId10" Type="http://schemas.microsoft.com/office/2007/relationships/hdphoto" Target="../media/hdphoto102.wdp"/><Relationship Id="rId19" Type="http://schemas.microsoft.com/office/2007/relationships/hdphoto" Target="../media/hdphoto105.wdp"/><Relationship Id="rId4" Type="http://schemas.microsoft.com/office/2007/relationships/hdphoto" Target="../media/hdphoto100.wdp"/><Relationship Id="rId9" Type="http://schemas.microsoft.com/office/2007/relationships/hdphoto" Target="../media/hdphoto28.wdp"/><Relationship Id="rId14" Type="http://schemas.microsoft.com/office/2007/relationships/hdphoto" Target="../media/hdphoto15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109.wdp"/><Relationship Id="rId3" Type="http://schemas.openxmlformats.org/officeDocument/2006/relationships/image" Target="../media/image4.png"/><Relationship Id="rId7" Type="http://schemas.microsoft.com/office/2007/relationships/hdphoto" Target="../media/hdphoto7.wdp"/><Relationship Id="rId12" Type="http://schemas.microsoft.com/office/2007/relationships/hdphoto" Target="../media/hdphoto108.wdp"/><Relationship Id="rId17" Type="http://schemas.microsoft.com/office/2007/relationships/hdphoto" Target="../media/hdphoto112.wdp"/><Relationship Id="rId2" Type="http://schemas.openxmlformats.org/officeDocument/2006/relationships/image" Target="../media/image1.jpeg"/><Relationship Id="rId16" Type="http://schemas.microsoft.com/office/2007/relationships/hdphoto" Target="../media/hdphoto7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107.wdp"/><Relationship Id="rId5" Type="http://schemas.microsoft.com/office/2007/relationships/hdphoto" Target="../media/hdphoto15.wdp"/><Relationship Id="rId15" Type="http://schemas.microsoft.com/office/2007/relationships/hdphoto" Target="../media/hdphoto111.wdp"/><Relationship Id="rId10" Type="http://schemas.microsoft.com/office/2007/relationships/hdphoto" Target="../media/hdphoto12.wdp"/><Relationship Id="rId4" Type="http://schemas.microsoft.com/office/2007/relationships/hdphoto" Target="../media/hdphoto44.wdp"/><Relationship Id="rId9" Type="http://schemas.microsoft.com/office/2007/relationships/hdphoto" Target="../media/hdphoto106.wdp"/><Relationship Id="rId14" Type="http://schemas.microsoft.com/office/2007/relationships/hdphoto" Target="../media/hdphoto110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15.wdp"/><Relationship Id="rId13" Type="http://schemas.microsoft.com/office/2007/relationships/hdphoto" Target="../media/hdphoto118.wdp"/><Relationship Id="rId18" Type="http://schemas.microsoft.com/office/2007/relationships/hdphoto" Target="../media/hdphoto29.wdp"/><Relationship Id="rId3" Type="http://schemas.openxmlformats.org/officeDocument/2006/relationships/image" Target="../media/image4.png"/><Relationship Id="rId7" Type="http://schemas.microsoft.com/office/2007/relationships/hdphoto" Target="../media/hdphoto114.wdp"/><Relationship Id="rId12" Type="http://schemas.microsoft.com/office/2007/relationships/hdphoto" Target="../media/hdphoto117.wdp"/><Relationship Id="rId17" Type="http://schemas.microsoft.com/office/2007/relationships/hdphoto" Target="../media/hdphoto81.wdp"/><Relationship Id="rId2" Type="http://schemas.openxmlformats.org/officeDocument/2006/relationships/image" Target="../media/image1.jpeg"/><Relationship Id="rId16" Type="http://schemas.microsoft.com/office/2007/relationships/hdphoto" Target="../media/hdphoto119.wdp"/><Relationship Id="rId20" Type="http://schemas.microsoft.com/office/2007/relationships/hdphoto" Target="../media/hdphoto105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7.wdp"/><Relationship Id="rId5" Type="http://schemas.microsoft.com/office/2007/relationships/hdphoto" Target="../media/hdphoto12.wdp"/><Relationship Id="rId15" Type="http://schemas.microsoft.com/office/2007/relationships/hdphoto" Target="../media/hdphoto14.wdp"/><Relationship Id="rId10" Type="http://schemas.microsoft.com/office/2007/relationships/hdphoto" Target="../media/hdphoto4.wdp"/><Relationship Id="rId19" Type="http://schemas.microsoft.com/office/2007/relationships/hdphoto" Target="../media/hdphoto120.wdp"/><Relationship Id="rId4" Type="http://schemas.microsoft.com/office/2007/relationships/hdphoto" Target="../media/hdphoto113.wdp"/><Relationship Id="rId9" Type="http://schemas.microsoft.com/office/2007/relationships/hdphoto" Target="../media/hdphoto116.wdp"/><Relationship Id="rId14" Type="http://schemas.microsoft.com/office/2007/relationships/hdphoto" Target="../media/hdphoto44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24.wdp"/><Relationship Id="rId13" Type="http://schemas.microsoft.com/office/2007/relationships/hdphoto" Target="../media/hdphoto127.wdp"/><Relationship Id="rId3" Type="http://schemas.openxmlformats.org/officeDocument/2006/relationships/image" Target="../media/image4.png"/><Relationship Id="rId7" Type="http://schemas.microsoft.com/office/2007/relationships/hdphoto" Target="../media/hdphoto123.wdp"/><Relationship Id="rId12" Type="http://schemas.microsoft.com/office/2007/relationships/hdphoto" Target="../media/hdphoto111.wdp"/><Relationship Id="rId2" Type="http://schemas.openxmlformats.org/officeDocument/2006/relationships/image" Target="../media/image1.jpeg"/><Relationship Id="rId16" Type="http://schemas.microsoft.com/office/2007/relationships/hdphoto" Target="../media/hdphoto130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126.wdp"/><Relationship Id="rId5" Type="http://schemas.microsoft.com/office/2007/relationships/hdphoto" Target="../media/hdphoto122.wdp"/><Relationship Id="rId15" Type="http://schemas.microsoft.com/office/2007/relationships/hdphoto" Target="../media/hdphoto129.wdp"/><Relationship Id="rId10" Type="http://schemas.microsoft.com/office/2007/relationships/hdphoto" Target="../media/hdphoto125.wdp"/><Relationship Id="rId4" Type="http://schemas.microsoft.com/office/2007/relationships/hdphoto" Target="../media/hdphoto121.wdp"/><Relationship Id="rId9" Type="http://schemas.microsoft.com/office/2007/relationships/hdphoto" Target="../media/hdphoto4.wdp"/><Relationship Id="rId14" Type="http://schemas.microsoft.com/office/2007/relationships/hdphoto" Target="../media/hdphoto128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33.wdp"/><Relationship Id="rId13" Type="http://schemas.microsoft.com/office/2007/relationships/hdphoto" Target="../media/hdphoto54.wdp"/><Relationship Id="rId3" Type="http://schemas.openxmlformats.org/officeDocument/2006/relationships/image" Target="../media/image4.png"/><Relationship Id="rId7" Type="http://schemas.microsoft.com/office/2007/relationships/hdphoto" Target="../media/hdphoto132.wdp"/><Relationship Id="rId12" Type="http://schemas.microsoft.com/office/2007/relationships/hdphoto" Target="../media/hdphoto7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27.wdp"/><Relationship Id="rId5" Type="http://schemas.microsoft.com/office/2007/relationships/hdphoto" Target="../media/hdphoto4.wdp"/><Relationship Id="rId10" Type="http://schemas.microsoft.com/office/2007/relationships/hdphoto" Target="../media/hdphoto135.wdp"/><Relationship Id="rId4" Type="http://schemas.microsoft.com/office/2007/relationships/hdphoto" Target="../media/hdphoto131.wdp"/><Relationship Id="rId9" Type="http://schemas.microsoft.com/office/2007/relationships/hdphoto" Target="../media/hdphoto134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19.wdp"/><Relationship Id="rId3" Type="http://schemas.openxmlformats.org/officeDocument/2006/relationships/image" Target="../media/image4.png"/><Relationship Id="rId7" Type="http://schemas.microsoft.com/office/2007/relationships/hdphoto" Target="../media/hdphoto138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37.wdp"/><Relationship Id="rId10" Type="http://schemas.microsoft.com/office/2007/relationships/hdphoto" Target="../media/hdphoto4.wdp"/><Relationship Id="rId4" Type="http://schemas.microsoft.com/office/2007/relationships/hdphoto" Target="../media/hdphoto136.wdp"/><Relationship Id="rId9" Type="http://schemas.microsoft.com/office/2007/relationships/hdphoto" Target="../media/hdphoto139.wdp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microsoft.com/office/2007/relationships/hdphoto" Target="../media/hdphoto108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143.wdp"/><Relationship Id="rId5" Type="http://schemas.microsoft.com/office/2007/relationships/hdphoto" Target="../media/hdphoto141.wdp"/><Relationship Id="rId10" Type="http://schemas.microsoft.com/office/2007/relationships/hdphoto" Target="../media/hdphoto15.wdp"/><Relationship Id="rId4" Type="http://schemas.microsoft.com/office/2007/relationships/hdphoto" Target="../media/hdphoto140.wdp"/><Relationship Id="rId9" Type="http://schemas.microsoft.com/office/2007/relationships/hdphoto" Target="../media/hdphoto142.wdp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44.wdp"/><Relationship Id="rId3" Type="http://schemas.openxmlformats.org/officeDocument/2006/relationships/image" Target="../media/image4.png"/><Relationship Id="rId7" Type="http://schemas.microsoft.com/office/2007/relationships/hdphoto" Target="../media/hdphoto108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27.wdp"/><Relationship Id="rId5" Type="http://schemas.microsoft.com/office/2007/relationships/hdphoto" Target="../media/hdphoto4.wdp"/><Relationship Id="rId10" Type="http://schemas.microsoft.com/office/2007/relationships/hdphoto" Target="../media/hdphoto116.wdp"/><Relationship Id="rId4" Type="http://schemas.microsoft.com/office/2007/relationships/hdphoto" Target="../media/hdphoto144.wdp"/><Relationship Id="rId9" Type="http://schemas.microsoft.com/office/2007/relationships/hdphoto" Target="../media/hdphoto145.wdp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46.wdp"/><Relationship Id="rId13" Type="http://schemas.microsoft.com/office/2007/relationships/hdphoto" Target="../media/hdphoto36.wdp"/><Relationship Id="rId3" Type="http://schemas.openxmlformats.org/officeDocument/2006/relationships/image" Target="../media/image4.png"/><Relationship Id="rId7" Type="http://schemas.microsoft.com/office/2007/relationships/hdphoto" Target="../media/hdphoto116.wdp"/><Relationship Id="rId12" Type="http://schemas.microsoft.com/office/2007/relationships/hdphoto" Target="../media/hdphoto9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118.wdp"/><Relationship Id="rId5" Type="http://schemas.microsoft.com/office/2007/relationships/hdphoto" Target="../media/hdphoto4.wdp"/><Relationship Id="rId10" Type="http://schemas.microsoft.com/office/2007/relationships/hdphoto" Target="../media/hdphoto12.wdp"/><Relationship Id="rId4" Type="http://schemas.microsoft.com/office/2007/relationships/hdphoto" Target="../media/hdphoto44.wdp"/><Relationship Id="rId9" Type="http://schemas.microsoft.com/office/2007/relationships/hdphoto" Target="../media/hdphoto14.wdp"/><Relationship Id="rId14" Type="http://schemas.microsoft.com/office/2007/relationships/hdphoto" Target="../media/hdphoto63.wdp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148.wdp"/><Relationship Id="rId3" Type="http://schemas.openxmlformats.org/officeDocument/2006/relationships/image" Target="../media/image4.png"/><Relationship Id="rId7" Type="http://schemas.microsoft.com/office/2007/relationships/hdphoto" Target="../media/hdphoto147.wdp"/><Relationship Id="rId12" Type="http://schemas.microsoft.com/office/2007/relationships/hdphoto" Target="../media/hdphoto15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150.wdp"/><Relationship Id="rId5" Type="http://schemas.microsoft.com/office/2007/relationships/hdphoto" Target="../media/hdphoto4.wdp"/><Relationship Id="rId10" Type="http://schemas.microsoft.com/office/2007/relationships/hdphoto" Target="../media/hdphoto149.wdp"/><Relationship Id="rId4" Type="http://schemas.microsoft.com/office/2007/relationships/hdphoto" Target="../media/hdphoto44.wdp"/><Relationship Id="rId9" Type="http://schemas.microsoft.com/office/2007/relationships/hdphoto" Target="../media/hdphoto116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52.wdp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.png"/><Relationship Id="rId7" Type="http://schemas.microsoft.com/office/2007/relationships/hdphoto" Target="../media/hdphoto5.wdp"/><Relationship Id="rId12" Type="http://schemas.microsoft.com/office/2007/relationships/hdphoto" Target="../media/hdphoto10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9.wdp"/><Relationship Id="rId5" Type="http://schemas.microsoft.com/office/2007/relationships/hdphoto" Target="../media/hdphoto4.wdp"/><Relationship Id="rId10" Type="http://schemas.microsoft.com/office/2007/relationships/hdphoto" Target="../media/hdphoto8.wdp"/><Relationship Id="rId4" Type="http://schemas.microsoft.com/office/2007/relationships/hdphoto" Target="../media/hdphoto3.wdp"/><Relationship Id="rId9" Type="http://schemas.microsoft.com/office/2007/relationships/hdphoto" Target="../media/hdphoto7.wdp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154.wdp"/><Relationship Id="rId13" Type="http://schemas.microsoft.com/office/2007/relationships/hdphoto" Target="../media/hdphoto157.wdp"/><Relationship Id="rId3" Type="http://schemas.openxmlformats.org/officeDocument/2006/relationships/image" Target="../media/image4.png"/><Relationship Id="rId7" Type="http://schemas.microsoft.com/office/2007/relationships/hdphoto" Target="../media/hdphoto4.wdp"/><Relationship Id="rId12" Type="http://schemas.microsoft.com/office/2007/relationships/hdphoto" Target="../media/hdphoto156.wdp"/><Relationship Id="rId2" Type="http://schemas.openxmlformats.org/officeDocument/2006/relationships/image" Target="../media/image1.jpeg"/><Relationship Id="rId16" Type="http://schemas.microsoft.com/office/2007/relationships/hdphoto" Target="../media/hdphoto159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53.wdp"/><Relationship Id="rId11" Type="http://schemas.microsoft.com/office/2007/relationships/hdphoto" Target="../media/hdphoto76.wdp"/><Relationship Id="rId5" Type="http://schemas.openxmlformats.org/officeDocument/2006/relationships/image" Target="../media/image3.png"/><Relationship Id="rId15" Type="http://schemas.microsoft.com/office/2007/relationships/hdphoto" Target="../media/hdphoto158.wdp"/><Relationship Id="rId10" Type="http://schemas.microsoft.com/office/2007/relationships/hdphoto" Target="../media/hdphoto155.wdp"/><Relationship Id="rId4" Type="http://schemas.microsoft.com/office/2007/relationships/hdphoto" Target="../media/hdphoto90.wdp"/><Relationship Id="rId9" Type="http://schemas.microsoft.com/office/2007/relationships/hdphoto" Target="../media/hdphoto116.wdp"/><Relationship Id="rId14" Type="http://schemas.microsoft.com/office/2007/relationships/hdphoto" Target="../media/hdphoto63.wdp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36.wdp"/><Relationship Id="rId3" Type="http://schemas.openxmlformats.org/officeDocument/2006/relationships/image" Target="../media/image4.png"/><Relationship Id="rId7" Type="http://schemas.microsoft.com/office/2007/relationships/hdphoto" Target="../media/hdphoto160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4.wdp"/><Relationship Id="rId4" Type="http://schemas.microsoft.com/office/2007/relationships/hdphoto" Target="../media/hdphoto90.wdp"/><Relationship Id="rId9" Type="http://schemas.microsoft.com/office/2007/relationships/hdphoto" Target="../media/hdphoto161.wdp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164.wdp"/><Relationship Id="rId13" Type="http://schemas.microsoft.com/office/2007/relationships/hdphoto" Target="../media/hdphoto167.wdp"/><Relationship Id="rId18" Type="http://schemas.microsoft.com/office/2007/relationships/hdphoto" Target="../media/hdphoto67.wdp"/><Relationship Id="rId3" Type="http://schemas.openxmlformats.org/officeDocument/2006/relationships/image" Target="../media/image4.png"/><Relationship Id="rId7" Type="http://schemas.microsoft.com/office/2007/relationships/hdphoto" Target="../media/hdphoto4.wdp"/><Relationship Id="rId12" Type="http://schemas.microsoft.com/office/2007/relationships/hdphoto" Target="../media/hdphoto15.wdp"/><Relationship Id="rId17" Type="http://schemas.microsoft.com/office/2007/relationships/hdphoto" Target="../media/hdphoto141.wdp"/><Relationship Id="rId2" Type="http://schemas.openxmlformats.org/officeDocument/2006/relationships/image" Target="../media/image1.jpeg"/><Relationship Id="rId16" Type="http://schemas.microsoft.com/office/2007/relationships/hdphoto" Target="../media/hdphoto108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63.wdp"/><Relationship Id="rId11" Type="http://schemas.microsoft.com/office/2007/relationships/hdphoto" Target="../media/hdphoto166.wdp"/><Relationship Id="rId5" Type="http://schemas.openxmlformats.org/officeDocument/2006/relationships/image" Target="../media/image3.png"/><Relationship Id="rId15" Type="http://schemas.microsoft.com/office/2007/relationships/hdphoto" Target="../media/hdphoto71.wdp"/><Relationship Id="rId10" Type="http://schemas.microsoft.com/office/2007/relationships/hdphoto" Target="../media/hdphoto165.wdp"/><Relationship Id="rId19" Type="http://schemas.microsoft.com/office/2007/relationships/hdphoto" Target="../media/hdphoto169.wdp"/><Relationship Id="rId4" Type="http://schemas.microsoft.com/office/2007/relationships/hdphoto" Target="../media/hdphoto162.wdp"/><Relationship Id="rId9" Type="http://schemas.microsoft.com/office/2007/relationships/hdphoto" Target="../media/hdphoto156.wdp"/><Relationship Id="rId14" Type="http://schemas.microsoft.com/office/2007/relationships/hdphoto" Target="../media/hdphoto168.wdp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149.wdp"/><Relationship Id="rId13" Type="http://schemas.microsoft.com/office/2007/relationships/hdphoto" Target="../media/hdphoto174.wdp"/><Relationship Id="rId3" Type="http://schemas.openxmlformats.org/officeDocument/2006/relationships/image" Target="../media/image4.png"/><Relationship Id="rId7" Type="http://schemas.microsoft.com/office/2007/relationships/hdphoto" Target="../media/hdphoto86.wdp"/><Relationship Id="rId12" Type="http://schemas.microsoft.com/office/2007/relationships/hdphoto" Target="../media/hdphoto173.wdp"/><Relationship Id="rId2" Type="http://schemas.openxmlformats.org/officeDocument/2006/relationships/image" Target="../media/image1.jpeg"/><Relationship Id="rId16" Type="http://schemas.microsoft.com/office/2007/relationships/hdphoto" Target="../media/hdphoto176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71.wdp"/><Relationship Id="rId11" Type="http://schemas.microsoft.com/office/2007/relationships/hdphoto" Target="../media/hdphoto44.wdp"/><Relationship Id="rId5" Type="http://schemas.openxmlformats.org/officeDocument/2006/relationships/image" Target="../media/image3.png"/><Relationship Id="rId15" Type="http://schemas.microsoft.com/office/2007/relationships/hdphoto" Target="../media/hdphoto175.wdp"/><Relationship Id="rId10" Type="http://schemas.microsoft.com/office/2007/relationships/hdphoto" Target="../media/hdphoto172.wdp"/><Relationship Id="rId4" Type="http://schemas.microsoft.com/office/2007/relationships/hdphoto" Target="../media/hdphoto170.wdp"/><Relationship Id="rId9" Type="http://schemas.microsoft.com/office/2007/relationships/hdphoto" Target="../media/hdphoto4.wdp"/><Relationship Id="rId14" Type="http://schemas.microsoft.com/office/2007/relationships/hdphoto" Target="../media/hdphoto27.wdp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76.wdp"/><Relationship Id="rId13" Type="http://schemas.microsoft.com/office/2007/relationships/hdphoto" Target="../media/hdphoto178.wdp"/><Relationship Id="rId3" Type="http://schemas.openxmlformats.org/officeDocument/2006/relationships/image" Target="../media/image4.png"/><Relationship Id="rId7" Type="http://schemas.microsoft.com/office/2007/relationships/hdphoto" Target="../media/hdphoto4.wdp"/><Relationship Id="rId12" Type="http://schemas.microsoft.com/office/2007/relationships/hdphoto" Target="../media/hdphoto67.wdp"/><Relationship Id="rId17" Type="http://schemas.microsoft.com/office/2007/relationships/hdphoto" Target="../media/hdphoto181.wdp"/><Relationship Id="rId2" Type="http://schemas.openxmlformats.org/officeDocument/2006/relationships/image" Target="../media/image1.jpeg"/><Relationship Id="rId16" Type="http://schemas.microsoft.com/office/2007/relationships/hdphoto" Target="../media/hdphoto51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64.wdp"/><Relationship Id="rId11" Type="http://schemas.microsoft.com/office/2007/relationships/hdphoto" Target="../media/hdphoto177.wdp"/><Relationship Id="rId5" Type="http://schemas.openxmlformats.org/officeDocument/2006/relationships/image" Target="../media/image3.png"/><Relationship Id="rId15" Type="http://schemas.microsoft.com/office/2007/relationships/hdphoto" Target="../media/hdphoto180.wdp"/><Relationship Id="rId10" Type="http://schemas.microsoft.com/office/2007/relationships/hdphoto" Target="../media/hdphoto157.wdp"/><Relationship Id="rId4" Type="http://schemas.microsoft.com/office/2007/relationships/hdphoto" Target="../media/hdphoto143.wdp"/><Relationship Id="rId9" Type="http://schemas.microsoft.com/office/2007/relationships/hdphoto" Target="../media/hdphoto44.wdp"/><Relationship Id="rId14" Type="http://schemas.microsoft.com/office/2007/relationships/hdphoto" Target="../media/hdphoto179.wdp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hdphoto" Target="../media/hdphoto185.wdp"/><Relationship Id="rId13" Type="http://schemas.microsoft.com/office/2007/relationships/hdphoto" Target="../media/hdphoto27.wdp"/><Relationship Id="rId18" Type="http://schemas.microsoft.com/office/2007/relationships/hdphoto" Target="../media/hdphoto97.wdp"/><Relationship Id="rId3" Type="http://schemas.openxmlformats.org/officeDocument/2006/relationships/image" Target="../media/image5.png"/><Relationship Id="rId7" Type="http://schemas.microsoft.com/office/2007/relationships/hdphoto" Target="../media/hdphoto184.wdp"/><Relationship Id="rId12" Type="http://schemas.microsoft.com/office/2007/relationships/hdphoto" Target="../media/hdphoto147.wdp"/><Relationship Id="rId17" Type="http://schemas.microsoft.com/office/2007/relationships/hdphoto" Target="../media/hdphoto188.wdp"/><Relationship Id="rId2" Type="http://schemas.openxmlformats.org/officeDocument/2006/relationships/image" Target="../media/image1.jpeg"/><Relationship Id="rId16" Type="http://schemas.microsoft.com/office/2007/relationships/hdphoto" Target="../media/hdphoto187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83.wdp"/><Relationship Id="rId11" Type="http://schemas.microsoft.com/office/2007/relationships/hdphoto" Target="../media/hdphoto44.wdp"/><Relationship Id="rId5" Type="http://schemas.openxmlformats.org/officeDocument/2006/relationships/image" Target="../media/image3.png"/><Relationship Id="rId15" Type="http://schemas.microsoft.com/office/2007/relationships/hdphoto" Target="../media/hdphoto186.wdp"/><Relationship Id="rId10" Type="http://schemas.microsoft.com/office/2007/relationships/hdphoto" Target="../media/hdphoto36.wdp"/><Relationship Id="rId4" Type="http://schemas.microsoft.com/office/2007/relationships/hdphoto" Target="../media/hdphoto182.wdp"/><Relationship Id="rId9" Type="http://schemas.microsoft.com/office/2007/relationships/hdphoto" Target="../media/hdphoto4.wdp"/><Relationship Id="rId14" Type="http://schemas.microsoft.com/office/2007/relationships/hdphoto" Target="../media/hdphoto67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microsoft.com/office/2007/relationships/hdphoto" Target="../media/hdphoto1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2.wdp"/><Relationship Id="rId10" Type="http://schemas.microsoft.com/office/2007/relationships/hdphoto" Target="../media/hdphoto15.wdp"/><Relationship Id="rId4" Type="http://schemas.microsoft.com/office/2007/relationships/hdphoto" Target="../media/hdphoto11.wdp"/><Relationship Id="rId9" Type="http://schemas.microsoft.com/office/2007/relationships/hdphoto" Target="../media/hdphoto1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13" Type="http://schemas.microsoft.com/office/2007/relationships/hdphoto" Target="../media/hdphoto22.wdp"/><Relationship Id="rId3" Type="http://schemas.openxmlformats.org/officeDocument/2006/relationships/image" Target="../media/image4.png"/><Relationship Id="rId7" Type="http://schemas.microsoft.com/office/2007/relationships/hdphoto" Target="../media/hdphoto17.wdp"/><Relationship Id="rId12" Type="http://schemas.microsoft.com/office/2007/relationships/hdphoto" Target="../media/hdphoto2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20.wdp"/><Relationship Id="rId5" Type="http://schemas.microsoft.com/office/2007/relationships/hdphoto" Target="../media/hdphoto15.wdp"/><Relationship Id="rId15" Type="http://schemas.microsoft.com/office/2007/relationships/hdphoto" Target="../media/hdphoto23.wdp"/><Relationship Id="rId10" Type="http://schemas.microsoft.com/office/2007/relationships/hdphoto" Target="../media/hdphoto19.wdp"/><Relationship Id="rId4" Type="http://schemas.microsoft.com/office/2007/relationships/hdphoto" Target="../media/hdphoto16.wdp"/><Relationship Id="rId9" Type="http://schemas.microsoft.com/office/2007/relationships/hdphoto" Target="../media/hdphoto13.wdp"/><Relationship Id="rId1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microsoft.com/office/2007/relationships/hdphoto" Target="../media/hdphoto15.wdp"/><Relationship Id="rId4" Type="http://schemas.microsoft.com/office/2007/relationships/hdphoto" Target="../media/hdphoto24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microsoft.com/office/2007/relationships/hdphoto" Target="../media/hdphoto26.wdp"/><Relationship Id="rId12" Type="http://schemas.microsoft.com/office/2007/relationships/hdphoto" Target="../media/hdphoto30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29.wdp"/><Relationship Id="rId5" Type="http://schemas.microsoft.com/office/2007/relationships/hdphoto" Target="../media/hdphoto15.wdp"/><Relationship Id="rId10" Type="http://schemas.microsoft.com/office/2007/relationships/hdphoto" Target="../media/hdphoto28.wdp"/><Relationship Id="rId4" Type="http://schemas.microsoft.com/office/2007/relationships/hdphoto" Target="../media/hdphoto25.wdp"/><Relationship Id="rId9" Type="http://schemas.microsoft.com/office/2007/relationships/hdphoto" Target="../media/hdphoto27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microsoft.com/office/2007/relationships/hdphoto" Target="../media/hdphoto37.wdp"/><Relationship Id="rId3" Type="http://schemas.openxmlformats.org/officeDocument/2006/relationships/image" Target="../media/image4.png"/><Relationship Id="rId7" Type="http://schemas.microsoft.com/office/2007/relationships/hdphoto" Target="../media/hdphoto32.wdp"/><Relationship Id="rId12" Type="http://schemas.microsoft.com/office/2007/relationships/hdphoto" Target="../media/hdphoto36.wdp"/><Relationship Id="rId17" Type="http://schemas.microsoft.com/office/2007/relationships/hdphoto" Target="../media/hdphoto41.wdp"/><Relationship Id="rId2" Type="http://schemas.openxmlformats.org/officeDocument/2006/relationships/image" Target="../media/image1.jpeg"/><Relationship Id="rId16" Type="http://schemas.microsoft.com/office/2007/relationships/hdphoto" Target="../media/hdphoto40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35.wdp"/><Relationship Id="rId5" Type="http://schemas.microsoft.com/office/2007/relationships/hdphoto" Target="../media/hdphoto4.wdp"/><Relationship Id="rId15" Type="http://schemas.microsoft.com/office/2007/relationships/hdphoto" Target="../media/hdphoto39.wdp"/><Relationship Id="rId10" Type="http://schemas.microsoft.com/office/2007/relationships/hdphoto" Target="../media/hdphoto34.wdp"/><Relationship Id="rId4" Type="http://schemas.microsoft.com/office/2007/relationships/hdphoto" Target="../media/hdphoto31.wdp"/><Relationship Id="rId9" Type="http://schemas.microsoft.com/office/2007/relationships/hdphoto" Target="../media/hdphoto33.wdp"/><Relationship Id="rId14" Type="http://schemas.microsoft.com/office/2007/relationships/hdphoto" Target="../media/hdphoto38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5.wdp"/><Relationship Id="rId13" Type="http://schemas.microsoft.com/office/2007/relationships/hdphoto" Target="../media/hdphoto15.wdp"/><Relationship Id="rId18" Type="http://schemas.microsoft.com/office/2007/relationships/hdphoto" Target="../media/hdphoto51.wdp"/><Relationship Id="rId3" Type="http://schemas.openxmlformats.org/officeDocument/2006/relationships/image" Target="../media/image4.png"/><Relationship Id="rId7" Type="http://schemas.microsoft.com/office/2007/relationships/hdphoto" Target="../media/hdphoto44.wdp"/><Relationship Id="rId12" Type="http://schemas.microsoft.com/office/2007/relationships/hdphoto" Target="../media/hdphoto47.wdp"/><Relationship Id="rId17" Type="http://schemas.microsoft.com/office/2007/relationships/hdphoto" Target="../media/hdphoto14.wdp"/><Relationship Id="rId2" Type="http://schemas.openxmlformats.org/officeDocument/2006/relationships/image" Target="../media/image1.jpeg"/><Relationship Id="rId16" Type="http://schemas.microsoft.com/office/2007/relationships/hdphoto" Target="../media/hdphoto50.wdp"/><Relationship Id="rId1" Type="http://schemas.openxmlformats.org/officeDocument/2006/relationships/slideLayout" Target="../slideLayouts/slideLayout7.xml"/><Relationship Id="rId6" Type="http://schemas.microsoft.com/office/2007/relationships/hdphoto" Target="../media/hdphoto43.wdp"/><Relationship Id="rId11" Type="http://schemas.microsoft.com/office/2007/relationships/hdphoto" Target="../media/hdphoto46.wdp"/><Relationship Id="rId5" Type="http://schemas.openxmlformats.org/officeDocument/2006/relationships/image" Target="../media/image3.png"/><Relationship Id="rId15" Type="http://schemas.microsoft.com/office/2007/relationships/hdphoto" Target="../media/hdphoto49.wdp"/><Relationship Id="rId10" Type="http://schemas.microsoft.com/office/2007/relationships/hdphoto" Target="../media/hdphoto32.wdp"/><Relationship Id="rId4" Type="http://schemas.microsoft.com/office/2007/relationships/hdphoto" Target="../media/hdphoto42.wdp"/><Relationship Id="rId9" Type="http://schemas.microsoft.com/office/2007/relationships/hdphoto" Target="../media/hdphoto12.wdp"/><Relationship Id="rId14" Type="http://schemas.microsoft.com/office/2007/relationships/hdphoto" Target="../media/hdphoto4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197B630-99D1-3A42-9D17-CFC899D835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1284" y="0"/>
            <a:ext cx="12233283" cy="68794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5257BE-0A24-7C48-84B8-2825917E0C6F}"/>
              </a:ext>
            </a:extLst>
          </p:cNvPr>
          <p:cNvSpPr/>
          <p:nvPr/>
        </p:nvSpPr>
        <p:spPr>
          <a:xfrm>
            <a:off x="3767528" y="536576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dirty="0">
                <a:latin typeface="Apple Chancery"/>
                <a:cs typeface="Apple Chancery"/>
              </a:rPr>
              <a:t>Mon album à calculer:</a:t>
            </a:r>
            <a:br>
              <a:rPr lang="fr-FR" sz="2800" dirty="0">
                <a:latin typeface="Apple Chancery"/>
                <a:cs typeface="Apple Chancery"/>
              </a:rPr>
            </a:br>
            <a:r>
              <a:rPr lang="fr-FR" sz="2800" dirty="0">
                <a:latin typeface="Apple Chancery"/>
                <a:cs typeface="Apple Chancery"/>
              </a:rPr>
              <a:t>Le petit chaperon qui n’était pas rouge.</a:t>
            </a:r>
          </a:p>
          <a:p>
            <a:r>
              <a:rPr lang="fr-FR" sz="2800" dirty="0">
                <a:latin typeface="Apple Chancery"/>
                <a:cs typeface="Apple Chancery"/>
              </a:rPr>
              <a:t>Nombre travaillé :   8.</a:t>
            </a:r>
            <a:endParaRPr lang="fr-FR" sz="28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D6B6B64-32BC-A442-BCD5-4DCE5E600F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632670" y="1508124"/>
            <a:ext cx="3918860" cy="303348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A63F4BA-6437-4044-9045-B8AA6AA76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05" b="100000" l="35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001719">
            <a:off x="627374" y="4065256"/>
            <a:ext cx="3266322" cy="201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56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277B27-1486-B44B-BC24-C05040E472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567" y="13900"/>
            <a:ext cx="12208566" cy="686550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5F61AA6-A7E7-6548-BAC1-B87CC5C27B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991" y="1668347"/>
            <a:ext cx="2192830" cy="1697412"/>
          </a:xfrm>
          <a:prstGeom prst="rect">
            <a:avLst/>
          </a:prstGeom>
        </p:spPr>
      </p:pic>
      <p:grpSp>
        <p:nvGrpSpPr>
          <p:cNvPr id="29" name="Groupe 28">
            <a:extLst>
              <a:ext uri="{FF2B5EF4-FFF2-40B4-BE49-F238E27FC236}">
                <a16:creationId xmlns:a16="http://schemas.microsoft.com/office/drawing/2014/main" id="{DB30C74B-BC24-8A4F-B4D6-EF1C113DEB2C}"/>
              </a:ext>
            </a:extLst>
          </p:cNvPr>
          <p:cNvGrpSpPr/>
          <p:nvPr/>
        </p:nvGrpSpPr>
        <p:grpSpPr>
          <a:xfrm>
            <a:off x="7519123" y="3265805"/>
            <a:ext cx="1734164" cy="2192830"/>
            <a:chOff x="4001323" y="1524102"/>
            <a:chExt cx="1734164" cy="2192830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D891BA0B-9920-E447-A0F4-3EEFA9195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815936CA-06B9-5648-AA98-EE81FC59A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142326D-3236-5B42-863B-613AE1E4B3FB}"/>
              </a:ext>
            </a:extLst>
          </p:cNvPr>
          <p:cNvGrpSpPr/>
          <p:nvPr/>
        </p:nvGrpSpPr>
        <p:grpSpPr>
          <a:xfrm>
            <a:off x="8843405" y="2217776"/>
            <a:ext cx="1734164" cy="2192830"/>
            <a:chOff x="4001323" y="1524102"/>
            <a:chExt cx="1734164" cy="2192830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8B31D02E-C1DB-7744-9AD3-743C79CA3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899A0A40-DCF4-2E4A-A68C-ED95B71D3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9D3F5578-983A-2C47-B9DA-0C18C3DCC345}"/>
              </a:ext>
            </a:extLst>
          </p:cNvPr>
          <p:cNvGrpSpPr/>
          <p:nvPr/>
        </p:nvGrpSpPr>
        <p:grpSpPr>
          <a:xfrm>
            <a:off x="10210853" y="1253821"/>
            <a:ext cx="1734164" cy="2192830"/>
            <a:chOff x="4001323" y="1524102"/>
            <a:chExt cx="1734164" cy="2192830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392C51E4-5F91-0046-898F-2912384801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E6EDA16D-BEEA-6C4C-9139-9222AE80C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pic>
        <p:nvPicPr>
          <p:cNvPr id="38" name="Image 37">
            <a:extLst>
              <a:ext uri="{FF2B5EF4-FFF2-40B4-BE49-F238E27FC236}">
                <a16:creationId xmlns:a16="http://schemas.microsoft.com/office/drawing/2014/main" id="{F682793B-4413-154D-BC46-09A3656DCB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47709" y="4903505"/>
            <a:ext cx="2192830" cy="1697412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1B6E8571-4370-6044-AB81-06A7BC4B3F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23962" y="3315731"/>
            <a:ext cx="2192830" cy="169741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2E90968E-5E84-DC4B-B032-6D4FBD34D7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78764" y="4903505"/>
            <a:ext cx="2192830" cy="1697412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A98CB75C-5100-6342-9C27-D180F5DFEF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83671" y="1668346"/>
            <a:ext cx="2192830" cy="169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51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277B27-1486-B44B-BC24-C05040E472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567" y="13900"/>
            <a:ext cx="12208566" cy="686550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5F61AA6-A7E7-6548-BAC1-B87CC5C27B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80424" y="1179209"/>
            <a:ext cx="2192830" cy="1697412"/>
          </a:xfrm>
          <a:prstGeom prst="rect">
            <a:avLst/>
          </a:prstGeom>
        </p:spPr>
      </p:pic>
      <p:grpSp>
        <p:nvGrpSpPr>
          <p:cNvPr id="35" name="Groupe 34">
            <a:extLst>
              <a:ext uri="{FF2B5EF4-FFF2-40B4-BE49-F238E27FC236}">
                <a16:creationId xmlns:a16="http://schemas.microsoft.com/office/drawing/2014/main" id="{9D3F5578-983A-2C47-B9DA-0C18C3DCC345}"/>
              </a:ext>
            </a:extLst>
          </p:cNvPr>
          <p:cNvGrpSpPr/>
          <p:nvPr/>
        </p:nvGrpSpPr>
        <p:grpSpPr>
          <a:xfrm>
            <a:off x="9827906" y="2522576"/>
            <a:ext cx="1734164" cy="2192830"/>
            <a:chOff x="4001323" y="1524102"/>
            <a:chExt cx="1734164" cy="2192830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392C51E4-5F91-0046-898F-2912384801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E6EDA16D-BEEA-6C4C-9139-9222AE80C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pic>
        <p:nvPicPr>
          <p:cNvPr id="38" name="Image 37">
            <a:extLst>
              <a:ext uri="{FF2B5EF4-FFF2-40B4-BE49-F238E27FC236}">
                <a16:creationId xmlns:a16="http://schemas.microsoft.com/office/drawing/2014/main" id="{C0E19F9B-DE62-234E-BC4E-9429EA4ECC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49656" y="3151996"/>
            <a:ext cx="2192830" cy="1697412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E179EB60-18B2-B943-A84F-C4D26E52D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60208" y="3242613"/>
            <a:ext cx="2192830" cy="169741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3DBCC862-4114-7541-8A58-931EF90515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08539" y="3271447"/>
            <a:ext cx="2192830" cy="1697412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71FFB4BA-96F8-0649-997D-56F4697151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372069" y="3374458"/>
            <a:ext cx="2192830" cy="1697412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09D1FFA2-48B6-5342-AB27-E5A61B577F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39306" y="1269826"/>
            <a:ext cx="2192830" cy="1697412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82193B3F-BE6C-D148-90F8-5A6DC52471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29441" y="1269826"/>
            <a:ext cx="2192830" cy="169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91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29032" y="1762650"/>
            <a:ext cx="9027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u="sng" dirty="0"/>
              <a:t>Etape 2: </a:t>
            </a:r>
            <a:r>
              <a:rPr lang="fr-FR" sz="3200" dirty="0"/>
              <a:t>prévoir combien d’Anouchka n’ont pas de balalaïka.</a:t>
            </a:r>
          </a:p>
        </p:txBody>
      </p:sp>
    </p:spTree>
    <p:extLst>
      <p:ext uri="{BB962C8B-B14F-4D97-AF65-F5344CB8AC3E}">
        <p14:creationId xmlns:p14="http://schemas.microsoft.com/office/powerpoint/2010/main" val="261995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277B27-1486-B44B-BC24-C05040E472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567" y="13900"/>
            <a:ext cx="12208566" cy="686550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5F61AA6-A7E7-6548-BAC1-B87CC5C27B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19308" y="4965108"/>
            <a:ext cx="2192830" cy="1697412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45240C11-06B3-3B44-8C73-6D80B7DDFDC0}"/>
              </a:ext>
            </a:extLst>
          </p:cNvPr>
          <p:cNvGrpSpPr/>
          <p:nvPr/>
        </p:nvGrpSpPr>
        <p:grpSpPr>
          <a:xfrm>
            <a:off x="6728023" y="1203279"/>
            <a:ext cx="1734164" cy="2192830"/>
            <a:chOff x="4001323" y="1524102"/>
            <a:chExt cx="1734164" cy="2192830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2E41642D-4AD9-6149-B575-0E7E7A4103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D78E8FA9-9C7C-3E47-B4E3-DA3B7FB62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3CE3EC07-7465-A945-99F1-718DD43E706A}"/>
              </a:ext>
            </a:extLst>
          </p:cNvPr>
          <p:cNvGrpSpPr/>
          <p:nvPr/>
        </p:nvGrpSpPr>
        <p:grpSpPr>
          <a:xfrm>
            <a:off x="10272538" y="4088304"/>
            <a:ext cx="1734164" cy="2192830"/>
            <a:chOff x="4001323" y="1524102"/>
            <a:chExt cx="1734164" cy="2192830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75D2ED34-6F8F-6245-BE51-703F83C796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B2A2222E-A877-1042-9DAC-6B455633C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B30C74B-BC24-8A4F-B4D6-EF1C113DEB2C}"/>
              </a:ext>
            </a:extLst>
          </p:cNvPr>
          <p:cNvGrpSpPr/>
          <p:nvPr/>
        </p:nvGrpSpPr>
        <p:grpSpPr>
          <a:xfrm>
            <a:off x="6943992" y="3869332"/>
            <a:ext cx="1734164" cy="2192830"/>
            <a:chOff x="4001323" y="1524102"/>
            <a:chExt cx="1734164" cy="2192830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D891BA0B-9920-E447-A0F4-3EEFA9195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815936CA-06B9-5648-AA98-EE81FC59A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142326D-3236-5B42-863B-613AE1E4B3FB}"/>
              </a:ext>
            </a:extLst>
          </p:cNvPr>
          <p:cNvGrpSpPr/>
          <p:nvPr/>
        </p:nvGrpSpPr>
        <p:grpSpPr>
          <a:xfrm>
            <a:off x="8489205" y="2350236"/>
            <a:ext cx="1734164" cy="2192830"/>
            <a:chOff x="4001323" y="1524102"/>
            <a:chExt cx="1734164" cy="2192830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8B31D02E-C1DB-7744-9AD3-743C79CA3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899A0A40-DCF4-2E4A-A68C-ED95B71D3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9D3F5578-983A-2C47-B9DA-0C18C3DCC345}"/>
              </a:ext>
            </a:extLst>
          </p:cNvPr>
          <p:cNvGrpSpPr/>
          <p:nvPr/>
        </p:nvGrpSpPr>
        <p:grpSpPr>
          <a:xfrm>
            <a:off x="10132706" y="1000337"/>
            <a:ext cx="1734164" cy="2192830"/>
            <a:chOff x="4001323" y="1524102"/>
            <a:chExt cx="1734164" cy="2192830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392C51E4-5F91-0046-898F-2912384801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E6EDA16D-BEEA-6C4C-9139-9222AE80C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pic>
        <p:nvPicPr>
          <p:cNvPr id="38" name="Image 37">
            <a:extLst>
              <a:ext uri="{FF2B5EF4-FFF2-40B4-BE49-F238E27FC236}">
                <a16:creationId xmlns:a16="http://schemas.microsoft.com/office/drawing/2014/main" id="{414EF0F7-9D60-134F-AE3A-927662B00D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28865" y="4963115"/>
            <a:ext cx="2192830" cy="1697412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9FAD1CA3-1677-CE4B-89FE-00186AEC6B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28015" y="4912879"/>
            <a:ext cx="2192830" cy="169741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DAF9F030-6733-9B47-8CCE-026D73AE331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05" b="100000" l="3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1719">
            <a:off x="2107864" y="2890593"/>
            <a:ext cx="1706953" cy="105043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FE82B98-3325-1445-A45F-ECC6E091684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05" b="100000" l="3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1719">
            <a:off x="4204594" y="2038467"/>
            <a:ext cx="1706953" cy="105043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732FCF98-6187-724F-8819-33052FA7F7C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705" b="100000" l="3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1719">
            <a:off x="255859" y="1906026"/>
            <a:ext cx="1706953" cy="105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4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277B27-1486-B44B-BC24-C05040E472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567" y="13900"/>
            <a:ext cx="12208566" cy="6865503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231A1592-A468-0C4F-85C1-FBAA1B5AB514}"/>
              </a:ext>
            </a:extLst>
          </p:cNvPr>
          <p:cNvGrpSpPr/>
          <p:nvPr/>
        </p:nvGrpSpPr>
        <p:grpSpPr>
          <a:xfrm>
            <a:off x="1669726" y="1068664"/>
            <a:ext cx="1794453" cy="2192830"/>
            <a:chOff x="1163873" y="1524102"/>
            <a:chExt cx="1794453" cy="219283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E5F61AA6-A7E7-6548-BAC1-B87CC5C27B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8923FDD0-CAC1-2A43-AE43-FA8A37110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771E14B3-C60B-EC4B-A15C-CF810B3D6B1F}"/>
              </a:ext>
            </a:extLst>
          </p:cNvPr>
          <p:cNvGrpSpPr/>
          <p:nvPr/>
        </p:nvGrpSpPr>
        <p:grpSpPr>
          <a:xfrm>
            <a:off x="1592243" y="4403518"/>
            <a:ext cx="1794453" cy="2192830"/>
            <a:chOff x="1163873" y="1524102"/>
            <a:chExt cx="1794453" cy="2192830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F0C129D3-C84D-2749-9A43-0A122CD503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DDD83070-7C57-6340-B70E-B4F2A4AE7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8AAD2B12-FA7E-7B41-9304-5C3E74E19BB1}"/>
              </a:ext>
            </a:extLst>
          </p:cNvPr>
          <p:cNvGrpSpPr/>
          <p:nvPr/>
        </p:nvGrpSpPr>
        <p:grpSpPr>
          <a:xfrm>
            <a:off x="4303747" y="4403518"/>
            <a:ext cx="1794453" cy="2192830"/>
            <a:chOff x="1163873" y="1524102"/>
            <a:chExt cx="1794453" cy="2192830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91BD2CC7-A80D-4248-9A7A-0A8AF41B01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4A7F73CA-852D-1347-ABE6-6E4A96FED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F89018A6-97E3-BE42-A14E-0C30A539DA29}"/>
              </a:ext>
            </a:extLst>
          </p:cNvPr>
          <p:cNvGrpSpPr/>
          <p:nvPr/>
        </p:nvGrpSpPr>
        <p:grpSpPr>
          <a:xfrm>
            <a:off x="4158855" y="1068664"/>
            <a:ext cx="1794453" cy="2192830"/>
            <a:chOff x="1163873" y="1524102"/>
            <a:chExt cx="1794453" cy="2192830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F188F4B4-6661-044B-8EBF-9D7757C801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D83D27DC-3C4F-F34A-93E9-3FCE4D825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EDD1B341-ED9E-B145-9771-E05BFFA5C170}"/>
              </a:ext>
            </a:extLst>
          </p:cNvPr>
          <p:cNvGrpSpPr/>
          <p:nvPr/>
        </p:nvGrpSpPr>
        <p:grpSpPr>
          <a:xfrm>
            <a:off x="6763972" y="4427055"/>
            <a:ext cx="1794453" cy="2192830"/>
            <a:chOff x="1163873" y="1524102"/>
            <a:chExt cx="1794453" cy="2192830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5976A495-18FA-A74D-8347-C429AAB7C3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525AFC4D-C72D-3C49-BFA3-EF9B4815A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AD6D5ACD-7545-FD4A-97F0-A0D44984F211}"/>
              </a:ext>
            </a:extLst>
          </p:cNvPr>
          <p:cNvGrpSpPr/>
          <p:nvPr/>
        </p:nvGrpSpPr>
        <p:grpSpPr>
          <a:xfrm>
            <a:off x="6559466" y="1281576"/>
            <a:ext cx="1794453" cy="2192830"/>
            <a:chOff x="1163873" y="1524102"/>
            <a:chExt cx="1794453" cy="2192830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7D0EBA7C-F4AB-284E-92E9-BBA598D46A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107B2177-D0EE-FD44-8A1E-4AFA9BC2B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A91FF14B-8D6A-3945-BBEA-A4B9411B44CF}"/>
              </a:ext>
            </a:extLst>
          </p:cNvPr>
          <p:cNvGrpSpPr/>
          <p:nvPr/>
        </p:nvGrpSpPr>
        <p:grpSpPr>
          <a:xfrm>
            <a:off x="8800358" y="4443335"/>
            <a:ext cx="1794453" cy="2192830"/>
            <a:chOff x="1163873" y="1524102"/>
            <a:chExt cx="1794453" cy="2192830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36C7A890-1820-F944-B8E7-D7F9810DB4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0B1A90B6-8C35-0243-B9CE-019376D70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454B74BC-DEA8-4C4B-844E-511F58EC332B}"/>
              </a:ext>
            </a:extLst>
          </p:cNvPr>
          <p:cNvGrpSpPr/>
          <p:nvPr/>
        </p:nvGrpSpPr>
        <p:grpSpPr>
          <a:xfrm>
            <a:off x="8805644" y="1342087"/>
            <a:ext cx="1794453" cy="2192830"/>
            <a:chOff x="1163873" y="1524102"/>
            <a:chExt cx="1794453" cy="2192830"/>
          </a:xfrm>
        </p:grpSpPr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0F73FE1B-0D7A-DD45-8791-D37B5B8534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9162F31C-8D9A-F64B-AB9D-C59C00520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8170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277B27-1486-B44B-BC24-C05040E472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567" y="13900"/>
            <a:ext cx="12208566" cy="686550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5F61AA6-A7E7-6548-BAC1-B87CC5C27B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28865" y="4963115"/>
            <a:ext cx="2192830" cy="1697412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D62ACA81-92A7-274B-8B6F-4C5A602A66AE}"/>
              </a:ext>
            </a:extLst>
          </p:cNvPr>
          <p:cNvGrpSpPr/>
          <p:nvPr/>
        </p:nvGrpSpPr>
        <p:grpSpPr>
          <a:xfrm>
            <a:off x="5732443" y="3147374"/>
            <a:ext cx="1734164" cy="2192830"/>
            <a:chOff x="5732443" y="3147374"/>
            <a:chExt cx="1734164" cy="2192830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79F00041-96E4-534A-86F7-5BEB26118B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484734" y="3395083"/>
              <a:ext cx="2192830" cy="1697412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94E084C9-2AB7-9E47-97E9-9A5BE7256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5759654" y="4046935"/>
              <a:ext cx="1706953" cy="1050432"/>
            </a:xfrm>
            <a:prstGeom prst="rect">
              <a:avLst/>
            </a:prstGeom>
          </p:spPr>
        </p:pic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5240C11-06B3-3B44-8C73-6D80B7DDFDC0}"/>
              </a:ext>
            </a:extLst>
          </p:cNvPr>
          <p:cNvGrpSpPr/>
          <p:nvPr/>
        </p:nvGrpSpPr>
        <p:grpSpPr>
          <a:xfrm>
            <a:off x="7941658" y="3186041"/>
            <a:ext cx="1734164" cy="2192830"/>
            <a:chOff x="4001323" y="1524102"/>
            <a:chExt cx="1734164" cy="2192830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2E41642D-4AD9-6149-B575-0E7E7A4103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D78E8FA9-9C7C-3E47-B4E3-DA3B7FB62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3CE3EC07-7465-A945-99F1-718DD43E706A}"/>
              </a:ext>
            </a:extLst>
          </p:cNvPr>
          <p:cNvGrpSpPr/>
          <p:nvPr/>
        </p:nvGrpSpPr>
        <p:grpSpPr>
          <a:xfrm>
            <a:off x="5586916" y="1138906"/>
            <a:ext cx="1734164" cy="2192830"/>
            <a:chOff x="4001323" y="1524102"/>
            <a:chExt cx="1734164" cy="2192830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75D2ED34-6F8F-6245-BE51-703F83C796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B2A2222E-A877-1042-9DAC-6B455633C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B30C74B-BC24-8A4F-B4D6-EF1C113DEB2C}"/>
              </a:ext>
            </a:extLst>
          </p:cNvPr>
          <p:cNvGrpSpPr/>
          <p:nvPr/>
        </p:nvGrpSpPr>
        <p:grpSpPr>
          <a:xfrm>
            <a:off x="10359573" y="3101279"/>
            <a:ext cx="1734164" cy="2192830"/>
            <a:chOff x="4001323" y="1524102"/>
            <a:chExt cx="1734164" cy="2192830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D891BA0B-9920-E447-A0F4-3EEFA9195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815936CA-06B9-5648-AA98-EE81FC59A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142326D-3236-5B42-863B-613AE1E4B3FB}"/>
              </a:ext>
            </a:extLst>
          </p:cNvPr>
          <p:cNvGrpSpPr/>
          <p:nvPr/>
        </p:nvGrpSpPr>
        <p:grpSpPr>
          <a:xfrm>
            <a:off x="7841166" y="1152737"/>
            <a:ext cx="1734164" cy="2192830"/>
            <a:chOff x="4001323" y="1524102"/>
            <a:chExt cx="1734164" cy="2192830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8B31D02E-C1DB-7744-9AD3-743C79CA3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899A0A40-DCF4-2E4A-A68C-ED95B71D3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9D3F5578-983A-2C47-B9DA-0C18C3DCC345}"/>
              </a:ext>
            </a:extLst>
          </p:cNvPr>
          <p:cNvGrpSpPr/>
          <p:nvPr/>
        </p:nvGrpSpPr>
        <p:grpSpPr>
          <a:xfrm>
            <a:off x="10195908" y="1189687"/>
            <a:ext cx="1734164" cy="2192830"/>
            <a:chOff x="4001323" y="1524102"/>
            <a:chExt cx="1734164" cy="2192830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392C51E4-5F91-0046-898F-2912384801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E6EDA16D-BEEA-6C4C-9139-9222AE80C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pic>
        <p:nvPicPr>
          <p:cNvPr id="38" name="Image 37">
            <a:extLst>
              <a:ext uri="{FF2B5EF4-FFF2-40B4-BE49-F238E27FC236}">
                <a16:creationId xmlns:a16="http://schemas.microsoft.com/office/drawing/2014/main" id="{7156B4E6-7726-DF48-948B-6FE43A01E3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603266" y="4948113"/>
            <a:ext cx="2192830" cy="1697412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074A982B-6955-A449-9B88-C9A889B6E06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05" b="100000" l="3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1719">
            <a:off x="263734" y="2820580"/>
            <a:ext cx="1706953" cy="105043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062BF00F-2415-C54A-83F7-0E7C23C5C83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05" b="100000" l="3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1719">
            <a:off x="2107864" y="2890593"/>
            <a:ext cx="1706953" cy="105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7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277B27-1486-B44B-BC24-C05040E472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567" y="13900"/>
            <a:ext cx="12208566" cy="686550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5F61AA6-A7E7-6548-BAC1-B87CC5C27B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465436" y="1146579"/>
            <a:ext cx="2192830" cy="1697412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31BF473B-C83C-2249-85ED-1F13D842C2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66744" y="3690338"/>
            <a:ext cx="2192830" cy="1697412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41FB2B2F-3B9B-374D-957A-4F40FB4633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377450" y="3828224"/>
            <a:ext cx="2192830" cy="169741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4DA0D032-0468-CD41-8092-8186051BDE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812781" y="3966110"/>
            <a:ext cx="2192830" cy="1697412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74A58B65-524D-9E46-9146-E0B7E1702A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196770" y="3988278"/>
            <a:ext cx="2192830" cy="1697412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D89136BE-953C-C849-810D-51DF9BE6B9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010448" y="1132596"/>
            <a:ext cx="2192830" cy="1697412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217CEC7C-5DAB-6949-A2BE-4102331E7B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499358" y="1132596"/>
            <a:ext cx="2192830" cy="1697412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DFF75148-98AA-454F-BF47-BA41CCB8DF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988268" y="1132596"/>
            <a:ext cx="2192830" cy="169741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C558A0C-F347-3B42-B81C-0A4F6370330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05" b="100000" l="3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1719">
            <a:off x="1625681" y="2095869"/>
            <a:ext cx="1706953" cy="105043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8977ED5-156D-D748-A30F-A7FEA1866DF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05" b="100000" l="3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1719">
            <a:off x="2911510" y="2273632"/>
            <a:ext cx="1706953" cy="105043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E6D495C-FBB8-CE4E-A6B3-0998E32729F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05" b="100000" l="3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1719">
            <a:off x="517786" y="3713931"/>
            <a:ext cx="1706953" cy="105043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891BEAC-2DBD-F342-812E-E582FB014D8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705" b="100000" l="3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1719">
            <a:off x="1837247" y="3769539"/>
            <a:ext cx="1706953" cy="105043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0534034-D306-7C4C-B10B-802EE440D29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705" b="100000" l="3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1719">
            <a:off x="2928849" y="3838400"/>
            <a:ext cx="1706953" cy="105043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83280DA-B349-6148-9EB0-518CD48A66A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05" b="100000" l="3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1719">
            <a:off x="2624051" y="5316530"/>
            <a:ext cx="1706953" cy="105043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EAA88A0-2600-C64F-A3AE-F08399B44EE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05" b="100000" l="3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1719">
            <a:off x="1406628" y="5293715"/>
            <a:ext cx="1706953" cy="105043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A834179-DF8F-824F-A859-EB9BD1E24F9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05" b="100000" l="3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1719">
            <a:off x="408260" y="5085368"/>
            <a:ext cx="1706953" cy="105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6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277B27-1486-B44B-BC24-C05040E472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567" y="13900"/>
            <a:ext cx="12208566" cy="686550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5F61AA6-A7E7-6548-BAC1-B87CC5C27B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991" y="1668347"/>
            <a:ext cx="2192830" cy="1697412"/>
          </a:xfrm>
          <a:prstGeom prst="rect">
            <a:avLst/>
          </a:prstGeom>
        </p:spPr>
      </p:pic>
      <p:grpSp>
        <p:nvGrpSpPr>
          <p:cNvPr id="29" name="Groupe 28">
            <a:extLst>
              <a:ext uri="{FF2B5EF4-FFF2-40B4-BE49-F238E27FC236}">
                <a16:creationId xmlns:a16="http://schemas.microsoft.com/office/drawing/2014/main" id="{DB30C74B-BC24-8A4F-B4D6-EF1C113DEB2C}"/>
              </a:ext>
            </a:extLst>
          </p:cNvPr>
          <p:cNvGrpSpPr/>
          <p:nvPr/>
        </p:nvGrpSpPr>
        <p:grpSpPr>
          <a:xfrm>
            <a:off x="7519123" y="3265805"/>
            <a:ext cx="1734164" cy="2192830"/>
            <a:chOff x="4001323" y="1524102"/>
            <a:chExt cx="1734164" cy="2192830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D891BA0B-9920-E447-A0F4-3EEFA9195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815936CA-06B9-5648-AA98-EE81FC59A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142326D-3236-5B42-863B-613AE1E4B3FB}"/>
              </a:ext>
            </a:extLst>
          </p:cNvPr>
          <p:cNvGrpSpPr/>
          <p:nvPr/>
        </p:nvGrpSpPr>
        <p:grpSpPr>
          <a:xfrm>
            <a:off x="8843405" y="2217776"/>
            <a:ext cx="1734164" cy="2192830"/>
            <a:chOff x="4001323" y="1524102"/>
            <a:chExt cx="1734164" cy="2192830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8B31D02E-C1DB-7744-9AD3-743C79CA3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899A0A40-DCF4-2E4A-A68C-ED95B71D3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9D3F5578-983A-2C47-B9DA-0C18C3DCC345}"/>
              </a:ext>
            </a:extLst>
          </p:cNvPr>
          <p:cNvGrpSpPr/>
          <p:nvPr/>
        </p:nvGrpSpPr>
        <p:grpSpPr>
          <a:xfrm>
            <a:off x="10210853" y="1253821"/>
            <a:ext cx="1734164" cy="2192830"/>
            <a:chOff x="4001323" y="1524102"/>
            <a:chExt cx="1734164" cy="2192830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392C51E4-5F91-0046-898F-2912384801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E6EDA16D-BEEA-6C4C-9139-9222AE80C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pic>
        <p:nvPicPr>
          <p:cNvPr id="38" name="Image 37">
            <a:extLst>
              <a:ext uri="{FF2B5EF4-FFF2-40B4-BE49-F238E27FC236}">
                <a16:creationId xmlns:a16="http://schemas.microsoft.com/office/drawing/2014/main" id="{F682793B-4413-154D-BC46-09A3656DCB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47709" y="4903505"/>
            <a:ext cx="2192830" cy="1697412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1B6E8571-4370-6044-AB81-06A7BC4B3F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23962" y="3315731"/>
            <a:ext cx="2192830" cy="169741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2E90968E-5E84-DC4B-B032-6D4FBD34D7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78764" y="4903505"/>
            <a:ext cx="2192830" cy="1697412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A98CB75C-5100-6342-9C27-D180F5DFEF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83671" y="1668346"/>
            <a:ext cx="2192830" cy="169741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D49C42C-4E5B-D642-9F48-6D1A835E661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05" b="100000" l="3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1719">
            <a:off x="5646885" y="5122978"/>
            <a:ext cx="1706953" cy="105043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41530C8-2CF8-1C40-A336-BA0DA0BD095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05" b="100000" l="3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1719">
            <a:off x="5242712" y="4243086"/>
            <a:ext cx="1706953" cy="105043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C75B608-27EE-5F47-8CBC-1B0BB20610D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05" b="100000" l="3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1719">
            <a:off x="4222026" y="3139820"/>
            <a:ext cx="1706953" cy="105043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896FB67-D3EC-9742-A19F-6E6810FD00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05" b="100000" l="3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1719">
            <a:off x="4244346" y="2058426"/>
            <a:ext cx="1706953" cy="105043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7605DE1-5062-F44F-A990-AA2F3EC075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705" b="100000" l="3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1719">
            <a:off x="4336416" y="895421"/>
            <a:ext cx="1706953" cy="105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7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277B27-1486-B44B-BC24-C05040E472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567" y="13900"/>
            <a:ext cx="12208566" cy="686550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5F61AA6-A7E7-6548-BAC1-B87CC5C27B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18315" y="2129844"/>
            <a:ext cx="2192830" cy="1697412"/>
          </a:xfrm>
          <a:prstGeom prst="rect">
            <a:avLst/>
          </a:prstGeom>
        </p:spPr>
      </p:pic>
      <p:grpSp>
        <p:nvGrpSpPr>
          <p:cNvPr id="26" name="Groupe 25">
            <a:extLst>
              <a:ext uri="{FF2B5EF4-FFF2-40B4-BE49-F238E27FC236}">
                <a16:creationId xmlns:a16="http://schemas.microsoft.com/office/drawing/2014/main" id="{3CE3EC07-7465-A945-99F1-718DD43E706A}"/>
              </a:ext>
            </a:extLst>
          </p:cNvPr>
          <p:cNvGrpSpPr/>
          <p:nvPr/>
        </p:nvGrpSpPr>
        <p:grpSpPr>
          <a:xfrm>
            <a:off x="8016707" y="3680775"/>
            <a:ext cx="1734164" cy="2192830"/>
            <a:chOff x="4001323" y="1524102"/>
            <a:chExt cx="1734164" cy="2192830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75D2ED34-6F8F-6245-BE51-703F83C796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B2A2222E-A877-1042-9DAC-6B455633C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B30C74B-BC24-8A4F-B4D6-EF1C113DEB2C}"/>
              </a:ext>
            </a:extLst>
          </p:cNvPr>
          <p:cNvGrpSpPr/>
          <p:nvPr/>
        </p:nvGrpSpPr>
        <p:grpSpPr>
          <a:xfrm>
            <a:off x="10196903" y="3801006"/>
            <a:ext cx="1734164" cy="2192830"/>
            <a:chOff x="4001323" y="1524102"/>
            <a:chExt cx="1734164" cy="2192830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D891BA0B-9920-E447-A0F4-3EEFA9195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815936CA-06B9-5648-AA98-EE81FC59A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142326D-3236-5B42-863B-613AE1E4B3FB}"/>
              </a:ext>
            </a:extLst>
          </p:cNvPr>
          <p:cNvGrpSpPr/>
          <p:nvPr/>
        </p:nvGrpSpPr>
        <p:grpSpPr>
          <a:xfrm>
            <a:off x="7824344" y="1213249"/>
            <a:ext cx="1734164" cy="2192830"/>
            <a:chOff x="4001323" y="1524102"/>
            <a:chExt cx="1734164" cy="2192830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8B31D02E-C1DB-7744-9AD3-743C79CA3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899A0A40-DCF4-2E4A-A68C-ED95B71D3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9D3F5578-983A-2C47-B9DA-0C18C3DCC345}"/>
              </a:ext>
            </a:extLst>
          </p:cNvPr>
          <p:cNvGrpSpPr/>
          <p:nvPr/>
        </p:nvGrpSpPr>
        <p:grpSpPr>
          <a:xfrm>
            <a:off x="10085388" y="1305137"/>
            <a:ext cx="1734164" cy="2192830"/>
            <a:chOff x="4001323" y="1524102"/>
            <a:chExt cx="1734164" cy="2192830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392C51E4-5F91-0046-898F-2912384801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E6EDA16D-BEEA-6C4C-9139-9222AE80C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pic>
        <p:nvPicPr>
          <p:cNvPr id="38" name="Image 37">
            <a:extLst>
              <a:ext uri="{FF2B5EF4-FFF2-40B4-BE49-F238E27FC236}">
                <a16:creationId xmlns:a16="http://schemas.microsoft.com/office/drawing/2014/main" id="{52F9311E-6450-BC44-8691-124BD4B4CD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64276" y="2166781"/>
            <a:ext cx="2192830" cy="1697412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DD082F70-B999-8241-9037-979E4DC9F6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616420" y="1029081"/>
            <a:ext cx="2192830" cy="169741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3984EAFD-52B8-7A4A-8C50-7B56681764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340855" y="943321"/>
            <a:ext cx="2192830" cy="169741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8E1DFF5-0C47-9B42-B869-A9BFF2D0963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05" b="100000" l="3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1719">
            <a:off x="162885" y="5104099"/>
            <a:ext cx="1706953" cy="105043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2B5856E-132A-0940-A711-4D139CE66A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05" b="100000" l="3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1719">
            <a:off x="1174714" y="5177973"/>
            <a:ext cx="1706953" cy="105043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4642786-809A-B84D-B2B3-397D39391A7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705" b="100000" l="3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1719">
            <a:off x="2297699" y="5224332"/>
            <a:ext cx="1706953" cy="105043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7C8E62F-B19D-D04C-8DEA-AB38027ECD7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705" b="100000" l="3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1719">
            <a:off x="3354909" y="5224331"/>
            <a:ext cx="1706953" cy="105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7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277B27-1486-B44B-BC24-C05040E472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567" y="13900"/>
            <a:ext cx="12208566" cy="686550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5F61AA6-A7E7-6548-BAC1-B87CC5C27B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75935" y="1133807"/>
            <a:ext cx="2192830" cy="1697412"/>
          </a:xfrm>
          <a:prstGeom prst="rect">
            <a:avLst/>
          </a:prstGeom>
        </p:spPr>
      </p:pic>
      <p:grpSp>
        <p:nvGrpSpPr>
          <p:cNvPr id="32" name="Groupe 31">
            <a:extLst>
              <a:ext uri="{FF2B5EF4-FFF2-40B4-BE49-F238E27FC236}">
                <a16:creationId xmlns:a16="http://schemas.microsoft.com/office/drawing/2014/main" id="{5142326D-3236-5B42-863B-613AE1E4B3FB}"/>
              </a:ext>
            </a:extLst>
          </p:cNvPr>
          <p:cNvGrpSpPr/>
          <p:nvPr/>
        </p:nvGrpSpPr>
        <p:grpSpPr>
          <a:xfrm>
            <a:off x="8522225" y="1717573"/>
            <a:ext cx="1734164" cy="2192830"/>
            <a:chOff x="4001323" y="1524102"/>
            <a:chExt cx="1734164" cy="2192830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8B31D02E-C1DB-7744-9AD3-743C79CA3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899A0A40-DCF4-2E4A-A68C-ED95B71D3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9D3F5578-983A-2C47-B9DA-0C18C3DCC345}"/>
              </a:ext>
            </a:extLst>
          </p:cNvPr>
          <p:cNvGrpSpPr/>
          <p:nvPr/>
        </p:nvGrpSpPr>
        <p:grpSpPr>
          <a:xfrm>
            <a:off x="9980306" y="1060849"/>
            <a:ext cx="1734164" cy="2192830"/>
            <a:chOff x="4001323" y="1524102"/>
            <a:chExt cx="1734164" cy="2192830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392C51E4-5F91-0046-898F-2912384801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E6EDA16D-BEEA-6C4C-9139-9222AE80C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pic>
        <p:nvPicPr>
          <p:cNvPr id="38" name="Image 37">
            <a:extLst>
              <a:ext uri="{FF2B5EF4-FFF2-40B4-BE49-F238E27FC236}">
                <a16:creationId xmlns:a16="http://schemas.microsoft.com/office/drawing/2014/main" id="{5B516E36-F2CB-0F4C-A49F-09DDC4C71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5815" y="3084899"/>
            <a:ext cx="2192830" cy="1697412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C345DF69-3D75-D54F-821B-89AB1B4494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793105" y="3224929"/>
            <a:ext cx="2192830" cy="169741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7EC044D-2423-8647-B6CF-EDC89DE7D5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312008" y="3397662"/>
            <a:ext cx="2192830" cy="1697412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08B4E307-B157-124C-B3B2-BFDC469131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390854" y="1281428"/>
            <a:ext cx="2192830" cy="1697412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4BAF68FC-6DDA-4545-92B7-7836952B85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753682" y="1281428"/>
            <a:ext cx="2192830" cy="169741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760A31-83D1-AD4C-8557-1212DF4CD35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705" b="100000" l="3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1719">
            <a:off x="7891170" y="5412885"/>
            <a:ext cx="1706953" cy="105043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AC7F96A-23EA-F94F-9A9C-41768C988E5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05" b="100000" l="3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1719">
            <a:off x="6557996" y="5496961"/>
            <a:ext cx="1706953" cy="105043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8134B61-C9E7-E54B-8129-C454EA600C6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05" b="100000" l="3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1719">
            <a:off x="5067039" y="5461802"/>
            <a:ext cx="1706953" cy="105043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E9BABFD-BF74-5C44-9C60-818A53F2976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05" b="100000" l="3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1719">
            <a:off x="2461723" y="5502061"/>
            <a:ext cx="1706953" cy="105043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496FD70-B477-3048-BD69-0AF9E5D7E94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05" b="100000" l="3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1719">
            <a:off x="1287231" y="5461803"/>
            <a:ext cx="1706953" cy="105043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5F32A03-B480-2143-8F47-ECCA83EEAB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05" b="100000" l="3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1719">
            <a:off x="263529" y="5356930"/>
            <a:ext cx="1706953" cy="105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2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i="1" u="sng" dirty="0"/>
              <a:t>Etape 1 : </a:t>
            </a:r>
            <a:r>
              <a:rPr lang="fr-FR" dirty="0"/>
              <a:t>découverte générale de l’album à calculer.</a:t>
            </a:r>
          </a:p>
          <a:p>
            <a:pPr marL="0" indent="0">
              <a:buNone/>
            </a:pPr>
            <a:r>
              <a:rPr lang="fr-FR" dirty="0"/>
              <a:t>Décrire les images, les scènes, raconter l’histoire.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4288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277B27-1486-B44B-BC24-C05040E472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567" y="13900"/>
            <a:ext cx="12208566" cy="686550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5F61AA6-A7E7-6548-BAC1-B87CC5C27B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47709" y="4810715"/>
            <a:ext cx="2192830" cy="1697412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D05635E8-78B8-3A42-8655-A0E90AC550A4}"/>
              </a:ext>
            </a:extLst>
          </p:cNvPr>
          <p:cNvGrpSpPr/>
          <p:nvPr/>
        </p:nvGrpSpPr>
        <p:grpSpPr>
          <a:xfrm>
            <a:off x="3893783" y="1405868"/>
            <a:ext cx="1734164" cy="2192830"/>
            <a:chOff x="4001323" y="1524102"/>
            <a:chExt cx="1734164" cy="2192830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A49738B0-8400-4441-87DF-F5E471B568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08E00EF9-154B-C541-846E-228C91CC4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C6511FD6-540F-D747-ACEA-77534E912C66}"/>
              </a:ext>
            </a:extLst>
          </p:cNvPr>
          <p:cNvGrpSpPr/>
          <p:nvPr/>
        </p:nvGrpSpPr>
        <p:grpSpPr>
          <a:xfrm>
            <a:off x="1987410" y="1472949"/>
            <a:ext cx="1734164" cy="2192830"/>
            <a:chOff x="4001323" y="1524102"/>
            <a:chExt cx="1734164" cy="2192830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79F00041-96E4-534A-86F7-5BEB26118B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94E084C9-2AB7-9E47-97E9-9A5BE7256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5240C11-06B3-3B44-8C73-6D80B7DDFDC0}"/>
              </a:ext>
            </a:extLst>
          </p:cNvPr>
          <p:cNvGrpSpPr/>
          <p:nvPr/>
        </p:nvGrpSpPr>
        <p:grpSpPr>
          <a:xfrm>
            <a:off x="0" y="1388875"/>
            <a:ext cx="1734164" cy="2192830"/>
            <a:chOff x="4001323" y="1524102"/>
            <a:chExt cx="1734164" cy="2192830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2E41642D-4AD9-6149-B575-0E7E7A4103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D78E8FA9-9C7C-3E47-B4E3-DA3B7FB62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3CE3EC07-7465-A945-99F1-718DD43E706A}"/>
              </a:ext>
            </a:extLst>
          </p:cNvPr>
          <p:cNvGrpSpPr/>
          <p:nvPr/>
        </p:nvGrpSpPr>
        <p:grpSpPr>
          <a:xfrm>
            <a:off x="5763304" y="1357367"/>
            <a:ext cx="1734164" cy="2192830"/>
            <a:chOff x="4001323" y="1524102"/>
            <a:chExt cx="1734164" cy="2192830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75D2ED34-6F8F-6245-BE51-703F83C796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B2A2222E-A877-1042-9DAC-6B455633C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B30C74B-BC24-8A4F-B4D6-EF1C113DEB2C}"/>
              </a:ext>
            </a:extLst>
          </p:cNvPr>
          <p:cNvGrpSpPr/>
          <p:nvPr/>
        </p:nvGrpSpPr>
        <p:grpSpPr>
          <a:xfrm>
            <a:off x="7386792" y="1249043"/>
            <a:ext cx="1734164" cy="2192830"/>
            <a:chOff x="4001323" y="1524102"/>
            <a:chExt cx="1734164" cy="2192830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D891BA0B-9920-E447-A0F4-3EEFA9195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815936CA-06B9-5648-AA98-EE81FC59A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142326D-3236-5B42-863B-613AE1E4B3FB}"/>
              </a:ext>
            </a:extLst>
          </p:cNvPr>
          <p:cNvGrpSpPr/>
          <p:nvPr/>
        </p:nvGrpSpPr>
        <p:grpSpPr>
          <a:xfrm>
            <a:off x="8894614" y="1266598"/>
            <a:ext cx="1734164" cy="2192830"/>
            <a:chOff x="4001323" y="1524102"/>
            <a:chExt cx="1734164" cy="2192830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8B31D02E-C1DB-7744-9AD3-743C79CA3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899A0A40-DCF4-2E4A-A68C-ED95B71D3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9D3F5578-983A-2C47-B9DA-0C18C3DCC345}"/>
              </a:ext>
            </a:extLst>
          </p:cNvPr>
          <p:cNvGrpSpPr/>
          <p:nvPr/>
        </p:nvGrpSpPr>
        <p:grpSpPr>
          <a:xfrm>
            <a:off x="10475011" y="1253821"/>
            <a:ext cx="1734164" cy="2192830"/>
            <a:chOff x="4001323" y="1524102"/>
            <a:chExt cx="1734164" cy="2192830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392C51E4-5F91-0046-898F-2912384801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E6EDA16D-BEEA-6C4C-9139-9222AE80C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pic>
        <p:nvPicPr>
          <p:cNvPr id="38" name="Image 37">
            <a:extLst>
              <a:ext uri="{FF2B5EF4-FFF2-40B4-BE49-F238E27FC236}">
                <a16:creationId xmlns:a16="http://schemas.microsoft.com/office/drawing/2014/main" id="{8061E2EB-AA93-2C4D-9C1E-66FCA55822A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705" b="100000" l="3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1719">
            <a:off x="3040306" y="5378495"/>
            <a:ext cx="1706953" cy="105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3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277B27-1486-B44B-BC24-C05040E472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567" y="13900"/>
            <a:ext cx="12208566" cy="686550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5F61AA6-A7E7-6548-BAC1-B87CC5C27B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80424" y="1179209"/>
            <a:ext cx="2192830" cy="1697412"/>
          </a:xfrm>
          <a:prstGeom prst="rect">
            <a:avLst/>
          </a:prstGeom>
        </p:spPr>
      </p:pic>
      <p:grpSp>
        <p:nvGrpSpPr>
          <p:cNvPr id="35" name="Groupe 34">
            <a:extLst>
              <a:ext uri="{FF2B5EF4-FFF2-40B4-BE49-F238E27FC236}">
                <a16:creationId xmlns:a16="http://schemas.microsoft.com/office/drawing/2014/main" id="{9D3F5578-983A-2C47-B9DA-0C18C3DCC345}"/>
              </a:ext>
            </a:extLst>
          </p:cNvPr>
          <p:cNvGrpSpPr/>
          <p:nvPr/>
        </p:nvGrpSpPr>
        <p:grpSpPr>
          <a:xfrm>
            <a:off x="9827906" y="2522576"/>
            <a:ext cx="1734164" cy="2192830"/>
            <a:chOff x="4001323" y="1524102"/>
            <a:chExt cx="1734164" cy="2192830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392C51E4-5F91-0046-898F-2912384801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E6EDA16D-BEEA-6C4C-9139-9222AE80C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pic>
        <p:nvPicPr>
          <p:cNvPr id="38" name="Image 37">
            <a:extLst>
              <a:ext uri="{FF2B5EF4-FFF2-40B4-BE49-F238E27FC236}">
                <a16:creationId xmlns:a16="http://schemas.microsoft.com/office/drawing/2014/main" id="{C0E19F9B-DE62-234E-BC4E-9429EA4ECC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49656" y="3151996"/>
            <a:ext cx="2192830" cy="1697412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E179EB60-18B2-B943-A84F-C4D26E52D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60208" y="3242613"/>
            <a:ext cx="2192830" cy="169741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3DBCC862-4114-7541-8A58-931EF90515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08539" y="3271447"/>
            <a:ext cx="2192830" cy="1697412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71FFB4BA-96F8-0649-997D-56F4697151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372069" y="3374458"/>
            <a:ext cx="2192830" cy="1697412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09D1FFA2-48B6-5342-AB27-E5A61B577F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39306" y="1269826"/>
            <a:ext cx="2192830" cy="1697412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82193B3F-BE6C-D148-90F8-5A6DC52471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29441" y="1269826"/>
            <a:ext cx="2192830" cy="169741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C9A5396-9E7B-8844-A7E4-A6EDE599D02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705" b="100000" l="3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1719">
            <a:off x="7105099" y="5572312"/>
            <a:ext cx="1706953" cy="105043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85CD35B-2E8C-EE46-BF68-D1E9716D59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705" b="100000" l="3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1719">
            <a:off x="6019649" y="5672411"/>
            <a:ext cx="1706953" cy="105043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01E7FF8-FC0D-7E46-94AE-B5D73CD3D55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05" b="100000" l="3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1719">
            <a:off x="5060648" y="5601143"/>
            <a:ext cx="1706953" cy="105043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F35DF41-0C36-A746-AD77-0D3AFB4E181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05" b="100000" l="3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1719">
            <a:off x="4080612" y="5572311"/>
            <a:ext cx="1706953" cy="105043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052C8F6-A63A-F046-A3A0-63E4180D338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05" b="100000" l="3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1719">
            <a:off x="1930876" y="5592678"/>
            <a:ext cx="1706953" cy="105043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8C63EC8-0806-ED4E-9E3F-8507315F88F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05" b="100000" l="3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1719">
            <a:off x="1029600" y="5556020"/>
            <a:ext cx="1706953" cy="105043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DF4E5CC-3403-2442-B7FD-16FD0FEF4D7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05" b="100000" l="3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1719">
            <a:off x="212177" y="5404409"/>
            <a:ext cx="1706953" cy="105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5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24000" y="152155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u="sng" dirty="0"/>
              <a:t>Etape 3:</a:t>
            </a:r>
            <a:r>
              <a:rPr lang="fr-FR" sz="3200" dirty="0"/>
              <a:t> à partir des Anouchka qui n’ont  pas de balalaïka, déterminer combien en ont.</a:t>
            </a:r>
          </a:p>
        </p:txBody>
      </p:sp>
    </p:spTree>
    <p:extLst>
      <p:ext uri="{BB962C8B-B14F-4D97-AF65-F5344CB8AC3E}">
        <p14:creationId xmlns:p14="http://schemas.microsoft.com/office/powerpoint/2010/main" val="276754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277B27-1486-B44B-BC24-C05040E472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567" y="13900"/>
            <a:ext cx="12208566" cy="686550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5F61AA6-A7E7-6548-BAC1-B87CC5C27B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28865" y="4963115"/>
            <a:ext cx="2192830" cy="1697412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D62ACA81-92A7-274B-8B6F-4C5A602A66AE}"/>
              </a:ext>
            </a:extLst>
          </p:cNvPr>
          <p:cNvGrpSpPr/>
          <p:nvPr/>
        </p:nvGrpSpPr>
        <p:grpSpPr>
          <a:xfrm>
            <a:off x="5732443" y="3147374"/>
            <a:ext cx="1734164" cy="2192830"/>
            <a:chOff x="5732443" y="3147374"/>
            <a:chExt cx="1734164" cy="2192830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79F00041-96E4-534A-86F7-5BEB26118B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484734" y="3395083"/>
              <a:ext cx="2192830" cy="1697412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94E084C9-2AB7-9E47-97E9-9A5BE7256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5759654" y="4046935"/>
              <a:ext cx="1706953" cy="1050432"/>
            </a:xfrm>
            <a:prstGeom prst="rect">
              <a:avLst/>
            </a:prstGeom>
          </p:spPr>
        </p:pic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5240C11-06B3-3B44-8C73-6D80B7DDFDC0}"/>
              </a:ext>
            </a:extLst>
          </p:cNvPr>
          <p:cNvGrpSpPr/>
          <p:nvPr/>
        </p:nvGrpSpPr>
        <p:grpSpPr>
          <a:xfrm>
            <a:off x="7941658" y="3186041"/>
            <a:ext cx="1734164" cy="2192830"/>
            <a:chOff x="4001323" y="1524102"/>
            <a:chExt cx="1734164" cy="2192830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2E41642D-4AD9-6149-B575-0E7E7A4103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D78E8FA9-9C7C-3E47-B4E3-DA3B7FB62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3CE3EC07-7465-A945-99F1-718DD43E706A}"/>
              </a:ext>
            </a:extLst>
          </p:cNvPr>
          <p:cNvGrpSpPr/>
          <p:nvPr/>
        </p:nvGrpSpPr>
        <p:grpSpPr>
          <a:xfrm>
            <a:off x="5586916" y="1138906"/>
            <a:ext cx="1734164" cy="2192830"/>
            <a:chOff x="4001323" y="1524102"/>
            <a:chExt cx="1734164" cy="2192830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75D2ED34-6F8F-6245-BE51-703F83C796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B2A2222E-A877-1042-9DAC-6B455633C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B30C74B-BC24-8A4F-B4D6-EF1C113DEB2C}"/>
              </a:ext>
            </a:extLst>
          </p:cNvPr>
          <p:cNvGrpSpPr/>
          <p:nvPr/>
        </p:nvGrpSpPr>
        <p:grpSpPr>
          <a:xfrm>
            <a:off x="10359573" y="3101279"/>
            <a:ext cx="1734164" cy="2192830"/>
            <a:chOff x="4001323" y="1524102"/>
            <a:chExt cx="1734164" cy="2192830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D891BA0B-9920-E447-A0F4-3EEFA9195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815936CA-06B9-5648-AA98-EE81FC59A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142326D-3236-5B42-863B-613AE1E4B3FB}"/>
              </a:ext>
            </a:extLst>
          </p:cNvPr>
          <p:cNvGrpSpPr/>
          <p:nvPr/>
        </p:nvGrpSpPr>
        <p:grpSpPr>
          <a:xfrm>
            <a:off x="7841166" y="1152737"/>
            <a:ext cx="1734164" cy="2192830"/>
            <a:chOff x="4001323" y="1524102"/>
            <a:chExt cx="1734164" cy="2192830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8B31D02E-C1DB-7744-9AD3-743C79CA3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899A0A40-DCF4-2E4A-A68C-ED95B71D3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9D3F5578-983A-2C47-B9DA-0C18C3DCC345}"/>
              </a:ext>
            </a:extLst>
          </p:cNvPr>
          <p:cNvGrpSpPr/>
          <p:nvPr/>
        </p:nvGrpSpPr>
        <p:grpSpPr>
          <a:xfrm>
            <a:off x="10195908" y="1189687"/>
            <a:ext cx="1734164" cy="2192830"/>
            <a:chOff x="4001323" y="1524102"/>
            <a:chExt cx="1734164" cy="2192830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392C51E4-5F91-0046-898F-2912384801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E6EDA16D-BEEA-6C4C-9139-9222AE80C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pic>
        <p:nvPicPr>
          <p:cNvPr id="38" name="Image 37">
            <a:extLst>
              <a:ext uri="{FF2B5EF4-FFF2-40B4-BE49-F238E27FC236}">
                <a16:creationId xmlns:a16="http://schemas.microsoft.com/office/drawing/2014/main" id="{7156B4E6-7726-DF48-948B-6FE43A01E3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603266" y="4948113"/>
            <a:ext cx="2192830" cy="169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3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277B27-1486-B44B-BC24-C05040E472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567" y="13900"/>
            <a:ext cx="12208566" cy="686550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5F61AA6-A7E7-6548-BAC1-B87CC5C27B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80424" y="1179209"/>
            <a:ext cx="2192830" cy="1697412"/>
          </a:xfrm>
          <a:prstGeom prst="rect">
            <a:avLst/>
          </a:prstGeom>
        </p:spPr>
      </p:pic>
      <p:grpSp>
        <p:nvGrpSpPr>
          <p:cNvPr id="35" name="Groupe 34">
            <a:extLst>
              <a:ext uri="{FF2B5EF4-FFF2-40B4-BE49-F238E27FC236}">
                <a16:creationId xmlns:a16="http://schemas.microsoft.com/office/drawing/2014/main" id="{9D3F5578-983A-2C47-B9DA-0C18C3DCC345}"/>
              </a:ext>
            </a:extLst>
          </p:cNvPr>
          <p:cNvGrpSpPr/>
          <p:nvPr/>
        </p:nvGrpSpPr>
        <p:grpSpPr>
          <a:xfrm>
            <a:off x="9827906" y="2522576"/>
            <a:ext cx="1734164" cy="2192830"/>
            <a:chOff x="4001323" y="1524102"/>
            <a:chExt cx="1734164" cy="2192830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392C51E4-5F91-0046-898F-2912384801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E6EDA16D-BEEA-6C4C-9139-9222AE80C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pic>
        <p:nvPicPr>
          <p:cNvPr id="38" name="Image 37">
            <a:extLst>
              <a:ext uri="{FF2B5EF4-FFF2-40B4-BE49-F238E27FC236}">
                <a16:creationId xmlns:a16="http://schemas.microsoft.com/office/drawing/2014/main" id="{C0E19F9B-DE62-234E-BC4E-9429EA4ECC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49656" y="3151996"/>
            <a:ext cx="2192830" cy="1697412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E179EB60-18B2-B943-A84F-C4D26E52D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60208" y="3242613"/>
            <a:ext cx="2192830" cy="169741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3DBCC862-4114-7541-8A58-931EF90515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08539" y="3271447"/>
            <a:ext cx="2192830" cy="1697412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71FFB4BA-96F8-0649-997D-56F4697151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372069" y="3374458"/>
            <a:ext cx="2192830" cy="1697412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09D1FFA2-48B6-5342-AB27-E5A61B577F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39306" y="1269826"/>
            <a:ext cx="2192830" cy="1697412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82193B3F-BE6C-D148-90F8-5A6DC52471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29441" y="1269826"/>
            <a:ext cx="2192830" cy="169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2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277B27-1486-B44B-BC24-C05040E472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567" y="13900"/>
            <a:ext cx="12208566" cy="686550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5F61AA6-A7E7-6548-BAC1-B87CC5C27B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75935" y="1133807"/>
            <a:ext cx="2192830" cy="1697412"/>
          </a:xfrm>
          <a:prstGeom prst="rect">
            <a:avLst/>
          </a:prstGeom>
        </p:spPr>
      </p:pic>
      <p:grpSp>
        <p:nvGrpSpPr>
          <p:cNvPr id="32" name="Groupe 31">
            <a:extLst>
              <a:ext uri="{FF2B5EF4-FFF2-40B4-BE49-F238E27FC236}">
                <a16:creationId xmlns:a16="http://schemas.microsoft.com/office/drawing/2014/main" id="{5142326D-3236-5B42-863B-613AE1E4B3FB}"/>
              </a:ext>
            </a:extLst>
          </p:cNvPr>
          <p:cNvGrpSpPr/>
          <p:nvPr/>
        </p:nvGrpSpPr>
        <p:grpSpPr>
          <a:xfrm>
            <a:off x="8522225" y="1717573"/>
            <a:ext cx="1734164" cy="2192830"/>
            <a:chOff x="4001323" y="1524102"/>
            <a:chExt cx="1734164" cy="2192830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8B31D02E-C1DB-7744-9AD3-743C79CA3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899A0A40-DCF4-2E4A-A68C-ED95B71D3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9D3F5578-983A-2C47-B9DA-0C18C3DCC345}"/>
              </a:ext>
            </a:extLst>
          </p:cNvPr>
          <p:cNvGrpSpPr/>
          <p:nvPr/>
        </p:nvGrpSpPr>
        <p:grpSpPr>
          <a:xfrm>
            <a:off x="9980306" y="1060849"/>
            <a:ext cx="1734164" cy="2192830"/>
            <a:chOff x="4001323" y="1524102"/>
            <a:chExt cx="1734164" cy="2192830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392C51E4-5F91-0046-898F-2912384801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E6EDA16D-BEEA-6C4C-9139-9222AE80C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pic>
        <p:nvPicPr>
          <p:cNvPr id="38" name="Image 37">
            <a:extLst>
              <a:ext uri="{FF2B5EF4-FFF2-40B4-BE49-F238E27FC236}">
                <a16:creationId xmlns:a16="http://schemas.microsoft.com/office/drawing/2014/main" id="{5B516E36-F2CB-0F4C-A49F-09DDC4C71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5815" y="3084899"/>
            <a:ext cx="2192830" cy="1697412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C345DF69-3D75-D54F-821B-89AB1B4494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793105" y="3224929"/>
            <a:ext cx="2192830" cy="169741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7EC044D-2423-8647-B6CF-EDC89DE7D5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312008" y="3397662"/>
            <a:ext cx="2192830" cy="1697412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08B4E307-B157-124C-B3B2-BFDC469131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390854" y="1281428"/>
            <a:ext cx="2192830" cy="1697412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4BAF68FC-6DDA-4545-92B7-7836952B85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753682" y="1281428"/>
            <a:ext cx="2192830" cy="169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5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277B27-1486-B44B-BC24-C05040E472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567" y="13900"/>
            <a:ext cx="12208566" cy="686550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5F61AA6-A7E7-6548-BAC1-B87CC5C27B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18315" y="2129844"/>
            <a:ext cx="2192830" cy="1697412"/>
          </a:xfrm>
          <a:prstGeom prst="rect">
            <a:avLst/>
          </a:prstGeom>
        </p:spPr>
      </p:pic>
      <p:grpSp>
        <p:nvGrpSpPr>
          <p:cNvPr id="26" name="Groupe 25">
            <a:extLst>
              <a:ext uri="{FF2B5EF4-FFF2-40B4-BE49-F238E27FC236}">
                <a16:creationId xmlns:a16="http://schemas.microsoft.com/office/drawing/2014/main" id="{3CE3EC07-7465-A945-99F1-718DD43E706A}"/>
              </a:ext>
            </a:extLst>
          </p:cNvPr>
          <p:cNvGrpSpPr/>
          <p:nvPr/>
        </p:nvGrpSpPr>
        <p:grpSpPr>
          <a:xfrm>
            <a:off x="8016707" y="3680775"/>
            <a:ext cx="1734164" cy="2192830"/>
            <a:chOff x="4001323" y="1524102"/>
            <a:chExt cx="1734164" cy="2192830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75D2ED34-6F8F-6245-BE51-703F83C796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B2A2222E-A877-1042-9DAC-6B455633C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B30C74B-BC24-8A4F-B4D6-EF1C113DEB2C}"/>
              </a:ext>
            </a:extLst>
          </p:cNvPr>
          <p:cNvGrpSpPr/>
          <p:nvPr/>
        </p:nvGrpSpPr>
        <p:grpSpPr>
          <a:xfrm>
            <a:off x="10196903" y="3801006"/>
            <a:ext cx="1734164" cy="2192830"/>
            <a:chOff x="4001323" y="1524102"/>
            <a:chExt cx="1734164" cy="2192830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D891BA0B-9920-E447-A0F4-3EEFA9195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815936CA-06B9-5648-AA98-EE81FC59A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142326D-3236-5B42-863B-613AE1E4B3FB}"/>
              </a:ext>
            </a:extLst>
          </p:cNvPr>
          <p:cNvGrpSpPr/>
          <p:nvPr/>
        </p:nvGrpSpPr>
        <p:grpSpPr>
          <a:xfrm>
            <a:off x="7824344" y="1213249"/>
            <a:ext cx="1734164" cy="2192830"/>
            <a:chOff x="4001323" y="1524102"/>
            <a:chExt cx="1734164" cy="2192830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8B31D02E-C1DB-7744-9AD3-743C79CA3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899A0A40-DCF4-2E4A-A68C-ED95B71D3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9D3F5578-983A-2C47-B9DA-0C18C3DCC345}"/>
              </a:ext>
            </a:extLst>
          </p:cNvPr>
          <p:cNvGrpSpPr/>
          <p:nvPr/>
        </p:nvGrpSpPr>
        <p:grpSpPr>
          <a:xfrm>
            <a:off x="10085388" y="1305137"/>
            <a:ext cx="1734164" cy="2192830"/>
            <a:chOff x="4001323" y="1524102"/>
            <a:chExt cx="1734164" cy="2192830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392C51E4-5F91-0046-898F-2912384801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E6EDA16D-BEEA-6C4C-9139-9222AE80C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pic>
        <p:nvPicPr>
          <p:cNvPr id="38" name="Image 37">
            <a:extLst>
              <a:ext uri="{FF2B5EF4-FFF2-40B4-BE49-F238E27FC236}">
                <a16:creationId xmlns:a16="http://schemas.microsoft.com/office/drawing/2014/main" id="{52F9311E-6450-BC44-8691-124BD4B4CD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64276" y="2166781"/>
            <a:ext cx="2192830" cy="1697412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DD082F70-B999-8241-9037-979E4DC9F6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616420" y="1029081"/>
            <a:ext cx="2192830" cy="169741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3984EAFD-52B8-7A4A-8C50-7B56681764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340855" y="943321"/>
            <a:ext cx="2192830" cy="169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3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277B27-1486-B44B-BC24-C05040E472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567" y="13900"/>
            <a:ext cx="12208566" cy="686550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5F61AA6-A7E7-6548-BAC1-B87CC5C27B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47709" y="4810715"/>
            <a:ext cx="2192830" cy="1697412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D05635E8-78B8-3A42-8655-A0E90AC550A4}"/>
              </a:ext>
            </a:extLst>
          </p:cNvPr>
          <p:cNvGrpSpPr/>
          <p:nvPr/>
        </p:nvGrpSpPr>
        <p:grpSpPr>
          <a:xfrm>
            <a:off x="3893783" y="1405868"/>
            <a:ext cx="1734164" cy="2192830"/>
            <a:chOff x="4001323" y="1524102"/>
            <a:chExt cx="1734164" cy="2192830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A49738B0-8400-4441-87DF-F5E471B568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08E00EF9-154B-C541-846E-228C91CC4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C6511FD6-540F-D747-ACEA-77534E912C66}"/>
              </a:ext>
            </a:extLst>
          </p:cNvPr>
          <p:cNvGrpSpPr/>
          <p:nvPr/>
        </p:nvGrpSpPr>
        <p:grpSpPr>
          <a:xfrm>
            <a:off x="1987410" y="1472949"/>
            <a:ext cx="1734164" cy="2192830"/>
            <a:chOff x="4001323" y="1524102"/>
            <a:chExt cx="1734164" cy="2192830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79F00041-96E4-534A-86F7-5BEB26118B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94E084C9-2AB7-9E47-97E9-9A5BE7256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5240C11-06B3-3B44-8C73-6D80B7DDFDC0}"/>
              </a:ext>
            </a:extLst>
          </p:cNvPr>
          <p:cNvGrpSpPr/>
          <p:nvPr/>
        </p:nvGrpSpPr>
        <p:grpSpPr>
          <a:xfrm>
            <a:off x="253246" y="1405868"/>
            <a:ext cx="1734164" cy="2192830"/>
            <a:chOff x="4001323" y="1524102"/>
            <a:chExt cx="1734164" cy="2192830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2E41642D-4AD9-6149-B575-0E7E7A4103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D78E8FA9-9C7C-3E47-B4E3-DA3B7FB62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3CE3EC07-7465-A945-99F1-718DD43E706A}"/>
              </a:ext>
            </a:extLst>
          </p:cNvPr>
          <p:cNvGrpSpPr/>
          <p:nvPr/>
        </p:nvGrpSpPr>
        <p:grpSpPr>
          <a:xfrm>
            <a:off x="5763304" y="1357367"/>
            <a:ext cx="1734164" cy="2192830"/>
            <a:chOff x="4001323" y="1524102"/>
            <a:chExt cx="1734164" cy="2192830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75D2ED34-6F8F-6245-BE51-703F83C796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B2A2222E-A877-1042-9DAC-6B455633C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B30C74B-BC24-8A4F-B4D6-EF1C113DEB2C}"/>
              </a:ext>
            </a:extLst>
          </p:cNvPr>
          <p:cNvGrpSpPr/>
          <p:nvPr/>
        </p:nvGrpSpPr>
        <p:grpSpPr>
          <a:xfrm>
            <a:off x="7386792" y="1249043"/>
            <a:ext cx="1734164" cy="2192830"/>
            <a:chOff x="4001323" y="1524102"/>
            <a:chExt cx="1734164" cy="2192830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D891BA0B-9920-E447-A0F4-3EEFA9195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815936CA-06B9-5648-AA98-EE81FC59A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142326D-3236-5B42-863B-613AE1E4B3FB}"/>
              </a:ext>
            </a:extLst>
          </p:cNvPr>
          <p:cNvGrpSpPr/>
          <p:nvPr/>
        </p:nvGrpSpPr>
        <p:grpSpPr>
          <a:xfrm>
            <a:off x="8894614" y="1266598"/>
            <a:ext cx="1734164" cy="2192830"/>
            <a:chOff x="4001323" y="1524102"/>
            <a:chExt cx="1734164" cy="2192830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8B31D02E-C1DB-7744-9AD3-743C79CA3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899A0A40-DCF4-2E4A-A68C-ED95B71D3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9D3F5578-983A-2C47-B9DA-0C18C3DCC345}"/>
              </a:ext>
            </a:extLst>
          </p:cNvPr>
          <p:cNvGrpSpPr/>
          <p:nvPr/>
        </p:nvGrpSpPr>
        <p:grpSpPr>
          <a:xfrm>
            <a:off x="10475011" y="1253821"/>
            <a:ext cx="1734164" cy="2192830"/>
            <a:chOff x="4001323" y="1524102"/>
            <a:chExt cx="1734164" cy="2192830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392C51E4-5F91-0046-898F-2912384801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E6EDA16D-BEEA-6C4C-9139-9222AE80C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027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277B27-1486-B44B-BC24-C05040E472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567" y="13900"/>
            <a:ext cx="12208566" cy="686550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5F61AA6-A7E7-6548-BAC1-B87CC5C27B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19308" y="4965108"/>
            <a:ext cx="2192830" cy="1697412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45240C11-06B3-3B44-8C73-6D80B7DDFDC0}"/>
              </a:ext>
            </a:extLst>
          </p:cNvPr>
          <p:cNvGrpSpPr/>
          <p:nvPr/>
        </p:nvGrpSpPr>
        <p:grpSpPr>
          <a:xfrm>
            <a:off x="6728023" y="1203279"/>
            <a:ext cx="1734164" cy="2192830"/>
            <a:chOff x="4001323" y="1524102"/>
            <a:chExt cx="1734164" cy="2192830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2E41642D-4AD9-6149-B575-0E7E7A4103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D78E8FA9-9C7C-3E47-B4E3-DA3B7FB62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3CE3EC07-7465-A945-99F1-718DD43E706A}"/>
              </a:ext>
            </a:extLst>
          </p:cNvPr>
          <p:cNvGrpSpPr/>
          <p:nvPr/>
        </p:nvGrpSpPr>
        <p:grpSpPr>
          <a:xfrm>
            <a:off x="10272538" y="4088304"/>
            <a:ext cx="1734164" cy="2192830"/>
            <a:chOff x="4001323" y="1524102"/>
            <a:chExt cx="1734164" cy="2192830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75D2ED34-6F8F-6245-BE51-703F83C796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B2A2222E-A877-1042-9DAC-6B455633C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B30C74B-BC24-8A4F-B4D6-EF1C113DEB2C}"/>
              </a:ext>
            </a:extLst>
          </p:cNvPr>
          <p:cNvGrpSpPr/>
          <p:nvPr/>
        </p:nvGrpSpPr>
        <p:grpSpPr>
          <a:xfrm>
            <a:off x="6943992" y="3869332"/>
            <a:ext cx="1734164" cy="2192830"/>
            <a:chOff x="4001323" y="1524102"/>
            <a:chExt cx="1734164" cy="2192830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D891BA0B-9920-E447-A0F4-3EEFA9195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815936CA-06B9-5648-AA98-EE81FC59A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142326D-3236-5B42-863B-613AE1E4B3FB}"/>
              </a:ext>
            </a:extLst>
          </p:cNvPr>
          <p:cNvGrpSpPr/>
          <p:nvPr/>
        </p:nvGrpSpPr>
        <p:grpSpPr>
          <a:xfrm>
            <a:off x="8489205" y="2350236"/>
            <a:ext cx="1734164" cy="2192830"/>
            <a:chOff x="4001323" y="1524102"/>
            <a:chExt cx="1734164" cy="2192830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8B31D02E-C1DB-7744-9AD3-743C79CA3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899A0A40-DCF4-2E4A-A68C-ED95B71D3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9D3F5578-983A-2C47-B9DA-0C18C3DCC345}"/>
              </a:ext>
            </a:extLst>
          </p:cNvPr>
          <p:cNvGrpSpPr/>
          <p:nvPr/>
        </p:nvGrpSpPr>
        <p:grpSpPr>
          <a:xfrm>
            <a:off x="10132706" y="1000337"/>
            <a:ext cx="1734164" cy="2192830"/>
            <a:chOff x="4001323" y="1524102"/>
            <a:chExt cx="1734164" cy="2192830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392C51E4-5F91-0046-898F-2912384801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E6EDA16D-BEEA-6C4C-9139-9222AE80C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pic>
        <p:nvPicPr>
          <p:cNvPr id="38" name="Image 37">
            <a:extLst>
              <a:ext uri="{FF2B5EF4-FFF2-40B4-BE49-F238E27FC236}">
                <a16:creationId xmlns:a16="http://schemas.microsoft.com/office/drawing/2014/main" id="{414EF0F7-9D60-134F-AE3A-927662B00D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28865" y="4963115"/>
            <a:ext cx="2192830" cy="1697412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9FAD1CA3-1677-CE4B-89FE-00186AEC6B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28015" y="4912879"/>
            <a:ext cx="2192830" cy="169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1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277B27-1486-B44B-BC24-C05040E472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567" y="13900"/>
            <a:ext cx="12208566" cy="686550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5F61AA6-A7E7-6548-BAC1-B87CC5C27B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465436" y="1146579"/>
            <a:ext cx="2192830" cy="1697412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31BF473B-C83C-2249-85ED-1F13D842C2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66744" y="3690338"/>
            <a:ext cx="2192830" cy="1697412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41FB2B2F-3B9B-374D-957A-4F40FB4633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377450" y="3828224"/>
            <a:ext cx="2192830" cy="169741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4DA0D032-0468-CD41-8092-8186051BDE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812781" y="3966110"/>
            <a:ext cx="2192830" cy="1697412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74A58B65-524D-9E46-9146-E0B7E1702A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196770" y="3988278"/>
            <a:ext cx="2192830" cy="1697412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D89136BE-953C-C849-810D-51DF9BE6B9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010448" y="1132596"/>
            <a:ext cx="2192830" cy="1697412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217CEC7C-5DAB-6949-A2BE-4102331E7B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499358" y="1132596"/>
            <a:ext cx="2192830" cy="1697412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DFF75148-98AA-454F-BF47-BA41CCB8DF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988268" y="1132596"/>
            <a:ext cx="2192830" cy="169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22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277B27-1486-B44B-BC24-C05040E472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567" y="13900"/>
            <a:ext cx="12208566" cy="686550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5F61AA6-A7E7-6548-BAC1-B87CC5C27B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28865" y="4963115"/>
            <a:ext cx="2192830" cy="1697412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C6511FD6-540F-D747-ACEA-77534E912C66}"/>
              </a:ext>
            </a:extLst>
          </p:cNvPr>
          <p:cNvGrpSpPr/>
          <p:nvPr/>
        </p:nvGrpSpPr>
        <p:grpSpPr>
          <a:xfrm>
            <a:off x="5732443" y="3147374"/>
            <a:ext cx="1734164" cy="2192830"/>
            <a:chOff x="4001323" y="1524102"/>
            <a:chExt cx="1734164" cy="2192830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79F00041-96E4-534A-86F7-5BEB26118B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94E084C9-2AB7-9E47-97E9-9A5BE7256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5240C11-06B3-3B44-8C73-6D80B7DDFDC0}"/>
              </a:ext>
            </a:extLst>
          </p:cNvPr>
          <p:cNvGrpSpPr/>
          <p:nvPr/>
        </p:nvGrpSpPr>
        <p:grpSpPr>
          <a:xfrm>
            <a:off x="7941658" y="3186041"/>
            <a:ext cx="1734164" cy="2192830"/>
            <a:chOff x="4001323" y="1524102"/>
            <a:chExt cx="1734164" cy="2192830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2E41642D-4AD9-6149-B575-0E7E7A4103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D78E8FA9-9C7C-3E47-B4E3-DA3B7FB62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3CE3EC07-7465-A945-99F1-718DD43E706A}"/>
              </a:ext>
            </a:extLst>
          </p:cNvPr>
          <p:cNvGrpSpPr/>
          <p:nvPr/>
        </p:nvGrpSpPr>
        <p:grpSpPr>
          <a:xfrm>
            <a:off x="5586916" y="1138906"/>
            <a:ext cx="1734164" cy="2192830"/>
            <a:chOff x="4001323" y="1524102"/>
            <a:chExt cx="1734164" cy="2192830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75D2ED34-6F8F-6245-BE51-703F83C796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B2A2222E-A877-1042-9DAC-6B455633C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B30C74B-BC24-8A4F-B4D6-EF1C113DEB2C}"/>
              </a:ext>
            </a:extLst>
          </p:cNvPr>
          <p:cNvGrpSpPr/>
          <p:nvPr/>
        </p:nvGrpSpPr>
        <p:grpSpPr>
          <a:xfrm>
            <a:off x="10359573" y="3101279"/>
            <a:ext cx="1734164" cy="2192830"/>
            <a:chOff x="4001323" y="1524102"/>
            <a:chExt cx="1734164" cy="2192830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D891BA0B-9920-E447-A0F4-3EEFA9195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815936CA-06B9-5648-AA98-EE81FC59A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142326D-3236-5B42-863B-613AE1E4B3FB}"/>
              </a:ext>
            </a:extLst>
          </p:cNvPr>
          <p:cNvGrpSpPr/>
          <p:nvPr/>
        </p:nvGrpSpPr>
        <p:grpSpPr>
          <a:xfrm>
            <a:off x="7841166" y="1152737"/>
            <a:ext cx="1734164" cy="2192830"/>
            <a:chOff x="4001323" y="1524102"/>
            <a:chExt cx="1734164" cy="2192830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8B31D02E-C1DB-7744-9AD3-743C79CA3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899A0A40-DCF4-2E4A-A68C-ED95B71D3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9D3F5578-983A-2C47-B9DA-0C18C3DCC345}"/>
              </a:ext>
            </a:extLst>
          </p:cNvPr>
          <p:cNvGrpSpPr/>
          <p:nvPr/>
        </p:nvGrpSpPr>
        <p:grpSpPr>
          <a:xfrm>
            <a:off x="10195908" y="1189687"/>
            <a:ext cx="1734164" cy="2192830"/>
            <a:chOff x="4001323" y="1524102"/>
            <a:chExt cx="1734164" cy="2192830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392C51E4-5F91-0046-898F-2912384801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E6EDA16D-BEEA-6C4C-9139-9222AE80C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pic>
        <p:nvPicPr>
          <p:cNvPr id="38" name="Image 37">
            <a:extLst>
              <a:ext uri="{FF2B5EF4-FFF2-40B4-BE49-F238E27FC236}">
                <a16:creationId xmlns:a16="http://schemas.microsoft.com/office/drawing/2014/main" id="{7156B4E6-7726-DF48-948B-6FE43A01E3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603266" y="4948113"/>
            <a:ext cx="2192830" cy="169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49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277B27-1486-B44B-BC24-C05040E472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567" y="13900"/>
            <a:ext cx="12208566" cy="6865503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231A1592-A468-0C4F-85C1-FBAA1B5AB514}"/>
              </a:ext>
            </a:extLst>
          </p:cNvPr>
          <p:cNvGrpSpPr/>
          <p:nvPr/>
        </p:nvGrpSpPr>
        <p:grpSpPr>
          <a:xfrm>
            <a:off x="1669726" y="1068664"/>
            <a:ext cx="1794453" cy="2192830"/>
            <a:chOff x="1163873" y="1524102"/>
            <a:chExt cx="1794453" cy="219283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E5F61AA6-A7E7-6548-BAC1-B87CC5C27B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8923FDD0-CAC1-2A43-AE43-FA8A37110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771E14B3-C60B-EC4B-A15C-CF810B3D6B1F}"/>
              </a:ext>
            </a:extLst>
          </p:cNvPr>
          <p:cNvGrpSpPr/>
          <p:nvPr/>
        </p:nvGrpSpPr>
        <p:grpSpPr>
          <a:xfrm>
            <a:off x="1592243" y="4403518"/>
            <a:ext cx="1794453" cy="2192830"/>
            <a:chOff x="1163873" y="1524102"/>
            <a:chExt cx="1794453" cy="2192830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F0C129D3-C84D-2749-9A43-0A122CD503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DDD83070-7C57-6340-B70E-B4F2A4AE7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8AAD2B12-FA7E-7B41-9304-5C3E74E19BB1}"/>
              </a:ext>
            </a:extLst>
          </p:cNvPr>
          <p:cNvGrpSpPr/>
          <p:nvPr/>
        </p:nvGrpSpPr>
        <p:grpSpPr>
          <a:xfrm>
            <a:off x="4303747" y="4403518"/>
            <a:ext cx="1794453" cy="2192830"/>
            <a:chOff x="1163873" y="1524102"/>
            <a:chExt cx="1794453" cy="2192830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91BD2CC7-A80D-4248-9A7A-0A8AF41B01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4A7F73CA-852D-1347-ABE6-6E4A96FED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F89018A6-97E3-BE42-A14E-0C30A539DA29}"/>
              </a:ext>
            </a:extLst>
          </p:cNvPr>
          <p:cNvGrpSpPr/>
          <p:nvPr/>
        </p:nvGrpSpPr>
        <p:grpSpPr>
          <a:xfrm>
            <a:off x="4158855" y="1068664"/>
            <a:ext cx="1794453" cy="2192830"/>
            <a:chOff x="1163873" y="1524102"/>
            <a:chExt cx="1794453" cy="2192830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F188F4B4-6661-044B-8EBF-9D7757C801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D83D27DC-3C4F-F34A-93E9-3FCE4D825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EDD1B341-ED9E-B145-9771-E05BFFA5C170}"/>
              </a:ext>
            </a:extLst>
          </p:cNvPr>
          <p:cNvGrpSpPr/>
          <p:nvPr/>
        </p:nvGrpSpPr>
        <p:grpSpPr>
          <a:xfrm>
            <a:off x="6763972" y="4427055"/>
            <a:ext cx="1794453" cy="2192830"/>
            <a:chOff x="1163873" y="1524102"/>
            <a:chExt cx="1794453" cy="2192830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5976A495-18FA-A74D-8347-C429AAB7C3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525AFC4D-C72D-3C49-BFA3-EF9B4815A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AD6D5ACD-7545-FD4A-97F0-A0D44984F211}"/>
              </a:ext>
            </a:extLst>
          </p:cNvPr>
          <p:cNvGrpSpPr/>
          <p:nvPr/>
        </p:nvGrpSpPr>
        <p:grpSpPr>
          <a:xfrm>
            <a:off x="6559466" y="1281576"/>
            <a:ext cx="1794453" cy="2192830"/>
            <a:chOff x="1163873" y="1524102"/>
            <a:chExt cx="1794453" cy="2192830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7D0EBA7C-F4AB-284E-92E9-BBA598D46A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107B2177-D0EE-FD44-8A1E-4AFA9BC2B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A91FF14B-8D6A-3945-BBEA-A4B9411B44CF}"/>
              </a:ext>
            </a:extLst>
          </p:cNvPr>
          <p:cNvGrpSpPr/>
          <p:nvPr/>
        </p:nvGrpSpPr>
        <p:grpSpPr>
          <a:xfrm>
            <a:off x="8800358" y="4443335"/>
            <a:ext cx="1794453" cy="2192830"/>
            <a:chOff x="1163873" y="1524102"/>
            <a:chExt cx="1794453" cy="2192830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36C7A890-1820-F944-B8E7-D7F9810DB4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0B1A90B6-8C35-0243-B9CE-019376D70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454B74BC-DEA8-4C4B-844E-511F58EC332B}"/>
              </a:ext>
            </a:extLst>
          </p:cNvPr>
          <p:cNvGrpSpPr/>
          <p:nvPr/>
        </p:nvGrpSpPr>
        <p:grpSpPr>
          <a:xfrm>
            <a:off x="8805644" y="1342087"/>
            <a:ext cx="1794453" cy="2192830"/>
            <a:chOff x="1163873" y="1524102"/>
            <a:chExt cx="1794453" cy="2192830"/>
          </a:xfrm>
        </p:grpSpPr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0F73FE1B-0D7A-DD45-8791-D37B5B8534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9162F31C-8D9A-F64B-AB9D-C59C00520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456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277B27-1486-B44B-BC24-C05040E472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567" y="13900"/>
            <a:ext cx="12208566" cy="686550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5F61AA6-A7E7-6548-BAC1-B87CC5C27B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991" y="1668347"/>
            <a:ext cx="2192830" cy="1697412"/>
          </a:xfrm>
          <a:prstGeom prst="rect">
            <a:avLst/>
          </a:prstGeom>
        </p:spPr>
      </p:pic>
      <p:grpSp>
        <p:nvGrpSpPr>
          <p:cNvPr id="29" name="Groupe 28">
            <a:extLst>
              <a:ext uri="{FF2B5EF4-FFF2-40B4-BE49-F238E27FC236}">
                <a16:creationId xmlns:a16="http://schemas.microsoft.com/office/drawing/2014/main" id="{DB30C74B-BC24-8A4F-B4D6-EF1C113DEB2C}"/>
              </a:ext>
            </a:extLst>
          </p:cNvPr>
          <p:cNvGrpSpPr/>
          <p:nvPr/>
        </p:nvGrpSpPr>
        <p:grpSpPr>
          <a:xfrm>
            <a:off x="7519123" y="3265805"/>
            <a:ext cx="1734164" cy="2192830"/>
            <a:chOff x="4001323" y="1524102"/>
            <a:chExt cx="1734164" cy="2192830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D891BA0B-9920-E447-A0F4-3EEFA9195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815936CA-06B9-5648-AA98-EE81FC59A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142326D-3236-5B42-863B-613AE1E4B3FB}"/>
              </a:ext>
            </a:extLst>
          </p:cNvPr>
          <p:cNvGrpSpPr/>
          <p:nvPr/>
        </p:nvGrpSpPr>
        <p:grpSpPr>
          <a:xfrm>
            <a:off x="8843405" y="2217776"/>
            <a:ext cx="1734164" cy="2192830"/>
            <a:chOff x="4001323" y="1524102"/>
            <a:chExt cx="1734164" cy="2192830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8B31D02E-C1DB-7744-9AD3-743C79CA3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899A0A40-DCF4-2E4A-A68C-ED95B71D3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9D3F5578-983A-2C47-B9DA-0C18C3DCC345}"/>
              </a:ext>
            </a:extLst>
          </p:cNvPr>
          <p:cNvGrpSpPr/>
          <p:nvPr/>
        </p:nvGrpSpPr>
        <p:grpSpPr>
          <a:xfrm>
            <a:off x="10210853" y="1253821"/>
            <a:ext cx="1734164" cy="2192830"/>
            <a:chOff x="4001323" y="1524102"/>
            <a:chExt cx="1734164" cy="2192830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392C51E4-5F91-0046-898F-2912384801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E6EDA16D-BEEA-6C4C-9139-9222AE80C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pic>
        <p:nvPicPr>
          <p:cNvPr id="38" name="Image 37">
            <a:extLst>
              <a:ext uri="{FF2B5EF4-FFF2-40B4-BE49-F238E27FC236}">
                <a16:creationId xmlns:a16="http://schemas.microsoft.com/office/drawing/2014/main" id="{F682793B-4413-154D-BC46-09A3656DCB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47709" y="4903505"/>
            <a:ext cx="2192830" cy="1697412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1B6E8571-4370-6044-AB81-06A7BC4B3F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23962" y="3315731"/>
            <a:ext cx="2192830" cy="169741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2E90968E-5E84-DC4B-B032-6D4FBD34D7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78764" y="4903505"/>
            <a:ext cx="2192830" cy="1697412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A98CB75C-5100-6342-9C27-D180F5DFEF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83671" y="1668346"/>
            <a:ext cx="2192830" cy="169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53844" y="1961675"/>
            <a:ext cx="6802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Etape 4:  combien de balalaïkas sont en trop par rapport au nombre d’Anouchka?</a:t>
            </a:r>
          </a:p>
        </p:txBody>
      </p:sp>
    </p:spTree>
    <p:extLst>
      <p:ext uri="{BB962C8B-B14F-4D97-AF65-F5344CB8AC3E}">
        <p14:creationId xmlns:p14="http://schemas.microsoft.com/office/powerpoint/2010/main" val="2853617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277B27-1486-B44B-BC24-C05040E472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567" y="13900"/>
            <a:ext cx="12208566" cy="6865503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231A1592-A468-0C4F-85C1-FBAA1B5AB514}"/>
              </a:ext>
            </a:extLst>
          </p:cNvPr>
          <p:cNvGrpSpPr/>
          <p:nvPr/>
        </p:nvGrpSpPr>
        <p:grpSpPr>
          <a:xfrm>
            <a:off x="382603" y="734249"/>
            <a:ext cx="1794453" cy="2192830"/>
            <a:chOff x="1163873" y="1524102"/>
            <a:chExt cx="1794453" cy="219283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E5F61AA6-A7E7-6548-BAC1-B87CC5C27B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8923FDD0-CAC1-2A43-AE43-FA8A37110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771E14B3-C60B-EC4B-A15C-CF810B3D6B1F}"/>
              </a:ext>
            </a:extLst>
          </p:cNvPr>
          <p:cNvGrpSpPr/>
          <p:nvPr/>
        </p:nvGrpSpPr>
        <p:grpSpPr>
          <a:xfrm>
            <a:off x="303958" y="3795680"/>
            <a:ext cx="1794453" cy="2192830"/>
            <a:chOff x="1163873" y="1524102"/>
            <a:chExt cx="1794453" cy="2192830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F0C129D3-C84D-2749-9A43-0A122CD503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DDD83070-7C57-6340-B70E-B4F2A4AE7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8AAD2B12-FA7E-7B41-9304-5C3E74E19BB1}"/>
              </a:ext>
            </a:extLst>
          </p:cNvPr>
          <p:cNvGrpSpPr/>
          <p:nvPr/>
        </p:nvGrpSpPr>
        <p:grpSpPr>
          <a:xfrm>
            <a:off x="2482600" y="3955168"/>
            <a:ext cx="1794453" cy="2192830"/>
            <a:chOff x="1163873" y="1524102"/>
            <a:chExt cx="1794453" cy="2192830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91BD2CC7-A80D-4248-9A7A-0A8AF41B01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4A7F73CA-852D-1347-ABE6-6E4A96FED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F89018A6-97E3-BE42-A14E-0C30A539DA29}"/>
              </a:ext>
            </a:extLst>
          </p:cNvPr>
          <p:cNvGrpSpPr/>
          <p:nvPr/>
        </p:nvGrpSpPr>
        <p:grpSpPr>
          <a:xfrm>
            <a:off x="2392428" y="828893"/>
            <a:ext cx="1794453" cy="2192830"/>
            <a:chOff x="1163873" y="1524102"/>
            <a:chExt cx="1794453" cy="2192830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F188F4B4-6661-044B-8EBF-9D7757C801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D83D27DC-3C4F-F34A-93E9-3FCE4D825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EDD1B341-ED9E-B145-9771-E05BFFA5C170}"/>
              </a:ext>
            </a:extLst>
          </p:cNvPr>
          <p:cNvGrpSpPr/>
          <p:nvPr/>
        </p:nvGrpSpPr>
        <p:grpSpPr>
          <a:xfrm>
            <a:off x="4581595" y="3883033"/>
            <a:ext cx="1794453" cy="2192830"/>
            <a:chOff x="1163873" y="1524102"/>
            <a:chExt cx="1794453" cy="2192830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5976A495-18FA-A74D-8347-C429AAB7C3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525AFC4D-C72D-3C49-BFA3-EF9B4815A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AD6D5ACD-7545-FD4A-97F0-A0D44984F211}"/>
              </a:ext>
            </a:extLst>
          </p:cNvPr>
          <p:cNvGrpSpPr/>
          <p:nvPr/>
        </p:nvGrpSpPr>
        <p:grpSpPr>
          <a:xfrm>
            <a:off x="4457607" y="869985"/>
            <a:ext cx="1794453" cy="2192830"/>
            <a:chOff x="1163873" y="1524102"/>
            <a:chExt cx="1794453" cy="2192830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7D0EBA7C-F4AB-284E-92E9-BBA598D46A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107B2177-D0EE-FD44-8A1E-4AFA9BC2B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A91FF14B-8D6A-3945-BBEA-A4B9411B44CF}"/>
              </a:ext>
            </a:extLst>
          </p:cNvPr>
          <p:cNvGrpSpPr/>
          <p:nvPr/>
        </p:nvGrpSpPr>
        <p:grpSpPr>
          <a:xfrm>
            <a:off x="6721529" y="3965974"/>
            <a:ext cx="1794453" cy="2192830"/>
            <a:chOff x="1163873" y="1524102"/>
            <a:chExt cx="1794453" cy="2192830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36C7A890-1820-F944-B8E7-D7F9810DB4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0B1A90B6-8C35-0243-B9CE-019376D70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454B74BC-DEA8-4C4B-844E-511F58EC332B}"/>
              </a:ext>
            </a:extLst>
          </p:cNvPr>
          <p:cNvGrpSpPr/>
          <p:nvPr/>
        </p:nvGrpSpPr>
        <p:grpSpPr>
          <a:xfrm>
            <a:off x="6588399" y="893522"/>
            <a:ext cx="1794453" cy="2192830"/>
            <a:chOff x="1163873" y="1524102"/>
            <a:chExt cx="1794453" cy="2192830"/>
          </a:xfrm>
        </p:grpSpPr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0F73FE1B-0D7A-DD45-8791-D37B5B8534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9162F31C-8D9A-F64B-AB9D-C59C00520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pic>
        <p:nvPicPr>
          <p:cNvPr id="41" name="Image 40">
            <a:extLst>
              <a:ext uri="{FF2B5EF4-FFF2-40B4-BE49-F238E27FC236}">
                <a16:creationId xmlns:a16="http://schemas.microsoft.com/office/drawing/2014/main" id="{4CB668D0-27DA-7344-9943-C74290DD049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705" b="100000" l="3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1719">
            <a:off x="9783937" y="2994268"/>
            <a:ext cx="1706953" cy="105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8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277B27-1486-B44B-BC24-C05040E472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567" y="13900"/>
            <a:ext cx="12208566" cy="6865503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231A1592-A468-0C4F-85C1-FBAA1B5AB514}"/>
              </a:ext>
            </a:extLst>
          </p:cNvPr>
          <p:cNvGrpSpPr/>
          <p:nvPr/>
        </p:nvGrpSpPr>
        <p:grpSpPr>
          <a:xfrm>
            <a:off x="382603" y="734249"/>
            <a:ext cx="1794453" cy="2192830"/>
            <a:chOff x="1163873" y="1524102"/>
            <a:chExt cx="1794453" cy="219283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E5F61AA6-A7E7-6548-BAC1-B87CC5C27B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8923FDD0-CAC1-2A43-AE43-FA8A37110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771E14B3-C60B-EC4B-A15C-CF810B3D6B1F}"/>
              </a:ext>
            </a:extLst>
          </p:cNvPr>
          <p:cNvGrpSpPr/>
          <p:nvPr/>
        </p:nvGrpSpPr>
        <p:grpSpPr>
          <a:xfrm>
            <a:off x="303958" y="3795680"/>
            <a:ext cx="1794453" cy="2192830"/>
            <a:chOff x="1163873" y="1524102"/>
            <a:chExt cx="1794453" cy="2192830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F0C129D3-C84D-2749-9A43-0A122CD503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DDD83070-7C57-6340-B70E-B4F2A4AE7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8AAD2B12-FA7E-7B41-9304-5C3E74E19BB1}"/>
              </a:ext>
            </a:extLst>
          </p:cNvPr>
          <p:cNvGrpSpPr/>
          <p:nvPr/>
        </p:nvGrpSpPr>
        <p:grpSpPr>
          <a:xfrm>
            <a:off x="2482600" y="3955168"/>
            <a:ext cx="1794453" cy="2192830"/>
            <a:chOff x="1163873" y="1524102"/>
            <a:chExt cx="1794453" cy="2192830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91BD2CC7-A80D-4248-9A7A-0A8AF41B01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4A7F73CA-852D-1347-ABE6-6E4A96FED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F89018A6-97E3-BE42-A14E-0C30A539DA29}"/>
              </a:ext>
            </a:extLst>
          </p:cNvPr>
          <p:cNvGrpSpPr/>
          <p:nvPr/>
        </p:nvGrpSpPr>
        <p:grpSpPr>
          <a:xfrm>
            <a:off x="2392428" y="828893"/>
            <a:ext cx="1794453" cy="2192830"/>
            <a:chOff x="1163873" y="1524102"/>
            <a:chExt cx="1794453" cy="2192830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F188F4B4-6661-044B-8EBF-9D7757C801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D83D27DC-3C4F-F34A-93E9-3FCE4D825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EDD1B341-ED9E-B145-9771-E05BFFA5C170}"/>
              </a:ext>
            </a:extLst>
          </p:cNvPr>
          <p:cNvGrpSpPr/>
          <p:nvPr/>
        </p:nvGrpSpPr>
        <p:grpSpPr>
          <a:xfrm>
            <a:off x="4581595" y="3883033"/>
            <a:ext cx="1794453" cy="2192830"/>
            <a:chOff x="1163873" y="1524102"/>
            <a:chExt cx="1794453" cy="2192830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5976A495-18FA-A74D-8347-C429AAB7C3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525AFC4D-C72D-3C49-BFA3-EF9B4815A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AD6D5ACD-7545-FD4A-97F0-A0D44984F211}"/>
              </a:ext>
            </a:extLst>
          </p:cNvPr>
          <p:cNvGrpSpPr/>
          <p:nvPr/>
        </p:nvGrpSpPr>
        <p:grpSpPr>
          <a:xfrm>
            <a:off x="4457607" y="869985"/>
            <a:ext cx="1794453" cy="2192830"/>
            <a:chOff x="1163873" y="1524102"/>
            <a:chExt cx="1794453" cy="2192830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7D0EBA7C-F4AB-284E-92E9-BBA598D46A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107B2177-D0EE-FD44-8A1E-4AFA9BC2B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A91FF14B-8D6A-3945-BBEA-A4B9411B44CF}"/>
              </a:ext>
            </a:extLst>
          </p:cNvPr>
          <p:cNvGrpSpPr/>
          <p:nvPr/>
        </p:nvGrpSpPr>
        <p:grpSpPr>
          <a:xfrm>
            <a:off x="6721529" y="3965974"/>
            <a:ext cx="1794453" cy="2192830"/>
            <a:chOff x="1163873" y="1524102"/>
            <a:chExt cx="1794453" cy="2192830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36C7A890-1820-F944-B8E7-D7F9810DB4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0B1A90B6-8C35-0243-B9CE-019376D70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454B74BC-DEA8-4C4B-844E-511F58EC332B}"/>
              </a:ext>
            </a:extLst>
          </p:cNvPr>
          <p:cNvGrpSpPr/>
          <p:nvPr/>
        </p:nvGrpSpPr>
        <p:grpSpPr>
          <a:xfrm>
            <a:off x="6588399" y="893522"/>
            <a:ext cx="1794453" cy="2192830"/>
            <a:chOff x="1163873" y="1524102"/>
            <a:chExt cx="1794453" cy="2192830"/>
          </a:xfrm>
        </p:grpSpPr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0F73FE1B-0D7A-DD45-8791-D37B5B8534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9162F31C-8D9A-F64B-AB9D-C59C00520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27044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277B27-1486-B44B-BC24-C05040E472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567" y="13900"/>
            <a:ext cx="12208566" cy="6865503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231A1592-A468-0C4F-85C1-FBAA1B5AB514}"/>
              </a:ext>
            </a:extLst>
          </p:cNvPr>
          <p:cNvGrpSpPr/>
          <p:nvPr/>
        </p:nvGrpSpPr>
        <p:grpSpPr>
          <a:xfrm>
            <a:off x="382603" y="734249"/>
            <a:ext cx="1794453" cy="2192830"/>
            <a:chOff x="1163873" y="1524102"/>
            <a:chExt cx="1794453" cy="219283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E5F61AA6-A7E7-6548-BAC1-B87CC5C27B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8923FDD0-CAC1-2A43-AE43-FA8A37110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771E14B3-C60B-EC4B-A15C-CF810B3D6B1F}"/>
              </a:ext>
            </a:extLst>
          </p:cNvPr>
          <p:cNvGrpSpPr/>
          <p:nvPr/>
        </p:nvGrpSpPr>
        <p:grpSpPr>
          <a:xfrm>
            <a:off x="303958" y="3795680"/>
            <a:ext cx="1794453" cy="2192830"/>
            <a:chOff x="1163873" y="1524102"/>
            <a:chExt cx="1794453" cy="2192830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F0C129D3-C84D-2749-9A43-0A122CD503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DDD83070-7C57-6340-B70E-B4F2A4AE7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8AAD2B12-FA7E-7B41-9304-5C3E74E19BB1}"/>
              </a:ext>
            </a:extLst>
          </p:cNvPr>
          <p:cNvGrpSpPr/>
          <p:nvPr/>
        </p:nvGrpSpPr>
        <p:grpSpPr>
          <a:xfrm>
            <a:off x="2482600" y="3955168"/>
            <a:ext cx="1794453" cy="2192830"/>
            <a:chOff x="1163873" y="1524102"/>
            <a:chExt cx="1794453" cy="2192830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91BD2CC7-A80D-4248-9A7A-0A8AF41B01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4A7F73CA-852D-1347-ABE6-6E4A96FED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F89018A6-97E3-BE42-A14E-0C30A539DA29}"/>
              </a:ext>
            </a:extLst>
          </p:cNvPr>
          <p:cNvGrpSpPr/>
          <p:nvPr/>
        </p:nvGrpSpPr>
        <p:grpSpPr>
          <a:xfrm>
            <a:off x="2392428" y="828893"/>
            <a:ext cx="1794453" cy="2192830"/>
            <a:chOff x="1163873" y="1524102"/>
            <a:chExt cx="1794453" cy="2192830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F188F4B4-6661-044B-8EBF-9D7757C801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D83D27DC-3C4F-F34A-93E9-3FCE4D825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EDD1B341-ED9E-B145-9771-E05BFFA5C170}"/>
              </a:ext>
            </a:extLst>
          </p:cNvPr>
          <p:cNvGrpSpPr/>
          <p:nvPr/>
        </p:nvGrpSpPr>
        <p:grpSpPr>
          <a:xfrm>
            <a:off x="4581595" y="3883033"/>
            <a:ext cx="1794453" cy="2192830"/>
            <a:chOff x="1163873" y="1524102"/>
            <a:chExt cx="1794453" cy="2192830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5976A495-18FA-A74D-8347-C429AAB7C3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525AFC4D-C72D-3C49-BFA3-EF9B4815A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AD6D5ACD-7545-FD4A-97F0-A0D44984F211}"/>
              </a:ext>
            </a:extLst>
          </p:cNvPr>
          <p:cNvGrpSpPr/>
          <p:nvPr/>
        </p:nvGrpSpPr>
        <p:grpSpPr>
          <a:xfrm>
            <a:off x="4457607" y="869985"/>
            <a:ext cx="1794453" cy="2192830"/>
            <a:chOff x="1163873" y="1524102"/>
            <a:chExt cx="1794453" cy="2192830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7D0EBA7C-F4AB-284E-92E9-BBA598D46A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107B2177-D0EE-FD44-8A1E-4AFA9BC2B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A91FF14B-8D6A-3945-BBEA-A4B9411B44CF}"/>
              </a:ext>
            </a:extLst>
          </p:cNvPr>
          <p:cNvGrpSpPr/>
          <p:nvPr/>
        </p:nvGrpSpPr>
        <p:grpSpPr>
          <a:xfrm>
            <a:off x="6721529" y="3965974"/>
            <a:ext cx="1794453" cy="2192830"/>
            <a:chOff x="1163873" y="1524102"/>
            <a:chExt cx="1794453" cy="2192830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36C7A890-1820-F944-B8E7-D7F9810DB4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0B1A90B6-8C35-0243-B9CE-019376D70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454B74BC-DEA8-4C4B-844E-511F58EC332B}"/>
              </a:ext>
            </a:extLst>
          </p:cNvPr>
          <p:cNvGrpSpPr/>
          <p:nvPr/>
        </p:nvGrpSpPr>
        <p:grpSpPr>
          <a:xfrm>
            <a:off x="6588399" y="893522"/>
            <a:ext cx="1794453" cy="2192830"/>
            <a:chOff x="1163873" y="1524102"/>
            <a:chExt cx="1794453" cy="2192830"/>
          </a:xfrm>
        </p:grpSpPr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0F73FE1B-0D7A-DD45-8791-D37B5B8534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9162F31C-8D9A-F64B-AB9D-C59C00520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pic>
        <p:nvPicPr>
          <p:cNvPr id="41" name="Image 40">
            <a:extLst>
              <a:ext uri="{FF2B5EF4-FFF2-40B4-BE49-F238E27FC236}">
                <a16:creationId xmlns:a16="http://schemas.microsoft.com/office/drawing/2014/main" id="{4CB668D0-27DA-7344-9943-C74290DD049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05" b="100000" l="3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1719">
            <a:off x="9783937" y="2994268"/>
            <a:ext cx="1706953" cy="1050432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854E3D76-80A2-3F4B-B59E-355C053928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05" b="100000" l="3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1719">
            <a:off x="9385429" y="1501718"/>
            <a:ext cx="1706953" cy="1050432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81DEE3DE-DC94-C04C-968A-D5412873478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05" b="100000" l="3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1719">
            <a:off x="9563047" y="4366879"/>
            <a:ext cx="1706953" cy="105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1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277B27-1486-B44B-BC24-C05040E472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567" y="13900"/>
            <a:ext cx="12208566" cy="6865503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231A1592-A468-0C4F-85C1-FBAA1B5AB514}"/>
              </a:ext>
            </a:extLst>
          </p:cNvPr>
          <p:cNvGrpSpPr/>
          <p:nvPr/>
        </p:nvGrpSpPr>
        <p:grpSpPr>
          <a:xfrm>
            <a:off x="382603" y="734249"/>
            <a:ext cx="1794453" cy="2192830"/>
            <a:chOff x="1163873" y="1524102"/>
            <a:chExt cx="1794453" cy="219283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E5F61AA6-A7E7-6548-BAC1-B87CC5C27B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8923FDD0-CAC1-2A43-AE43-FA8A37110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771E14B3-C60B-EC4B-A15C-CF810B3D6B1F}"/>
              </a:ext>
            </a:extLst>
          </p:cNvPr>
          <p:cNvGrpSpPr/>
          <p:nvPr/>
        </p:nvGrpSpPr>
        <p:grpSpPr>
          <a:xfrm>
            <a:off x="303958" y="3795680"/>
            <a:ext cx="1794453" cy="2192830"/>
            <a:chOff x="1163873" y="1524102"/>
            <a:chExt cx="1794453" cy="2192830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F0C129D3-C84D-2749-9A43-0A122CD503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DDD83070-7C57-6340-B70E-B4F2A4AE7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8AAD2B12-FA7E-7B41-9304-5C3E74E19BB1}"/>
              </a:ext>
            </a:extLst>
          </p:cNvPr>
          <p:cNvGrpSpPr/>
          <p:nvPr/>
        </p:nvGrpSpPr>
        <p:grpSpPr>
          <a:xfrm>
            <a:off x="2482600" y="3955168"/>
            <a:ext cx="1794453" cy="2192830"/>
            <a:chOff x="1163873" y="1524102"/>
            <a:chExt cx="1794453" cy="2192830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91BD2CC7-A80D-4248-9A7A-0A8AF41B01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4A7F73CA-852D-1347-ABE6-6E4A96FED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F89018A6-97E3-BE42-A14E-0C30A539DA29}"/>
              </a:ext>
            </a:extLst>
          </p:cNvPr>
          <p:cNvGrpSpPr/>
          <p:nvPr/>
        </p:nvGrpSpPr>
        <p:grpSpPr>
          <a:xfrm>
            <a:off x="2392428" y="828893"/>
            <a:ext cx="1794453" cy="2192830"/>
            <a:chOff x="1163873" y="1524102"/>
            <a:chExt cx="1794453" cy="2192830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F188F4B4-6661-044B-8EBF-9D7757C801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D83D27DC-3C4F-F34A-93E9-3FCE4D825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EDD1B341-ED9E-B145-9771-E05BFFA5C170}"/>
              </a:ext>
            </a:extLst>
          </p:cNvPr>
          <p:cNvGrpSpPr/>
          <p:nvPr/>
        </p:nvGrpSpPr>
        <p:grpSpPr>
          <a:xfrm>
            <a:off x="4581595" y="3883033"/>
            <a:ext cx="1794453" cy="2192830"/>
            <a:chOff x="1163873" y="1524102"/>
            <a:chExt cx="1794453" cy="2192830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5976A495-18FA-A74D-8347-C429AAB7C3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525AFC4D-C72D-3C49-BFA3-EF9B4815A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AD6D5ACD-7545-FD4A-97F0-A0D44984F211}"/>
              </a:ext>
            </a:extLst>
          </p:cNvPr>
          <p:cNvGrpSpPr/>
          <p:nvPr/>
        </p:nvGrpSpPr>
        <p:grpSpPr>
          <a:xfrm>
            <a:off x="4457607" y="869985"/>
            <a:ext cx="1794453" cy="2192830"/>
            <a:chOff x="1163873" y="1524102"/>
            <a:chExt cx="1794453" cy="2192830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7D0EBA7C-F4AB-284E-92E9-BBA598D46A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107B2177-D0EE-FD44-8A1E-4AFA9BC2B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A91FF14B-8D6A-3945-BBEA-A4B9411B44CF}"/>
              </a:ext>
            </a:extLst>
          </p:cNvPr>
          <p:cNvGrpSpPr/>
          <p:nvPr/>
        </p:nvGrpSpPr>
        <p:grpSpPr>
          <a:xfrm>
            <a:off x="6721529" y="3965974"/>
            <a:ext cx="1794453" cy="2192830"/>
            <a:chOff x="1163873" y="1524102"/>
            <a:chExt cx="1794453" cy="2192830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36C7A890-1820-F944-B8E7-D7F9810DB4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0B1A90B6-8C35-0243-B9CE-019376D70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454B74BC-DEA8-4C4B-844E-511F58EC332B}"/>
              </a:ext>
            </a:extLst>
          </p:cNvPr>
          <p:cNvGrpSpPr/>
          <p:nvPr/>
        </p:nvGrpSpPr>
        <p:grpSpPr>
          <a:xfrm>
            <a:off x="6588399" y="893522"/>
            <a:ext cx="1794453" cy="2192830"/>
            <a:chOff x="1163873" y="1524102"/>
            <a:chExt cx="1794453" cy="2192830"/>
          </a:xfrm>
        </p:grpSpPr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0F73FE1B-0D7A-DD45-8791-D37B5B8534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9162F31C-8D9A-F64B-AB9D-C59C00520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pic>
        <p:nvPicPr>
          <p:cNvPr id="41" name="Image 40">
            <a:extLst>
              <a:ext uri="{FF2B5EF4-FFF2-40B4-BE49-F238E27FC236}">
                <a16:creationId xmlns:a16="http://schemas.microsoft.com/office/drawing/2014/main" id="{4CB668D0-27DA-7344-9943-C74290DD049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05" b="100000" l="3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1719">
            <a:off x="9783937" y="2994268"/>
            <a:ext cx="1706953" cy="1050432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AD5B0F6A-2D2A-F549-9FC8-D9D100EDEF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705" b="100000" l="3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1719">
            <a:off x="9227719" y="1760004"/>
            <a:ext cx="1706953" cy="105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277B27-1486-B44B-BC24-C05040E472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567" y="13900"/>
            <a:ext cx="12208566" cy="686550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5F61AA6-A7E7-6548-BAC1-B87CC5C27B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75935" y="1133807"/>
            <a:ext cx="2192830" cy="1697412"/>
          </a:xfrm>
          <a:prstGeom prst="rect">
            <a:avLst/>
          </a:prstGeom>
        </p:spPr>
      </p:pic>
      <p:grpSp>
        <p:nvGrpSpPr>
          <p:cNvPr id="32" name="Groupe 31">
            <a:extLst>
              <a:ext uri="{FF2B5EF4-FFF2-40B4-BE49-F238E27FC236}">
                <a16:creationId xmlns:a16="http://schemas.microsoft.com/office/drawing/2014/main" id="{5142326D-3236-5B42-863B-613AE1E4B3FB}"/>
              </a:ext>
            </a:extLst>
          </p:cNvPr>
          <p:cNvGrpSpPr/>
          <p:nvPr/>
        </p:nvGrpSpPr>
        <p:grpSpPr>
          <a:xfrm>
            <a:off x="8522225" y="1717573"/>
            <a:ext cx="1734164" cy="2192830"/>
            <a:chOff x="4001323" y="1524102"/>
            <a:chExt cx="1734164" cy="2192830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8B31D02E-C1DB-7744-9AD3-743C79CA3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899A0A40-DCF4-2E4A-A68C-ED95B71D3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9D3F5578-983A-2C47-B9DA-0C18C3DCC345}"/>
              </a:ext>
            </a:extLst>
          </p:cNvPr>
          <p:cNvGrpSpPr/>
          <p:nvPr/>
        </p:nvGrpSpPr>
        <p:grpSpPr>
          <a:xfrm>
            <a:off x="9980306" y="1060849"/>
            <a:ext cx="1734164" cy="2192830"/>
            <a:chOff x="4001323" y="1524102"/>
            <a:chExt cx="1734164" cy="2192830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392C51E4-5F91-0046-898F-2912384801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E6EDA16D-BEEA-6C4C-9139-9222AE80C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pic>
        <p:nvPicPr>
          <p:cNvPr id="38" name="Image 37">
            <a:extLst>
              <a:ext uri="{FF2B5EF4-FFF2-40B4-BE49-F238E27FC236}">
                <a16:creationId xmlns:a16="http://schemas.microsoft.com/office/drawing/2014/main" id="{5B516E36-F2CB-0F4C-A49F-09DDC4C71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5815" y="3084899"/>
            <a:ext cx="2192830" cy="1697412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C345DF69-3D75-D54F-821B-89AB1B4494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793105" y="3224929"/>
            <a:ext cx="2192830" cy="169741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7EC044D-2423-8647-B6CF-EDC89DE7D5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312008" y="3397662"/>
            <a:ext cx="2192830" cy="1697412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08B4E307-B157-124C-B3B2-BFDC469131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390854" y="1281428"/>
            <a:ext cx="2192830" cy="1697412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4BAF68FC-6DDA-4545-92B7-7836952B85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753682" y="1281428"/>
            <a:ext cx="2192830" cy="169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21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277B27-1486-B44B-BC24-C05040E472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567" y="13900"/>
            <a:ext cx="12208566" cy="686550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5F61AA6-A7E7-6548-BAC1-B87CC5C27B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19308" y="4965108"/>
            <a:ext cx="2192830" cy="1697412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45240C11-06B3-3B44-8C73-6D80B7DDFDC0}"/>
              </a:ext>
            </a:extLst>
          </p:cNvPr>
          <p:cNvGrpSpPr/>
          <p:nvPr/>
        </p:nvGrpSpPr>
        <p:grpSpPr>
          <a:xfrm>
            <a:off x="6728023" y="1203279"/>
            <a:ext cx="1734164" cy="2192830"/>
            <a:chOff x="4001323" y="1524102"/>
            <a:chExt cx="1734164" cy="2192830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2E41642D-4AD9-6149-B575-0E7E7A4103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D78E8FA9-9C7C-3E47-B4E3-DA3B7FB62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3CE3EC07-7465-A945-99F1-718DD43E706A}"/>
              </a:ext>
            </a:extLst>
          </p:cNvPr>
          <p:cNvGrpSpPr/>
          <p:nvPr/>
        </p:nvGrpSpPr>
        <p:grpSpPr>
          <a:xfrm>
            <a:off x="10272538" y="4088304"/>
            <a:ext cx="1734164" cy="2192830"/>
            <a:chOff x="4001323" y="1524102"/>
            <a:chExt cx="1734164" cy="2192830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75D2ED34-6F8F-6245-BE51-703F83C796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B2A2222E-A877-1042-9DAC-6B455633C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B30C74B-BC24-8A4F-B4D6-EF1C113DEB2C}"/>
              </a:ext>
            </a:extLst>
          </p:cNvPr>
          <p:cNvGrpSpPr/>
          <p:nvPr/>
        </p:nvGrpSpPr>
        <p:grpSpPr>
          <a:xfrm>
            <a:off x="6943992" y="3869332"/>
            <a:ext cx="1734164" cy="2192830"/>
            <a:chOff x="4001323" y="1524102"/>
            <a:chExt cx="1734164" cy="2192830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D891BA0B-9920-E447-A0F4-3EEFA9195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815936CA-06B9-5648-AA98-EE81FC59A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142326D-3236-5B42-863B-613AE1E4B3FB}"/>
              </a:ext>
            </a:extLst>
          </p:cNvPr>
          <p:cNvGrpSpPr/>
          <p:nvPr/>
        </p:nvGrpSpPr>
        <p:grpSpPr>
          <a:xfrm>
            <a:off x="8489205" y="2350236"/>
            <a:ext cx="1734164" cy="2192830"/>
            <a:chOff x="4001323" y="1524102"/>
            <a:chExt cx="1734164" cy="2192830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8B31D02E-C1DB-7744-9AD3-743C79CA3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899A0A40-DCF4-2E4A-A68C-ED95B71D3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9D3F5578-983A-2C47-B9DA-0C18C3DCC345}"/>
              </a:ext>
            </a:extLst>
          </p:cNvPr>
          <p:cNvGrpSpPr/>
          <p:nvPr/>
        </p:nvGrpSpPr>
        <p:grpSpPr>
          <a:xfrm>
            <a:off x="10132706" y="1000337"/>
            <a:ext cx="1734164" cy="2192830"/>
            <a:chOff x="4001323" y="1524102"/>
            <a:chExt cx="1734164" cy="2192830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392C51E4-5F91-0046-898F-2912384801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E6EDA16D-BEEA-6C4C-9139-9222AE80C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pic>
        <p:nvPicPr>
          <p:cNvPr id="38" name="Image 37">
            <a:extLst>
              <a:ext uri="{FF2B5EF4-FFF2-40B4-BE49-F238E27FC236}">
                <a16:creationId xmlns:a16="http://schemas.microsoft.com/office/drawing/2014/main" id="{414EF0F7-9D60-134F-AE3A-927662B00D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28865" y="4963115"/>
            <a:ext cx="2192830" cy="1697412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9FAD1CA3-1677-CE4B-89FE-00186AEC6B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28015" y="4912879"/>
            <a:ext cx="2192830" cy="169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6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277B27-1486-B44B-BC24-C05040E472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567" y="13900"/>
            <a:ext cx="12208566" cy="686550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5F61AA6-A7E7-6548-BAC1-B87CC5C27B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52375" y="1132596"/>
            <a:ext cx="2192830" cy="1697412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31BF473B-C83C-2249-85ED-1F13D842C2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02713" y="3694360"/>
            <a:ext cx="2192830" cy="1697412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41FB2B2F-3B9B-374D-957A-4F40FB4633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142595" y="3715640"/>
            <a:ext cx="2192830" cy="169741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4DA0D032-0468-CD41-8092-8186051BDE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243752" y="3854611"/>
            <a:ext cx="2192830" cy="1697412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74A58B65-524D-9E46-9146-E0B7E1702A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216850" y="4051235"/>
            <a:ext cx="2192830" cy="1697412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D89136BE-953C-C849-810D-51DF9BE6B9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84895" y="1132596"/>
            <a:ext cx="2192830" cy="1697412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217CEC7C-5DAB-6949-A2BE-4102331E7B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017415" y="1132596"/>
            <a:ext cx="2192830" cy="1697412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DFF75148-98AA-454F-BF47-BA41CCB8DF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049935" y="1132596"/>
            <a:ext cx="2192830" cy="169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25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277B27-1486-B44B-BC24-C05040E472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567" y="13900"/>
            <a:ext cx="12208566" cy="686550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5F61AA6-A7E7-6548-BAC1-B87CC5C27B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79136" y="1789320"/>
            <a:ext cx="2192830" cy="1697412"/>
          </a:xfrm>
          <a:prstGeom prst="rect">
            <a:avLst/>
          </a:prstGeom>
        </p:spPr>
      </p:pic>
      <p:grpSp>
        <p:nvGrpSpPr>
          <p:cNvPr id="26" name="Groupe 25">
            <a:extLst>
              <a:ext uri="{FF2B5EF4-FFF2-40B4-BE49-F238E27FC236}">
                <a16:creationId xmlns:a16="http://schemas.microsoft.com/office/drawing/2014/main" id="{3CE3EC07-7465-A945-99F1-718DD43E706A}"/>
              </a:ext>
            </a:extLst>
          </p:cNvPr>
          <p:cNvGrpSpPr/>
          <p:nvPr/>
        </p:nvGrpSpPr>
        <p:grpSpPr>
          <a:xfrm>
            <a:off x="8016707" y="3680775"/>
            <a:ext cx="1734164" cy="2192830"/>
            <a:chOff x="4001323" y="1524102"/>
            <a:chExt cx="1734164" cy="2192830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75D2ED34-6F8F-6245-BE51-703F83C796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B2A2222E-A877-1042-9DAC-6B455633C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B30C74B-BC24-8A4F-B4D6-EF1C113DEB2C}"/>
              </a:ext>
            </a:extLst>
          </p:cNvPr>
          <p:cNvGrpSpPr/>
          <p:nvPr/>
        </p:nvGrpSpPr>
        <p:grpSpPr>
          <a:xfrm>
            <a:off x="10196903" y="3801006"/>
            <a:ext cx="1734164" cy="2192830"/>
            <a:chOff x="4001323" y="1524102"/>
            <a:chExt cx="1734164" cy="2192830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D891BA0B-9920-E447-A0F4-3EEFA9195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815936CA-06B9-5648-AA98-EE81FC59A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142326D-3236-5B42-863B-613AE1E4B3FB}"/>
              </a:ext>
            </a:extLst>
          </p:cNvPr>
          <p:cNvGrpSpPr/>
          <p:nvPr/>
        </p:nvGrpSpPr>
        <p:grpSpPr>
          <a:xfrm>
            <a:off x="7824344" y="1213249"/>
            <a:ext cx="1734164" cy="2192830"/>
            <a:chOff x="4001323" y="1524102"/>
            <a:chExt cx="1734164" cy="2192830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8B31D02E-C1DB-7744-9AD3-743C79CA3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899A0A40-DCF4-2E4A-A68C-ED95B71D3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9D3F5578-983A-2C47-B9DA-0C18C3DCC345}"/>
              </a:ext>
            </a:extLst>
          </p:cNvPr>
          <p:cNvGrpSpPr/>
          <p:nvPr/>
        </p:nvGrpSpPr>
        <p:grpSpPr>
          <a:xfrm>
            <a:off x="10085388" y="1305137"/>
            <a:ext cx="1734164" cy="2192830"/>
            <a:chOff x="4001323" y="1524102"/>
            <a:chExt cx="1734164" cy="2192830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392C51E4-5F91-0046-898F-2912384801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E6EDA16D-BEEA-6C4C-9139-9222AE80C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pic>
        <p:nvPicPr>
          <p:cNvPr id="38" name="Image 37">
            <a:extLst>
              <a:ext uri="{FF2B5EF4-FFF2-40B4-BE49-F238E27FC236}">
                <a16:creationId xmlns:a16="http://schemas.microsoft.com/office/drawing/2014/main" id="{52F9311E-6450-BC44-8691-124BD4B4CD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51679" y="3928484"/>
            <a:ext cx="2192830" cy="1697412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DD082F70-B999-8241-9037-979E4DC9F6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185280" y="3973742"/>
            <a:ext cx="2192830" cy="169741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3984EAFD-52B8-7A4A-8C50-7B56681764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221633" y="1855885"/>
            <a:ext cx="2192830" cy="169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09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277B27-1486-B44B-BC24-C05040E472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567" y="13900"/>
            <a:ext cx="12208566" cy="686550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5F61AA6-A7E7-6548-BAC1-B87CC5C27B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6" b="98094" l="1866" r="95139">
                        <a14:foregroundMark x1="91102" y1="13901" x2="83333" y2="10538"/>
                        <a14:backgroundMark x1="61849" y1="75617" x2="56293" y2="66984"/>
                        <a14:backgroundMark x1="39280" y1="85650" x2="43707" y2="7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47709" y="4810715"/>
            <a:ext cx="2192830" cy="1697412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D05635E8-78B8-3A42-8655-A0E90AC550A4}"/>
              </a:ext>
            </a:extLst>
          </p:cNvPr>
          <p:cNvGrpSpPr/>
          <p:nvPr/>
        </p:nvGrpSpPr>
        <p:grpSpPr>
          <a:xfrm>
            <a:off x="3893783" y="1405868"/>
            <a:ext cx="1734164" cy="2192830"/>
            <a:chOff x="4001323" y="1524102"/>
            <a:chExt cx="1734164" cy="2192830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A49738B0-8400-4441-87DF-F5E471B568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08E00EF9-154B-C541-846E-228C91CC4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C6511FD6-540F-D747-ACEA-77534E912C66}"/>
              </a:ext>
            </a:extLst>
          </p:cNvPr>
          <p:cNvGrpSpPr/>
          <p:nvPr/>
        </p:nvGrpSpPr>
        <p:grpSpPr>
          <a:xfrm>
            <a:off x="1987410" y="1472949"/>
            <a:ext cx="1734164" cy="2192830"/>
            <a:chOff x="4001323" y="1524102"/>
            <a:chExt cx="1734164" cy="2192830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79F00041-96E4-534A-86F7-5BEB26118B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94E084C9-2AB7-9E47-97E9-9A5BE7256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5240C11-06B3-3B44-8C73-6D80B7DDFDC0}"/>
              </a:ext>
            </a:extLst>
          </p:cNvPr>
          <p:cNvGrpSpPr/>
          <p:nvPr/>
        </p:nvGrpSpPr>
        <p:grpSpPr>
          <a:xfrm>
            <a:off x="0" y="1388875"/>
            <a:ext cx="1734164" cy="2192830"/>
            <a:chOff x="4001323" y="1524102"/>
            <a:chExt cx="1734164" cy="2192830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2E41642D-4AD9-6149-B575-0E7E7A4103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D78E8FA9-9C7C-3E47-B4E3-DA3B7FB62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3CE3EC07-7465-A945-99F1-718DD43E706A}"/>
              </a:ext>
            </a:extLst>
          </p:cNvPr>
          <p:cNvGrpSpPr/>
          <p:nvPr/>
        </p:nvGrpSpPr>
        <p:grpSpPr>
          <a:xfrm>
            <a:off x="5763304" y="1357367"/>
            <a:ext cx="1734164" cy="2192830"/>
            <a:chOff x="4001323" y="1524102"/>
            <a:chExt cx="1734164" cy="2192830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75D2ED34-6F8F-6245-BE51-703F83C796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B2A2222E-A877-1042-9DAC-6B455633C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B30C74B-BC24-8A4F-B4D6-EF1C113DEB2C}"/>
              </a:ext>
            </a:extLst>
          </p:cNvPr>
          <p:cNvGrpSpPr/>
          <p:nvPr/>
        </p:nvGrpSpPr>
        <p:grpSpPr>
          <a:xfrm>
            <a:off x="7386792" y="1249043"/>
            <a:ext cx="1734164" cy="2192830"/>
            <a:chOff x="4001323" y="1524102"/>
            <a:chExt cx="1734164" cy="2192830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D891BA0B-9920-E447-A0F4-3EEFA9195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815936CA-06B9-5648-AA98-EE81FC59A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142326D-3236-5B42-863B-613AE1E4B3FB}"/>
              </a:ext>
            </a:extLst>
          </p:cNvPr>
          <p:cNvGrpSpPr/>
          <p:nvPr/>
        </p:nvGrpSpPr>
        <p:grpSpPr>
          <a:xfrm>
            <a:off x="8894614" y="1266598"/>
            <a:ext cx="1734164" cy="2192830"/>
            <a:chOff x="4001323" y="1524102"/>
            <a:chExt cx="1734164" cy="2192830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8B31D02E-C1DB-7744-9AD3-743C79CA3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899A0A40-DCF4-2E4A-A68C-ED95B71D3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9D3F5578-983A-2C47-B9DA-0C18C3DCC345}"/>
              </a:ext>
            </a:extLst>
          </p:cNvPr>
          <p:cNvGrpSpPr/>
          <p:nvPr/>
        </p:nvGrpSpPr>
        <p:grpSpPr>
          <a:xfrm>
            <a:off x="10475011" y="1253821"/>
            <a:ext cx="1734164" cy="2192830"/>
            <a:chOff x="4001323" y="1524102"/>
            <a:chExt cx="1734164" cy="2192830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392C51E4-5F91-0046-898F-2912384801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53614" y="1771811"/>
              <a:ext cx="2192830" cy="1697412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E6EDA16D-BEEA-6C4C-9139-9222AE80C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4028534" y="2423663"/>
              <a:ext cx="1706953" cy="1050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8542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277B27-1486-B44B-BC24-C05040E472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567" y="13900"/>
            <a:ext cx="12208566" cy="6865503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231A1592-A468-0C4F-85C1-FBAA1B5AB514}"/>
              </a:ext>
            </a:extLst>
          </p:cNvPr>
          <p:cNvGrpSpPr/>
          <p:nvPr/>
        </p:nvGrpSpPr>
        <p:grpSpPr>
          <a:xfrm>
            <a:off x="1669726" y="1068664"/>
            <a:ext cx="1794453" cy="2192830"/>
            <a:chOff x="1163873" y="1524102"/>
            <a:chExt cx="1794453" cy="219283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E5F61AA6-A7E7-6548-BAC1-B87CC5C27B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8923FDD0-CAC1-2A43-AE43-FA8A37110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771E14B3-C60B-EC4B-A15C-CF810B3D6B1F}"/>
              </a:ext>
            </a:extLst>
          </p:cNvPr>
          <p:cNvGrpSpPr/>
          <p:nvPr/>
        </p:nvGrpSpPr>
        <p:grpSpPr>
          <a:xfrm>
            <a:off x="1592243" y="4403518"/>
            <a:ext cx="1794453" cy="2192830"/>
            <a:chOff x="1163873" y="1524102"/>
            <a:chExt cx="1794453" cy="2192830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F0C129D3-C84D-2749-9A43-0A122CD503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DDD83070-7C57-6340-B70E-B4F2A4AE7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8AAD2B12-FA7E-7B41-9304-5C3E74E19BB1}"/>
              </a:ext>
            </a:extLst>
          </p:cNvPr>
          <p:cNvGrpSpPr/>
          <p:nvPr/>
        </p:nvGrpSpPr>
        <p:grpSpPr>
          <a:xfrm>
            <a:off x="4303747" y="4403518"/>
            <a:ext cx="1794453" cy="2192830"/>
            <a:chOff x="1163873" y="1524102"/>
            <a:chExt cx="1794453" cy="2192830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91BD2CC7-A80D-4248-9A7A-0A8AF41B01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4A7F73CA-852D-1347-ABE6-6E4A96FED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F89018A6-97E3-BE42-A14E-0C30A539DA29}"/>
              </a:ext>
            </a:extLst>
          </p:cNvPr>
          <p:cNvGrpSpPr/>
          <p:nvPr/>
        </p:nvGrpSpPr>
        <p:grpSpPr>
          <a:xfrm>
            <a:off x="4158855" y="1068664"/>
            <a:ext cx="1794453" cy="2192830"/>
            <a:chOff x="1163873" y="1524102"/>
            <a:chExt cx="1794453" cy="2192830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F188F4B4-6661-044B-8EBF-9D7757C801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D83D27DC-3C4F-F34A-93E9-3FCE4D825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EDD1B341-ED9E-B145-9771-E05BFFA5C170}"/>
              </a:ext>
            </a:extLst>
          </p:cNvPr>
          <p:cNvGrpSpPr/>
          <p:nvPr/>
        </p:nvGrpSpPr>
        <p:grpSpPr>
          <a:xfrm>
            <a:off x="6763972" y="4427055"/>
            <a:ext cx="1794453" cy="2192830"/>
            <a:chOff x="1163873" y="1524102"/>
            <a:chExt cx="1794453" cy="2192830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5976A495-18FA-A74D-8347-C429AAB7C3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525AFC4D-C72D-3C49-BFA3-EF9B4815A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AD6D5ACD-7545-FD4A-97F0-A0D44984F211}"/>
              </a:ext>
            </a:extLst>
          </p:cNvPr>
          <p:cNvGrpSpPr/>
          <p:nvPr/>
        </p:nvGrpSpPr>
        <p:grpSpPr>
          <a:xfrm>
            <a:off x="6559466" y="1281576"/>
            <a:ext cx="1794453" cy="2192830"/>
            <a:chOff x="1163873" y="1524102"/>
            <a:chExt cx="1794453" cy="2192830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7D0EBA7C-F4AB-284E-92E9-BBA598D46A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107B2177-D0EE-FD44-8A1E-4AFA9BC2B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A91FF14B-8D6A-3945-BBEA-A4B9411B44CF}"/>
              </a:ext>
            </a:extLst>
          </p:cNvPr>
          <p:cNvGrpSpPr/>
          <p:nvPr/>
        </p:nvGrpSpPr>
        <p:grpSpPr>
          <a:xfrm>
            <a:off x="8800358" y="4443335"/>
            <a:ext cx="1794453" cy="2192830"/>
            <a:chOff x="1163873" y="1524102"/>
            <a:chExt cx="1794453" cy="2192830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36C7A890-1820-F944-B8E7-D7F9810DB4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0B1A90B6-8C35-0243-B9CE-019376D70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454B74BC-DEA8-4C4B-844E-511F58EC332B}"/>
              </a:ext>
            </a:extLst>
          </p:cNvPr>
          <p:cNvGrpSpPr/>
          <p:nvPr/>
        </p:nvGrpSpPr>
        <p:grpSpPr>
          <a:xfrm>
            <a:off x="8805644" y="1342087"/>
            <a:ext cx="1794453" cy="2192830"/>
            <a:chOff x="1163873" y="1524102"/>
            <a:chExt cx="1794453" cy="2192830"/>
          </a:xfrm>
        </p:grpSpPr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0F73FE1B-0D7A-DD45-8791-D37B5B8534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756" b="98094" l="1866" r="95139">
                          <a14:foregroundMark x1="91102" y1="13901" x2="83333" y2="10538"/>
                          <a14:backgroundMark x1="61849" y1="75617" x2="56293" y2="66984"/>
                          <a14:backgroundMark x1="39280" y1="85650" x2="43707" y2="727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6164" y="1771811"/>
              <a:ext cx="2192830" cy="1697412"/>
            </a:xfrm>
            <a:prstGeom prst="rect">
              <a:avLst/>
            </a:prstGeom>
          </p:spPr>
        </p:pic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9162F31C-8D9A-F64B-AB9D-C59C00520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705" b="100000" l="3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01719">
              <a:off x="1251373" y="2339590"/>
              <a:ext cx="1706953" cy="1050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16695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83</Words>
  <Application>Microsoft Macintosh PowerPoint</Application>
  <PresentationFormat>Grand écran</PresentationFormat>
  <Paragraphs>7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1" baseType="lpstr">
      <vt:lpstr>Apple Chancery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Chahbazian</dc:creator>
  <cp:lastModifiedBy>Microsoft Office User</cp:lastModifiedBy>
  <cp:revision>15</cp:revision>
  <dcterms:created xsi:type="dcterms:W3CDTF">2018-12-26T15:32:05Z</dcterms:created>
  <dcterms:modified xsi:type="dcterms:W3CDTF">2019-12-23T13:42:23Z</dcterms:modified>
</cp:coreProperties>
</file>