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728" autoAdjust="0"/>
  </p:normalViewPr>
  <p:slideViewPr>
    <p:cSldViewPr>
      <p:cViewPr varScale="1">
        <p:scale>
          <a:sx n="46" d="100"/>
          <a:sy n="46" d="100"/>
        </p:scale>
        <p:origin x="-1452" y="-10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167D4-9CF2-4F39-8C9A-AD0EB78DCF73}" type="datetimeFigureOut">
              <a:rPr lang="fr-FR" smtClean="0"/>
              <a:t>09/11/2011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77A0-93F1-4AC8-A24B-B1A93200E5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7758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167D4-9CF2-4F39-8C9A-AD0EB78DCF73}" type="datetimeFigureOut">
              <a:rPr lang="fr-FR" smtClean="0"/>
              <a:t>09/11/2011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77A0-93F1-4AC8-A24B-B1A93200E5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3814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167D4-9CF2-4F39-8C9A-AD0EB78DCF73}" type="datetimeFigureOut">
              <a:rPr lang="fr-FR" smtClean="0"/>
              <a:t>09/11/2011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77A0-93F1-4AC8-A24B-B1A93200E5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311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167D4-9CF2-4F39-8C9A-AD0EB78DCF73}" type="datetimeFigureOut">
              <a:rPr lang="fr-FR" smtClean="0"/>
              <a:t>09/11/2011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77A0-93F1-4AC8-A24B-B1A93200E5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96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167D4-9CF2-4F39-8C9A-AD0EB78DCF73}" type="datetimeFigureOut">
              <a:rPr lang="fr-FR" smtClean="0"/>
              <a:t>09/11/2011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77A0-93F1-4AC8-A24B-B1A93200E5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0106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167D4-9CF2-4F39-8C9A-AD0EB78DCF73}" type="datetimeFigureOut">
              <a:rPr lang="fr-FR" smtClean="0"/>
              <a:t>09/11/2011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77A0-93F1-4AC8-A24B-B1A93200E5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3527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167D4-9CF2-4F39-8C9A-AD0EB78DCF73}" type="datetimeFigureOut">
              <a:rPr lang="fr-FR" smtClean="0"/>
              <a:t>09/11/2011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77A0-93F1-4AC8-A24B-B1A93200E5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9925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167D4-9CF2-4F39-8C9A-AD0EB78DCF73}" type="datetimeFigureOut">
              <a:rPr lang="fr-FR" smtClean="0"/>
              <a:t>09/11/2011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77A0-93F1-4AC8-A24B-B1A93200E5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3308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167D4-9CF2-4F39-8C9A-AD0EB78DCF73}" type="datetimeFigureOut">
              <a:rPr lang="fr-FR" smtClean="0"/>
              <a:t>09/11/2011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77A0-93F1-4AC8-A24B-B1A93200E5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6147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167D4-9CF2-4F39-8C9A-AD0EB78DCF73}" type="datetimeFigureOut">
              <a:rPr lang="fr-FR" smtClean="0"/>
              <a:t>09/11/2011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77A0-93F1-4AC8-A24B-B1A93200E5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5815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167D4-9CF2-4F39-8C9A-AD0EB78DCF73}" type="datetimeFigureOut">
              <a:rPr lang="fr-FR" smtClean="0"/>
              <a:t>09/11/2011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77A0-93F1-4AC8-A24B-B1A93200E5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2934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167D4-9CF2-4F39-8C9A-AD0EB78DCF73}" type="datetimeFigureOut">
              <a:rPr lang="fr-FR" smtClean="0"/>
              <a:t>09/11/2011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A77A0-93F1-4AC8-A24B-B1A93200E5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5670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787629"/>
              </p:ext>
            </p:extLst>
          </p:nvPr>
        </p:nvGraphicFramePr>
        <p:xfrm>
          <a:off x="188640" y="200472"/>
          <a:ext cx="6480720" cy="4078524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620180"/>
                <a:gridCol w="1620180"/>
                <a:gridCol w="1620180"/>
                <a:gridCol w="1620180"/>
              </a:tblGrid>
              <a:tr h="858095">
                <a:tc gridSpan="4">
                  <a:txBody>
                    <a:bodyPr/>
                    <a:lstStyle/>
                    <a:p>
                      <a:pPr algn="ctr"/>
                      <a:r>
                        <a:rPr lang="fr-FR" sz="4300" b="1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onsieur et Madame" pitchFamily="2" charset="0"/>
                        </a:rPr>
                        <a:t>f</a:t>
                      </a:r>
                      <a:r>
                        <a:rPr lang="fr-FR" sz="43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onsieur et Madame" pitchFamily="2" charset="0"/>
                        </a:rPr>
                        <a:t> </a:t>
                      </a:r>
                      <a:r>
                        <a:rPr lang="fr-FR" sz="43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mWitRight" pitchFamily="2" charset="0"/>
                        </a:rPr>
                        <a:t>LOTO DES PRENOMS  </a:t>
                      </a:r>
                      <a:r>
                        <a:rPr lang="fr-FR" sz="43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onsieur et Madame" pitchFamily="2" charset="0"/>
                        </a:rPr>
                        <a:t>a</a:t>
                      </a:r>
                      <a:endParaRPr lang="fr-FR" sz="43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imWitRight" pitchFamily="2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1169"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056"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507057"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056">
                <a:tc>
                  <a:txBody>
                    <a:bodyPr/>
                    <a:lstStyle/>
                    <a:p>
                      <a:endParaRPr lang="fr-FR" sz="800" dirty="0" smtClean="0"/>
                    </a:p>
                    <a:p>
                      <a:endParaRPr lang="fr-FR" sz="2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 smtClean="0"/>
                    </a:p>
                    <a:p>
                      <a:endParaRPr lang="fr-FR" sz="2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 smtClean="0"/>
                    </a:p>
                    <a:p>
                      <a:endParaRPr lang="fr-FR" sz="2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715173"/>
              </p:ext>
            </p:extLst>
          </p:nvPr>
        </p:nvGraphicFramePr>
        <p:xfrm>
          <a:off x="188640" y="4880992"/>
          <a:ext cx="6480720" cy="4078524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620180"/>
                <a:gridCol w="1620180"/>
                <a:gridCol w="1620180"/>
                <a:gridCol w="1620180"/>
              </a:tblGrid>
              <a:tr h="858095">
                <a:tc gridSpan="4">
                  <a:txBody>
                    <a:bodyPr/>
                    <a:lstStyle/>
                    <a:p>
                      <a:pPr algn="ctr"/>
                      <a:r>
                        <a:rPr lang="fr-FR" sz="4300" b="1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Monsieur et Madame" pitchFamily="2" charset="0"/>
                        </a:rPr>
                        <a:t>n</a:t>
                      </a:r>
                      <a:r>
                        <a:rPr lang="fr-FR" sz="43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Monsieur et Madame" pitchFamily="2" charset="0"/>
                        </a:rPr>
                        <a:t> </a:t>
                      </a:r>
                      <a:r>
                        <a:rPr lang="fr-FR" sz="43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DimWitRight" pitchFamily="2" charset="0"/>
                        </a:rPr>
                        <a:t>LOTO DES PRENOMS </a:t>
                      </a:r>
                      <a:r>
                        <a:rPr lang="fr-FR" sz="4300" b="1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Monsieur et Madame" pitchFamily="2" charset="0"/>
                        </a:rPr>
                        <a:t>b</a:t>
                      </a:r>
                      <a:endParaRPr lang="fr-FR" sz="4300" b="1" dirty="0">
                        <a:latin typeface="DimWitRight" pitchFamily="2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1169"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056"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507057"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056">
                <a:tc>
                  <a:txBody>
                    <a:bodyPr/>
                    <a:lstStyle/>
                    <a:p>
                      <a:endParaRPr lang="fr-FR" sz="800" dirty="0" smtClean="0"/>
                    </a:p>
                    <a:p>
                      <a:endParaRPr lang="fr-FR" sz="2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 smtClean="0"/>
                    </a:p>
                    <a:p>
                      <a:endParaRPr lang="fr-FR" sz="2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 smtClean="0"/>
                    </a:p>
                    <a:p>
                      <a:endParaRPr lang="fr-FR" sz="2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404664" y="6033120"/>
            <a:ext cx="1152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latin typeface="Monsieur et Madame" pitchFamily="2" charset="0"/>
              </a:rPr>
              <a:t>g</a:t>
            </a:r>
            <a:endParaRPr lang="fr-FR" sz="6000" dirty="0">
              <a:latin typeface="Monsieur et Madame" pitchFamily="2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060848" y="6055965"/>
            <a:ext cx="1152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latin typeface="Monsieur et Madame" pitchFamily="2" charset="0"/>
              </a:rPr>
              <a:t>t</a:t>
            </a:r>
            <a:endParaRPr lang="fr-FR" sz="6000" dirty="0">
              <a:latin typeface="Monsieur et Madame" pitchFamily="2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645024" y="6055965"/>
            <a:ext cx="1152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latin typeface="Monsieur et Madame" pitchFamily="2" charset="0"/>
              </a:rPr>
              <a:t>:</a:t>
            </a:r>
            <a:endParaRPr lang="fr-FR" sz="6000" dirty="0">
              <a:latin typeface="Monsieur et Madame" pitchFamily="2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301208" y="6055965"/>
            <a:ext cx="1152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Monsieur et Madame" pitchFamily="2" charset="0"/>
              </a:rPr>
              <a:t>n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3634274" y="1264229"/>
            <a:ext cx="1152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latin typeface="Monsieur et Madame" pitchFamily="2" charset="0"/>
              </a:rPr>
              <a:t>z</a:t>
            </a:r>
            <a:endParaRPr lang="fr-FR" sz="6000" dirty="0">
              <a:latin typeface="Monsieur et Madame" pitchFamily="2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060848" y="1330211"/>
            <a:ext cx="1152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latin typeface="Monsieur et Madame" pitchFamily="2" charset="0"/>
              </a:rPr>
              <a:t>o</a:t>
            </a:r>
            <a:endParaRPr lang="fr-FR" sz="6000" dirty="0">
              <a:latin typeface="Monsieur et Madame" pitchFamily="2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04664" y="1330211"/>
            <a:ext cx="1152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latin typeface="Monsieur et Madame" pitchFamily="2" charset="0"/>
              </a:rPr>
              <a:t>f</a:t>
            </a:r>
            <a:endParaRPr lang="fr-FR" sz="6000" dirty="0">
              <a:latin typeface="Monsieur et Madame" pitchFamily="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5301208" y="1330211"/>
            <a:ext cx="1152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latin typeface="Monsieur et Madame" pitchFamily="2" charset="0"/>
              </a:rPr>
              <a:t>1</a:t>
            </a:r>
            <a:endParaRPr lang="fr-FR" sz="6000" dirty="0">
              <a:latin typeface="Monsieur et Madam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51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090976"/>
              </p:ext>
            </p:extLst>
          </p:nvPr>
        </p:nvGraphicFramePr>
        <p:xfrm>
          <a:off x="188640" y="200472"/>
          <a:ext cx="6480720" cy="4078524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620180"/>
                <a:gridCol w="1620180"/>
                <a:gridCol w="1620180"/>
                <a:gridCol w="1620180"/>
              </a:tblGrid>
              <a:tr h="858095">
                <a:tc gridSpan="4">
                  <a:txBody>
                    <a:bodyPr/>
                    <a:lstStyle/>
                    <a:p>
                      <a:pPr algn="ctr"/>
                      <a:r>
                        <a:rPr lang="fr-FR" sz="43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onsieur et Madame" pitchFamily="2" charset="0"/>
                        </a:rPr>
                        <a:t>7 </a:t>
                      </a:r>
                      <a:r>
                        <a:rPr lang="fr-FR" sz="43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imWitRight" pitchFamily="2" charset="0"/>
                        </a:rPr>
                        <a:t>LOTO DES PRENOMS  </a:t>
                      </a:r>
                      <a:r>
                        <a:rPr lang="fr-FR" sz="43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onsieur et Madame" pitchFamily="2" charset="0"/>
                        </a:rPr>
                        <a:t>t</a:t>
                      </a:r>
                      <a:endParaRPr lang="fr-FR" sz="43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imWitRight" pitchFamily="2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1169"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056"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507057"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056">
                <a:tc>
                  <a:txBody>
                    <a:bodyPr/>
                    <a:lstStyle/>
                    <a:p>
                      <a:endParaRPr lang="fr-FR" sz="800" dirty="0" smtClean="0"/>
                    </a:p>
                    <a:p>
                      <a:endParaRPr lang="fr-FR" sz="2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 smtClean="0"/>
                    </a:p>
                    <a:p>
                      <a:endParaRPr lang="fr-FR" sz="2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 smtClean="0"/>
                    </a:p>
                    <a:p>
                      <a:endParaRPr lang="fr-FR" sz="2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506986"/>
              </p:ext>
            </p:extLst>
          </p:nvPr>
        </p:nvGraphicFramePr>
        <p:xfrm>
          <a:off x="188640" y="4880992"/>
          <a:ext cx="6480720" cy="4078524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620180"/>
                <a:gridCol w="1620180"/>
                <a:gridCol w="1620180"/>
                <a:gridCol w="1620180"/>
              </a:tblGrid>
              <a:tr h="858095">
                <a:tc gridSpan="4">
                  <a:txBody>
                    <a:bodyPr/>
                    <a:lstStyle/>
                    <a:p>
                      <a:pPr algn="ctr"/>
                      <a:r>
                        <a:rPr lang="fr-FR" sz="43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Monsieur et Madame" pitchFamily="2" charset="0"/>
                        </a:rPr>
                        <a:t>6 </a:t>
                      </a:r>
                      <a:r>
                        <a:rPr lang="fr-FR" sz="43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DimWitRight" pitchFamily="2" charset="0"/>
                        </a:rPr>
                        <a:t>LOTO DES PRENOMS </a:t>
                      </a:r>
                      <a:r>
                        <a:rPr lang="fr-FR" sz="43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onsieur et Madame" pitchFamily="2" charset="0"/>
                        </a:rPr>
                        <a:t>y</a:t>
                      </a:r>
                      <a:endParaRPr lang="fr-FR" sz="43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imWitRight" pitchFamily="2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1169"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056"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507057"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056">
                <a:tc>
                  <a:txBody>
                    <a:bodyPr/>
                    <a:lstStyle/>
                    <a:p>
                      <a:endParaRPr lang="fr-FR" sz="800" dirty="0" smtClean="0"/>
                    </a:p>
                    <a:p>
                      <a:endParaRPr lang="fr-FR" sz="2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 smtClean="0"/>
                    </a:p>
                    <a:p>
                      <a:endParaRPr lang="fr-FR" sz="2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 smtClean="0"/>
                    </a:p>
                    <a:p>
                      <a:endParaRPr lang="fr-FR" sz="28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404664" y="6033120"/>
            <a:ext cx="1152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latin typeface="Monsieur et Madame" pitchFamily="2" charset="0"/>
              </a:rPr>
              <a:t>s</a:t>
            </a:r>
            <a:endParaRPr lang="fr-FR" sz="6000" dirty="0">
              <a:latin typeface="Monsieur et Madame" pitchFamily="2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060848" y="6055965"/>
            <a:ext cx="1152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latin typeface="Monsieur et Madame" pitchFamily="2" charset="0"/>
              </a:rPr>
              <a:t>l</a:t>
            </a:r>
            <a:endParaRPr lang="fr-FR" sz="6000" dirty="0">
              <a:latin typeface="Monsieur et Madame" pitchFamily="2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645024" y="6055965"/>
            <a:ext cx="1152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latin typeface="Monsieur et Madame" pitchFamily="2" charset="0"/>
              </a:rPr>
              <a:t>8</a:t>
            </a:r>
            <a:endParaRPr lang="fr-FR" sz="6000" dirty="0">
              <a:latin typeface="Monsieur et Madame" pitchFamily="2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301208" y="6055965"/>
            <a:ext cx="1152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latin typeface="Monsieur et Madame" pitchFamily="2" charset="0"/>
              </a:rPr>
              <a:t>0</a:t>
            </a:r>
            <a:endParaRPr lang="fr-FR" sz="6000" dirty="0">
              <a:latin typeface="Monsieur et Madame" pitchFamily="2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3634274" y="1264229"/>
            <a:ext cx="1152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latin typeface="Monsieur et Madame" pitchFamily="2" charset="0"/>
              </a:rPr>
              <a:t>7</a:t>
            </a:r>
            <a:endParaRPr lang="fr-FR" sz="6000" dirty="0">
              <a:latin typeface="Monsieur et Madame" pitchFamily="2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060848" y="1330211"/>
            <a:ext cx="1152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latin typeface="Monsieur et Madame" pitchFamily="2" charset="0"/>
              </a:rPr>
              <a:t>w</a:t>
            </a:r>
            <a:endParaRPr lang="fr-FR" sz="6000" dirty="0">
              <a:latin typeface="Monsieur et Madame" pitchFamily="2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04664" y="1330211"/>
            <a:ext cx="1152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latin typeface="Monsieur et Madame" pitchFamily="2" charset="0"/>
              </a:rPr>
              <a:t>9</a:t>
            </a:r>
            <a:endParaRPr lang="fr-FR" sz="6000" dirty="0">
              <a:latin typeface="Monsieur et Madame" pitchFamily="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5301208" y="1330211"/>
            <a:ext cx="1152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latin typeface="Monsieur et Madame" pitchFamily="2" charset="0"/>
              </a:rPr>
              <a:t>2</a:t>
            </a:r>
            <a:endParaRPr lang="fr-FR" sz="6000" dirty="0">
              <a:latin typeface="Monsieur et Madam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72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Tableau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25882"/>
              </p:ext>
            </p:extLst>
          </p:nvPr>
        </p:nvGraphicFramePr>
        <p:xfrm>
          <a:off x="174650" y="5714426"/>
          <a:ext cx="6492875" cy="39354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575"/>
                <a:gridCol w="1298575"/>
                <a:gridCol w="1298575"/>
                <a:gridCol w="1298575"/>
                <a:gridCol w="1298575"/>
              </a:tblGrid>
              <a:tr h="131181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311817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11817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/>
                      <a:endParaRPr lang="fr-FR" dirty="0" smtClean="0"/>
                    </a:p>
                    <a:p>
                      <a:pPr algn="r"/>
                      <a:endParaRPr lang="fr-FR" dirty="0" smtClean="0"/>
                    </a:p>
                    <a:p>
                      <a:pPr algn="r"/>
                      <a:endParaRPr lang="fr-FR" dirty="0" smtClean="0"/>
                    </a:p>
                    <a:p>
                      <a:pPr algn="r"/>
                      <a:r>
                        <a:rPr lang="fr-FR" dirty="0" smtClean="0"/>
                        <a:t>Les photos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565881"/>
              </p:ext>
            </p:extLst>
          </p:nvPr>
        </p:nvGraphicFramePr>
        <p:xfrm>
          <a:off x="186806" y="2066801"/>
          <a:ext cx="6480720" cy="171450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620180"/>
                <a:gridCol w="1620180"/>
                <a:gridCol w="1620180"/>
                <a:gridCol w="1620180"/>
              </a:tblGrid>
              <a:tr h="507056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ysClr val="windowText" lastClr="000000"/>
                          </a:solidFill>
                          <a:latin typeface="Champagne &amp; Limousines" pitchFamily="34" charset="0"/>
                        </a:rPr>
                        <a:t>ISALYS</a:t>
                      </a:r>
                      <a:endParaRPr lang="fr-FR" sz="2800" b="1" dirty="0">
                        <a:solidFill>
                          <a:sysClr val="windowText" lastClr="000000"/>
                        </a:solidFill>
                        <a:latin typeface="Champagne &amp; Limousines" pitchFamily="34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ysClr val="windowText" lastClr="000000"/>
                          </a:solidFill>
                          <a:latin typeface="Champagne &amp; Limousines" pitchFamily="34" charset="0"/>
                        </a:rPr>
                        <a:t>FLORIAN</a:t>
                      </a:r>
                      <a:endParaRPr lang="fr-FR" sz="2800" b="1" dirty="0">
                        <a:solidFill>
                          <a:sysClr val="windowText" lastClr="000000"/>
                        </a:solidFill>
                        <a:latin typeface="Champagne &amp; Limousines" pitchFamily="34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 b="1" dirty="0" smtClean="0">
                          <a:solidFill>
                            <a:sysClr val="windowText" lastClr="000000"/>
                          </a:solidFill>
                          <a:latin typeface="Champagne &amp; Limousines" pitchFamily="34" charset="0"/>
                        </a:rPr>
                        <a:t>MAÏWENN</a:t>
                      </a:r>
                      <a:endParaRPr lang="fr-FR" sz="2700" b="1" dirty="0">
                        <a:solidFill>
                          <a:sysClr val="windowText" lastClr="000000"/>
                        </a:solidFill>
                        <a:latin typeface="Champagne &amp; Limousines" pitchFamily="34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ysClr val="windowText" lastClr="000000"/>
                          </a:solidFill>
                          <a:latin typeface="Champagne &amp; Limousines" pitchFamily="34" charset="0"/>
                        </a:rPr>
                        <a:t>LYSA</a:t>
                      </a:r>
                      <a:endParaRPr lang="fr-FR" sz="2800" b="1" dirty="0">
                        <a:solidFill>
                          <a:sysClr val="windowText" lastClr="000000"/>
                        </a:solidFill>
                        <a:latin typeface="Champagne &amp; Limousines" pitchFamily="34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7057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err="1" smtClean="0">
                          <a:latin typeface="Champagne &amp; Limousines" pitchFamily="34" charset="0"/>
                        </a:rPr>
                        <a:t>Isalys</a:t>
                      </a:r>
                      <a:endParaRPr lang="fr-FR" sz="2800" dirty="0">
                        <a:latin typeface="Champagne &amp; Limousines" pitchFamily="34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Champagne &amp; Limousines" pitchFamily="34" charset="0"/>
                        </a:rPr>
                        <a:t>Florian</a:t>
                      </a:r>
                      <a:endParaRPr lang="fr-FR" sz="2800" dirty="0">
                        <a:latin typeface="Champagne &amp; Limousines" pitchFamily="34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err="1" smtClean="0">
                          <a:latin typeface="Champagne &amp; Limousines" pitchFamily="34" charset="0"/>
                        </a:rPr>
                        <a:t>Maïwenn</a:t>
                      </a:r>
                      <a:endParaRPr lang="fr-FR" sz="2800" dirty="0">
                        <a:latin typeface="Champagne &amp; Limousines" pitchFamily="34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Champagne &amp; Limousines" pitchFamily="34" charset="0"/>
                        </a:rPr>
                        <a:t>Lysa</a:t>
                      </a:r>
                      <a:endParaRPr lang="fr-FR" sz="2800" dirty="0">
                        <a:latin typeface="Champagne &amp; Limousines" pitchFamily="34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7056">
                <a:tc>
                  <a:txBody>
                    <a:bodyPr/>
                    <a:lstStyle/>
                    <a:p>
                      <a:pPr algn="ctr"/>
                      <a:endParaRPr lang="fr-FR" sz="800" dirty="0" smtClean="0">
                        <a:latin typeface="Cursive standard" pitchFamily="2" charset="0"/>
                      </a:endParaRPr>
                    </a:p>
                    <a:p>
                      <a:pPr algn="ctr"/>
                      <a:r>
                        <a:rPr lang="fr-FR" sz="2800" dirty="0" err="1" smtClean="0">
                          <a:latin typeface="Cursive standard" pitchFamily="2" charset="0"/>
                        </a:rPr>
                        <a:t>Isalys</a:t>
                      </a:r>
                      <a:endParaRPr lang="fr-FR" sz="2800" dirty="0">
                        <a:latin typeface="Cursive standard" pitchFamily="2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 smtClean="0">
                        <a:latin typeface="Cursive standard" pitchFamily="2" charset="0"/>
                      </a:endParaRPr>
                    </a:p>
                    <a:p>
                      <a:pPr algn="ctr"/>
                      <a:r>
                        <a:rPr lang="fr-FR" sz="2800" dirty="0" smtClean="0">
                          <a:latin typeface="Cursive standard" pitchFamily="2" charset="0"/>
                        </a:rPr>
                        <a:t>Florian</a:t>
                      </a:r>
                      <a:endParaRPr lang="fr-FR" sz="2800" dirty="0">
                        <a:latin typeface="Cursive standard" pitchFamily="2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 smtClean="0">
                        <a:latin typeface="Cursive standard" pitchFamily="2" charset="0"/>
                      </a:endParaRPr>
                    </a:p>
                    <a:p>
                      <a:pPr algn="ctr"/>
                      <a:r>
                        <a:rPr lang="fr-FR" sz="2800" dirty="0" err="1" smtClean="0">
                          <a:latin typeface="Cursive standard" pitchFamily="2" charset="0"/>
                        </a:rPr>
                        <a:t>Maïwenn</a:t>
                      </a:r>
                      <a:endParaRPr lang="fr-FR" sz="2800" dirty="0">
                        <a:latin typeface="Cursive standard" pitchFamily="2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 smtClean="0">
                        <a:latin typeface="Cursive standard" pitchFamily="2" charset="0"/>
                      </a:endParaRPr>
                    </a:p>
                    <a:p>
                      <a:pPr algn="ctr"/>
                      <a:r>
                        <a:rPr lang="fr-FR" sz="2800" dirty="0" smtClean="0">
                          <a:latin typeface="Cursive standard" pitchFamily="2" charset="0"/>
                        </a:rPr>
                        <a:t>Lysa</a:t>
                      </a:r>
                      <a:endParaRPr lang="fr-FR" sz="2800" dirty="0">
                        <a:latin typeface="Cursive standard" pitchFamily="2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51" y="3806204"/>
            <a:ext cx="6492875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51" y="128464"/>
            <a:ext cx="6492875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608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903838"/>
              </p:ext>
            </p:extLst>
          </p:nvPr>
        </p:nvGraphicFramePr>
        <p:xfrm>
          <a:off x="188640" y="200473"/>
          <a:ext cx="6480720" cy="3531261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296144"/>
                <a:gridCol w="1296144"/>
                <a:gridCol w="1296144"/>
                <a:gridCol w="1296144"/>
                <a:gridCol w="1296144"/>
              </a:tblGrid>
              <a:tr h="784191">
                <a:tc gridSpan="5">
                  <a:txBody>
                    <a:bodyPr/>
                    <a:lstStyle/>
                    <a:p>
                      <a:pPr algn="ctr"/>
                      <a:r>
                        <a:rPr lang="fr-FR" sz="42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DimWitRight" pitchFamily="2" charset="0"/>
                        </a:rPr>
                        <a:t>DICTIONNAIRE DES PRENOMS</a:t>
                      </a:r>
                      <a:endParaRPr lang="fr-FR" sz="4200" dirty="0">
                        <a:latin typeface="DimWitRight" pitchFamily="2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4200" dirty="0">
                        <a:latin typeface="DimWitRight" pitchFamily="2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8384"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385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ysClr val="windowText" lastClr="000000"/>
                          </a:solidFill>
                          <a:latin typeface="Champagne &amp; Limousines" pitchFamily="34" charset="0"/>
                        </a:rPr>
                        <a:t>ANGÈLE</a:t>
                      </a:r>
                      <a:endParaRPr lang="fr-FR" sz="2400" b="1" dirty="0">
                        <a:solidFill>
                          <a:sysClr val="windowText" lastClr="000000"/>
                        </a:solidFill>
                        <a:latin typeface="Champagne &amp; Limousines" pitchFamily="34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ysClr val="windowText" lastClr="000000"/>
                          </a:solidFill>
                          <a:latin typeface="Champagne &amp; Limousines" pitchFamily="34" charset="0"/>
                        </a:rPr>
                        <a:t>ÉLINA</a:t>
                      </a:r>
                      <a:endParaRPr lang="fr-FR" sz="2400" b="1" dirty="0">
                        <a:solidFill>
                          <a:sysClr val="windowText" lastClr="000000"/>
                        </a:solidFill>
                        <a:latin typeface="Champagne &amp; Limousines" pitchFamily="34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ysClr val="windowText" lastClr="000000"/>
                          </a:solidFill>
                          <a:latin typeface="Champagne &amp; Limousines" pitchFamily="34" charset="0"/>
                        </a:rPr>
                        <a:t>ÉLIOT</a:t>
                      </a:r>
                      <a:endParaRPr lang="fr-FR" sz="2400" b="1" dirty="0">
                        <a:solidFill>
                          <a:sysClr val="windowText" lastClr="000000"/>
                        </a:solidFill>
                        <a:latin typeface="Champagne &amp; Limousines" pitchFamily="34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ysClr val="windowText" lastClr="000000"/>
                          </a:solidFill>
                          <a:latin typeface="Champagne &amp; Limousines" pitchFamily="34" charset="0"/>
                        </a:rPr>
                        <a:t>FLORIAN</a:t>
                      </a:r>
                      <a:endParaRPr lang="fr-FR" sz="2400" b="1" dirty="0">
                        <a:solidFill>
                          <a:sysClr val="windowText" lastClr="000000"/>
                        </a:solidFill>
                        <a:latin typeface="Champagne &amp; Limousines" pitchFamily="34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ysClr val="windowText" lastClr="000000"/>
                          </a:solidFill>
                          <a:latin typeface="Champagne &amp; Limousines" pitchFamily="34" charset="0"/>
                        </a:rPr>
                        <a:t>ISALYS</a:t>
                      </a:r>
                      <a:endParaRPr lang="fr-FR" sz="2400" b="1" dirty="0">
                        <a:solidFill>
                          <a:sysClr val="windowText" lastClr="000000"/>
                        </a:solidFill>
                        <a:latin typeface="Champagne &amp; Limousines" pitchFamily="34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3386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hampagne &amp; Limousines" pitchFamily="34" charset="0"/>
                        </a:rPr>
                        <a:t>Angèle</a:t>
                      </a:r>
                      <a:endParaRPr lang="fr-FR" sz="2400" dirty="0">
                        <a:latin typeface="Champagne &amp; Limousines" pitchFamily="34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 smtClean="0">
                          <a:latin typeface="Champagne &amp; Limousines" pitchFamily="34" charset="0"/>
                        </a:rPr>
                        <a:t>Élina</a:t>
                      </a:r>
                      <a:endParaRPr lang="fr-FR" sz="2400" dirty="0">
                        <a:latin typeface="Champagne &amp; Limousines" pitchFamily="34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 smtClean="0">
                          <a:latin typeface="Champagne &amp; Limousines" pitchFamily="34" charset="0"/>
                        </a:rPr>
                        <a:t>Éliot</a:t>
                      </a:r>
                      <a:endParaRPr lang="fr-FR" sz="2400" dirty="0">
                        <a:latin typeface="Champagne &amp; Limousines" pitchFamily="34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hampagne &amp; Limousines" pitchFamily="34" charset="0"/>
                        </a:rPr>
                        <a:t>Florian</a:t>
                      </a:r>
                      <a:endParaRPr lang="fr-FR" sz="2400" dirty="0">
                        <a:latin typeface="Champagne &amp; Limousines" pitchFamily="34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 smtClean="0">
                          <a:latin typeface="Champagne &amp; Limousines" pitchFamily="34" charset="0"/>
                        </a:rPr>
                        <a:t>Isalys</a:t>
                      </a:r>
                      <a:endParaRPr lang="fr-FR" sz="2400" dirty="0">
                        <a:latin typeface="Champagne &amp; Limousines" pitchFamily="34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9046">
                <a:tc>
                  <a:txBody>
                    <a:bodyPr/>
                    <a:lstStyle/>
                    <a:p>
                      <a:pPr algn="ctr"/>
                      <a:endParaRPr lang="fr-FR" sz="800" dirty="0" smtClean="0">
                        <a:latin typeface="Cursive standard" pitchFamily="2" charset="0"/>
                      </a:endParaRPr>
                    </a:p>
                    <a:p>
                      <a:pPr algn="ctr"/>
                      <a:r>
                        <a:rPr lang="fr-FR" sz="2400" dirty="0" smtClean="0">
                          <a:latin typeface="Cursive standard" pitchFamily="2" charset="0"/>
                        </a:rPr>
                        <a:t>Angèle</a:t>
                      </a:r>
                      <a:endParaRPr lang="fr-FR" sz="2400" dirty="0">
                        <a:latin typeface="Cursive standard" pitchFamily="2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 smtClean="0">
                        <a:latin typeface="Cursive standard" pitchFamily="2" charset="0"/>
                      </a:endParaRPr>
                    </a:p>
                    <a:p>
                      <a:pPr algn="ctr"/>
                      <a:r>
                        <a:rPr lang="fr-FR" sz="2400" dirty="0" err="1" smtClean="0">
                          <a:latin typeface="Cursive standard" pitchFamily="2" charset="0"/>
                        </a:rPr>
                        <a:t>Élina</a:t>
                      </a:r>
                      <a:endParaRPr lang="fr-FR" sz="2400" dirty="0">
                        <a:latin typeface="Cursive standard" pitchFamily="2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 smtClean="0">
                        <a:latin typeface="Cursive standard" pitchFamily="2" charset="0"/>
                      </a:endParaRPr>
                    </a:p>
                    <a:p>
                      <a:pPr algn="ctr"/>
                      <a:r>
                        <a:rPr lang="fr-FR" sz="2400" dirty="0" err="1" smtClean="0">
                          <a:latin typeface="Cursive standard" pitchFamily="2" charset="0"/>
                        </a:rPr>
                        <a:t>Éliot</a:t>
                      </a:r>
                      <a:endParaRPr lang="fr-FR" sz="2400" dirty="0">
                        <a:latin typeface="Cursive standard" pitchFamily="2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 smtClean="0">
                        <a:latin typeface="Cursive standard" pitchFamily="2" charset="0"/>
                      </a:endParaRPr>
                    </a:p>
                    <a:p>
                      <a:pPr algn="ctr"/>
                      <a:r>
                        <a:rPr lang="fr-FR" sz="2400" dirty="0" smtClean="0">
                          <a:latin typeface="Cursive standard" pitchFamily="2" charset="0"/>
                        </a:rPr>
                        <a:t>Florian</a:t>
                      </a:r>
                      <a:endParaRPr lang="fr-FR" sz="2400" dirty="0">
                        <a:latin typeface="Cursive standard" pitchFamily="2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 smtClean="0">
                        <a:latin typeface="Cursive standard" pitchFamily="2" charset="0"/>
                      </a:endParaRPr>
                    </a:p>
                    <a:p>
                      <a:pPr algn="ctr"/>
                      <a:r>
                        <a:rPr lang="fr-FR" sz="2400" dirty="0" err="1" smtClean="0">
                          <a:latin typeface="Cursive standard" pitchFamily="2" charset="0"/>
                        </a:rPr>
                        <a:t>Isalys</a:t>
                      </a:r>
                      <a:endParaRPr lang="fr-FR" sz="2400" dirty="0">
                        <a:latin typeface="Cursive standard" pitchFamily="2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8" name="Tableau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205494"/>
              </p:ext>
            </p:extLst>
          </p:nvPr>
        </p:nvGraphicFramePr>
        <p:xfrm>
          <a:off x="188640" y="3944888"/>
          <a:ext cx="6480720" cy="274707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296144"/>
                <a:gridCol w="1296144"/>
                <a:gridCol w="1296144"/>
                <a:gridCol w="1296144"/>
                <a:gridCol w="1296144"/>
              </a:tblGrid>
              <a:tr h="1058384"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63385">
                <a:tc>
                  <a:txBody>
                    <a:bodyPr/>
                    <a:lstStyle/>
                    <a:p>
                      <a:pPr algn="ctr"/>
                      <a:endParaRPr lang="fr-FR" sz="2400" b="1" dirty="0">
                        <a:solidFill>
                          <a:sysClr val="windowText" lastClr="000000"/>
                        </a:solidFill>
                        <a:latin typeface="Champagne &amp; Limousines" pitchFamily="34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b="1" dirty="0">
                        <a:solidFill>
                          <a:sysClr val="windowText" lastClr="000000"/>
                        </a:solidFill>
                        <a:latin typeface="Champagne &amp; Limousines" pitchFamily="34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b="1" dirty="0">
                        <a:solidFill>
                          <a:sysClr val="windowText" lastClr="000000"/>
                        </a:solidFill>
                        <a:latin typeface="Champagne &amp; Limousines" pitchFamily="34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b="1" dirty="0">
                        <a:solidFill>
                          <a:sysClr val="windowText" lastClr="000000"/>
                        </a:solidFill>
                        <a:latin typeface="Champagne &amp; Limousines" pitchFamily="34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b="1" dirty="0">
                        <a:solidFill>
                          <a:sysClr val="windowText" lastClr="000000"/>
                        </a:solidFill>
                        <a:latin typeface="Champagne &amp; Limousines" pitchFamily="34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3386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Champagne &amp; Limousines" pitchFamily="34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Champagne &amp; Limousines" pitchFamily="34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Champagne &amp; Limousines" pitchFamily="34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Champagne &amp; Limousines" pitchFamily="34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Champagne &amp; Limousines" pitchFamily="34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9046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Cursive standard" pitchFamily="2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Cursive standard" pitchFamily="2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Cursive standard" pitchFamily="2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Cursive standard" pitchFamily="2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Cursive standard" pitchFamily="2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938408"/>
              </p:ext>
            </p:extLst>
          </p:nvPr>
        </p:nvGraphicFramePr>
        <p:xfrm>
          <a:off x="188640" y="6897216"/>
          <a:ext cx="6480720" cy="274707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296144"/>
                <a:gridCol w="1296144"/>
                <a:gridCol w="1296144"/>
                <a:gridCol w="1296144"/>
                <a:gridCol w="1296144"/>
              </a:tblGrid>
              <a:tr h="1058384"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63385">
                <a:tc>
                  <a:txBody>
                    <a:bodyPr/>
                    <a:lstStyle/>
                    <a:p>
                      <a:pPr algn="ctr"/>
                      <a:endParaRPr lang="fr-FR" sz="2400" b="1" dirty="0">
                        <a:solidFill>
                          <a:sysClr val="windowText" lastClr="000000"/>
                        </a:solidFill>
                        <a:latin typeface="Champagne &amp; Limousines" pitchFamily="34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b="1" dirty="0">
                        <a:solidFill>
                          <a:sysClr val="windowText" lastClr="000000"/>
                        </a:solidFill>
                        <a:latin typeface="Champagne &amp; Limousines" pitchFamily="34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b="1" dirty="0">
                        <a:solidFill>
                          <a:sysClr val="windowText" lastClr="000000"/>
                        </a:solidFill>
                        <a:latin typeface="Champagne &amp; Limousines" pitchFamily="34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b="1" dirty="0">
                        <a:solidFill>
                          <a:sysClr val="windowText" lastClr="000000"/>
                        </a:solidFill>
                        <a:latin typeface="Champagne &amp; Limousines" pitchFamily="34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b="1" dirty="0">
                        <a:solidFill>
                          <a:sysClr val="windowText" lastClr="000000"/>
                        </a:solidFill>
                        <a:latin typeface="Champagne &amp; Limousines" pitchFamily="34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3386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Champagne &amp; Limousines" pitchFamily="34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Champagne &amp; Limousines" pitchFamily="34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Champagne &amp; Limousines" pitchFamily="34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Champagne &amp; Limousines" pitchFamily="34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Champagne &amp; Limousines" pitchFamily="34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9046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Cursive standard" pitchFamily="2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Cursive standard" pitchFamily="2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Cursive standard" pitchFamily="2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Cursive standard" pitchFamily="2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Cursive standard" pitchFamily="2" charset="0"/>
                      </a:endParaRPr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92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68</Words>
  <Application>Microsoft Office PowerPoint</Application>
  <PresentationFormat>Format A4 (210 x 297 mm)</PresentationFormat>
  <Paragraphs>61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Fontaine</dc:creator>
  <cp:lastModifiedBy>Fontaine</cp:lastModifiedBy>
  <cp:revision>11</cp:revision>
  <dcterms:created xsi:type="dcterms:W3CDTF">2011-11-09T19:33:50Z</dcterms:created>
  <dcterms:modified xsi:type="dcterms:W3CDTF">2011-11-09T21:12:20Z</dcterms:modified>
</cp:coreProperties>
</file>