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</p:sldIdLst>
  <p:sldSz cx="10512425" cy="7380288"/>
  <p:notesSz cx="6888163" cy="10018713"/>
  <p:defaultTextStyle>
    <a:defPPr>
      <a:defRPr lang="fr-FR"/>
    </a:defPPr>
    <a:lvl1pPr marL="0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195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39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586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78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597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172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36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563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B5CE250-8B96-4619-AB21-DFD6C7CA2BAE}">
          <p14:sldIdLst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25">
          <p15:clr>
            <a:srgbClr val="A4A3A4"/>
          </p15:clr>
        </p15:guide>
        <p15:guide id="2" pos="33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 userDrawn="1">
          <p15:clr>
            <a:srgbClr val="A4A3A4"/>
          </p15:clr>
        </p15:guide>
        <p15:guide id="2" pos="216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E597"/>
    <a:srgbClr val="66FF66"/>
    <a:srgbClr val="FFCC00"/>
    <a:srgbClr val="CC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4671" autoAdjust="0"/>
  </p:normalViewPr>
  <p:slideViewPr>
    <p:cSldViewPr>
      <p:cViewPr varScale="1">
        <p:scale>
          <a:sx n="73" d="100"/>
          <a:sy n="73" d="100"/>
        </p:scale>
        <p:origin x="1397" y="62"/>
      </p:cViewPr>
      <p:guideLst>
        <p:guide orient="horz" pos="2325"/>
        <p:guide pos="33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766"/>
    </p:cViewPr>
  </p:sorterViewPr>
  <p:notesViewPr>
    <p:cSldViewPr>
      <p:cViewPr varScale="1">
        <p:scale>
          <a:sx n="48" d="100"/>
          <a:sy n="48" d="100"/>
        </p:scale>
        <p:origin x="-2928" y="-108"/>
      </p:cViewPr>
      <p:guideLst>
        <p:guide orient="horz" pos="3155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076" y="0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A9889BB7-E797-48D9-A58A-FA7D8F05E3E9}" type="datetimeFigureOut">
              <a:rPr lang="fr-FR" smtClean="0"/>
              <a:t>21/07/2021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50888"/>
            <a:ext cx="534828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6" y="4759325"/>
            <a:ext cx="5510213" cy="4508500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515475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076" y="9515475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E593A1D2-D6B7-411B-992B-1BA6CC29D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69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8432" y="2292674"/>
            <a:ext cx="8935561" cy="158197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6864" y="4182163"/>
            <a:ext cx="7358698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21/07/2021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03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21/07/2021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59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62180" y="317763"/>
            <a:ext cx="2719360" cy="677722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4100" y="317763"/>
            <a:ext cx="7982873" cy="677722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21/07/2021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13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21/07/2021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88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409" y="4742519"/>
            <a:ext cx="8935561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0409" y="3128082"/>
            <a:ext cx="8935561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5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3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21/07/2021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05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4100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30424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21/07/2021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80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652023"/>
            <a:ext cx="4644813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5621" y="2340508"/>
            <a:ext cx="4644813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40166" y="1652023"/>
            <a:ext cx="4646638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40166" y="2340508"/>
            <a:ext cx="4646638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21/07/2021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4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21/07/2021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77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21/07/2021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27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2" y="293845"/>
            <a:ext cx="3458515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0066" y="293846"/>
            <a:ext cx="5876738" cy="62988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5622" y="1544394"/>
            <a:ext cx="3458515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21/07/2021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00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0509" y="5166202"/>
            <a:ext cx="6307455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60509" y="659442"/>
            <a:ext cx="6307455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1195" indent="0">
              <a:buNone/>
              <a:defRPr sz="3100"/>
            </a:lvl2pPr>
            <a:lvl3pPr marL="1022391" indent="0">
              <a:buNone/>
              <a:defRPr sz="2700"/>
            </a:lvl3pPr>
            <a:lvl4pPr marL="1533586" indent="0">
              <a:buNone/>
              <a:defRPr sz="2200"/>
            </a:lvl4pPr>
            <a:lvl5pPr marL="2044781" indent="0">
              <a:buNone/>
              <a:defRPr sz="2200"/>
            </a:lvl5pPr>
            <a:lvl6pPr marL="2555977" indent="0">
              <a:buNone/>
              <a:defRPr sz="2200"/>
            </a:lvl6pPr>
            <a:lvl7pPr marL="3067172" indent="0">
              <a:buNone/>
              <a:defRPr sz="2200"/>
            </a:lvl7pPr>
            <a:lvl8pPr marL="3578367" indent="0">
              <a:buNone/>
              <a:defRPr sz="2200"/>
            </a:lvl8pPr>
            <a:lvl9pPr marL="4089563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60509" y="5776101"/>
            <a:ext cx="6307455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21/07/2021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75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  <a:prstGeom prst="rect">
            <a:avLst/>
          </a:prstGeom>
        </p:spPr>
        <p:txBody>
          <a:bodyPr vert="horz" lIns="102239" tIns="51120" rIns="102239" bIns="511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722068"/>
            <a:ext cx="9461183" cy="4870649"/>
          </a:xfrm>
          <a:prstGeom prst="rect">
            <a:avLst/>
          </a:prstGeom>
        </p:spPr>
        <p:txBody>
          <a:bodyPr vert="horz" lIns="102239" tIns="51120" rIns="102239" bIns="511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25621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56F9-00BB-41D8-A3D1-50652BFACCFE}" type="datetimeFigureOut">
              <a:rPr lang="fr-FR" smtClean="0"/>
              <a:t>21/07/2021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91745" y="6840434"/>
            <a:ext cx="3328935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33905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59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39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396" indent="-383396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692" indent="-319497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988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18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379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57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277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3965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16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95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9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586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78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97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172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36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563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gif"/><Relationship Id="rId7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Relationship Id="rId9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gif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gif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.gif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jpeg"/><Relationship Id="rId7" Type="http://schemas.microsoft.com/office/2007/relationships/hdphoto" Target="../media/hdphoto4.wd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5.wdp"/><Relationship Id="rId7" Type="http://schemas.openxmlformats.org/officeDocument/2006/relationships/image" Target="../media/image36.png"/><Relationship Id="rId12" Type="http://schemas.microsoft.com/office/2007/relationships/hdphoto" Target="../media/hdphoto6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39.png"/><Relationship Id="rId5" Type="http://schemas.openxmlformats.org/officeDocument/2006/relationships/image" Target="../media/image2.jpe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3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41.png"/><Relationship Id="rId4" Type="http://schemas.openxmlformats.org/officeDocument/2006/relationships/image" Target="../media/image40.jpeg"/><Relationship Id="rId9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860940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Janvier  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2004D1B-ECB3-4928-A314-DBAE411FD6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460" y="3821842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3466569-CA99-4767-BDB1-9557E5D529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55216" y="3821842"/>
            <a:ext cx="844486" cy="79769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8DA0806-6A84-4BE0-957D-BC18EA3CDC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1024" y="3788349"/>
            <a:ext cx="844486" cy="79769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5907FE8-F1BB-43F1-A520-F7863FE2FB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0" y="3803301"/>
            <a:ext cx="778024" cy="8626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659DC8C-77D5-443E-A3B0-296DC316E7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961" y="3801395"/>
            <a:ext cx="778024" cy="86269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6C8E179B-2E06-45F7-B386-AF4DD84502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55" y="3801395"/>
            <a:ext cx="778024" cy="862691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8E767B8C-FA83-40D8-87FB-2EA5FFEA21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91" y="3801394"/>
            <a:ext cx="778024" cy="862691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2559DC7F-1BA3-48D4-A760-BDC082A5AE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537" y="3821841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CCE8CF7-E218-412A-8D15-894E0B9262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85"/>
          <a:stretch/>
        </p:blipFill>
        <p:spPr>
          <a:xfrm>
            <a:off x="3225645" y="3661239"/>
            <a:ext cx="969436" cy="1143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34055E1-CD94-4E68-A2F8-637D2B2581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412968" y="3821842"/>
            <a:ext cx="844486" cy="797695"/>
          </a:xfrm>
          <a:prstGeom prst="rect">
            <a:avLst/>
          </a:prstGeom>
        </p:spPr>
      </p:pic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E64857DD-4C5B-4ADD-90D2-7B25A2005F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80"/>
          <a:stretch/>
        </p:blipFill>
        <p:spPr bwMode="auto">
          <a:xfrm>
            <a:off x="235217" y="279290"/>
            <a:ext cx="3749993" cy="154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’image source">
            <a:extLst>
              <a:ext uri="{FF2B5EF4-FFF2-40B4-BE49-F238E27FC236}">
                <a16:creationId xmlns:a16="http://schemas.microsoft.com/office/drawing/2014/main" id="{FEEBCFED-75AF-414B-B83F-612EF8C06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2952" y1="14113" x2="63102" y2="21237"/>
                        <a14:foregroundMark x1="20783" y1="49597" x2="41114" y2="52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866" y="279290"/>
            <a:ext cx="2454674" cy="275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97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427888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Janvier  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E7012D0-AA78-470C-AAF0-F3B487B54B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276615" y="3831016"/>
            <a:ext cx="844486" cy="79769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FBE87EF-F4F0-41CD-95B2-7D4F3893E3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66" y="3843388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C6C22D8-997F-4080-A55B-25AE0AE65A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74" y="3805874"/>
            <a:ext cx="778024" cy="8626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BC1E667-DEBC-41F0-880B-ECA793BFC2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612" y="3839444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50C63D7-075C-4B2D-B340-52128B4D94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377" y="3826895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5081A9F-EEA8-4FCD-856C-14435C8B5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115" y="3798519"/>
            <a:ext cx="778024" cy="86269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DF7581B3-1585-4A04-B98F-FC363C0B30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2" r="32722"/>
          <a:stretch/>
        </p:blipFill>
        <p:spPr>
          <a:xfrm>
            <a:off x="287029" y="3767655"/>
            <a:ext cx="683695" cy="94874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025E4B7-1817-41DE-B958-9B645117B1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904" y="3773377"/>
            <a:ext cx="778024" cy="86269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BA742C9-248D-423E-90B5-522F50C41F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01977" y="3805874"/>
            <a:ext cx="844486" cy="79769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2D1363F-BE06-4CC6-86F8-715A42640D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103" y="3735791"/>
            <a:ext cx="914513" cy="91451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73D5A69-00AA-47AE-A0C1-A07D7F578E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040" y="4868066"/>
            <a:ext cx="879403" cy="344726"/>
          </a:xfrm>
          <a:prstGeom prst="roundRect">
            <a:avLst>
              <a:gd name="adj" fmla="val 9891"/>
            </a:avLst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D890A48-44D1-4725-ADE8-2FC839E777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309" y="4883832"/>
            <a:ext cx="879403" cy="344726"/>
          </a:xfrm>
          <a:prstGeom prst="roundRect">
            <a:avLst>
              <a:gd name="adj" fmla="val 9891"/>
            </a:avLst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0CE3F37-C4B0-4EEE-A8C0-94E8D7A8C2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760" y="234839"/>
            <a:ext cx="3256466" cy="1276535"/>
          </a:xfrm>
          <a:prstGeom prst="roundRect">
            <a:avLst>
              <a:gd name="adj" fmla="val 9891"/>
            </a:avLst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34ABB016-1CEE-4248-9E62-0EBF2D9B038D}"/>
              </a:ext>
            </a:extLst>
          </p:cNvPr>
          <p:cNvSpPr txBox="1"/>
          <p:nvPr/>
        </p:nvSpPr>
        <p:spPr>
          <a:xfrm>
            <a:off x="7410837" y="1673071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Salon BD à Angoulême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du 27 au 30 janvier</a:t>
            </a:r>
          </a:p>
          <a:p>
            <a:pPr algn="ctr"/>
            <a:endParaRPr lang="fr-FR" sz="1400" b="1" dirty="0">
              <a:latin typeface="Comic Sans MS" panose="030F0702030302020204" pitchFamily="66" charset="0"/>
            </a:endParaRPr>
          </a:p>
        </p:txBody>
      </p:sp>
      <p:pic>
        <p:nvPicPr>
          <p:cNvPr id="30" name="Picture 2" descr="Afficher l’image source">
            <a:extLst>
              <a:ext uri="{FF2B5EF4-FFF2-40B4-BE49-F238E27FC236}">
                <a16:creationId xmlns:a16="http://schemas.microsoft.com/office/drawing/2014/main" id="{F0405233-7C9F-4CC7-88E7-A099139A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44" y="521596"/>
            <a:ext cx="2729100" cy="1695631"/>
          </a:xfrm>
          <a:prstGeom prst="roundRect">
            <a:avLst>
              <a:gd name="adj" fmla="val 11029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89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536832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3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</a:t>
                      </a: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Février  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AD0ECAF0-4DE7-423F-981E-571C6D46CA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66" y="3843388"/>
            <a:ext cx="778024" cy="86269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90AF056-A719-4D0D-9E96-201983A956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210" y="3803131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3A18799-9E70-4817-ACD4-56B5C52B45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98239" y="3778962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857976F-4A26-4CB6-8ADA-A1BA1EC2CA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53133" y="3797823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8DE95650-4ED5-4C5A-AEED-0830F23B16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366" y="3810015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F6CAA6D-4E31-4265-A169-0878122798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66" y="3852014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75D4A7D9-03E2-43C7-B228-9EC3D5DB61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187" y="3803131"/>
            <a:ext cx="778024" cy="86269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A685BBA-A042-4B2D-A9C4-58B2E7705F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421" y="3751309"/>
            <a:ext cx="914513" cy="91451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F45B6A18-BDC2-4A3B-890A-E2EAE3B24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091" y="4855779"/>
            <a:ext cx="879403" cy="344726"/>
          </a:xfrm>
          <a:prstGeom prst="roundRect">
            <a:avLst>
              <a:gd name="adj" fmla="val 9891"/>
            </a:avLst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9733FB3C-60A0-409E-8221-1A5BC1F567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4" y="4883311"/>
            <a:ext cx="879403" cy="344726"/>
          </a:xfrm>
          <a:prstGeom prst="roundRect">
            <a:avLst>
              <a:gd name="adj" fmla="val 9891"/>
            </a:avLst>
          </a:prstGeom>
        </p:spPr>
      </p:pic>
      <p:pic>
        <p:nvPicPr>
          <p:cNvPr id="36" name="Picture 4" descr="http://images.vefblog.net/vefblog.net/h/o/holly/photos_gros/2011/02/holly129663896448_gros.jpg">
            <a:extLst>
              <a:ext uri="{FF2B5EF4-FFF2-40B4-BE49-F238E27FC236}">
                <a16:creationId xmlns:a16="http://schemas.microsoft.com/office/drawing/2014/main" id="{D3D7C919-C5C2-4B15-9F6A-ABE8AD076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80" y="4863302"/>
            <a:ext cx="946693" cy="115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70EA7D2-6147-4123-9B2D-1BD60EF91D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14729" y="3835610"/>
            <a:ext cx="844486" cy="797695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FC428422-2898-4363-B249-60F6BD637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46221" y="3852014"/>
            <a:ext cx="844486" cy="79769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35916638-CAED-432D-8B6A-FA98EFBFDE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84" y="287274"/>
            <a:ext cx="1973361" cy="1973361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CBFEA2D7-DA2D-4308-92D2-4734AFB7B8E9}"/>
              </a:ext>
            </a:extLst>
          </p:cNvPr>
          <p:cNvSpPr txBox="1"/>
          <p:nvPr/>
        </p:nvSpPr>
        <p:spPr>
          <a:xfrm>
            <a:off x="3189946" y="4822375"/>
            <a:ext cx="1090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Delius Swash Caps" panose="02000603000000000000" pitchFamily="2" charset="0"/>
              </a:rPr>
              <a:t>Nouvel An</a:t>
            </a:r>
          </a:p>
          <a:p>
            <a:pPr algn="ctr"/>
            <a:r>
              <a:rPr lang="fr-FR" sz="1600" b="1" dirty="0">
                <a:latin typeface="Delius Swash Caps" panose="02000603000000000000" pitchFamily="2" charset="0"/>
              </a:rPr>
              <a:t>Chinois</a:t>
            </a:r>
          </a:p>
        </p:txBody>
      </p:sp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A16057A5-B392-44E6-B7D4-2BB851108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549" y="5407150"/>
            <a:ext cx="784934" cy="77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fficher l’image source">
            <a:extLst>
              <a:ext uri="{FF2B5EF4-FFF2-40B4-BE49-F238E27FC236}">
                <a16:creationId xmlns:a16="http://schemas.microsoft.com/office/drawing/2014/main" id="{C0CE1572-A52B-4C33-A93E-6C7CB6020B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660" y="276452"/>
            <a:ext cx="2323973" cy="240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57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254843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Février  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0A17F3F-A061-4282-897F-E3C7FA5E8B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13469" y="3807271"/>
            <a:ext cx="844486" cy="7976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C1D3B1E-9FA4-402A-9FEB-E3B7192DD1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80893" y="3788753"/>
            <a:ext cx="844486" cy="79769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6D217D9-2F0B-4898-A6D8-D3823D6104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1" y="3766471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C67CCF6-087F-4EFC-8E0E-FECD32F3DB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16" y="3784676"/>
            <a:ext cx="844486" cy="84448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BBB9990E-492D-466C-AA39-9FB854405C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83" y="3788614"/>
            <a:ext cx="778024" cy="86269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F3711A66-10AA-411F-9722-5A550C3882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03" y="3788614"/>
            <a:ext cx="778024" cy="8626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4CC7D66B-9E06-4DFA-87A4-1BF49A463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145" y="3756254"/>
            <a:ext cx="778024" cy="86269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990266E6-656A-40D6-9B13-D7A521AD33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995" y="3742275"/>
            <a:ext cx="778024" cy="862691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82BE893D-1A23-47F8-938C-3C463D3046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251" y="3765954"/>
            <a:ext cx="821669" cy="915873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548F8757-5907-485F-BBEB-EBD233D34B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17" y="3803062"/>
            <a:ext cx="778024" cy="862691"/>
          </a:xfrm>
          <a:prstGeom prst="rect">
            <a:avLst/>
          </a:prstGeom>
        </p:spPr>
      </p:pic>
      <p:pic>
        <p:nvPicPr>
          <p:cNvPr id="3078" name="Picture 6" descr="Afficher l’image source">
            <a:extLst>
              <a:ext uri="{FF2B5EF4-FFF2-40B4-BE49-F238E27FC236}">
                <a16:creationId xmlns:a16="http://schemas.microsoft.com/office/drawing/2014/main" id="{7BBB071A-F5FE-4274-BF1E-6E254D53A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168" y="233760"/>
            <a:ext cx="2358159" cy="201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fficher l’image source">
            <a:extLst>
              <a:ext uri="{FF2B5EF4-FFF2-40B4-BE49-F238E27FC236}">
                <a16:creationId xmlns:a16="http://schemas.microsoft.com/office/drawing/2014/main" id="{B1852A7B-4188-45F9-9551-C493ACDD9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476" y="233760"/>
            <a:ext cx="2358159" cy="237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ficher l’image source">
            <a:extLst>
              <a:ext uri="{FF2B5EF4-FFF2-40B4-BE49-F238E27FC236}">
                <a16:creationId xmlns:a16="http://schemas.microsoft.com/office/drawing/2014/main" id="{80DDEE21-55F1-45AC-A115-4AEE40714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157" y="1837416"/>
            <a:ext cx="2358159" cy="135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55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35755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Février  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7D0E90A3-AE80-49D9-8370-9AD5FD106B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23385" y="3765955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7E5B966-711D-43DC-9DE0-35E864FB1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258796" y="3823465"/>
            <a:ext cx="844486" cy="79769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CAC5093-E72C-44A4-B418-D8DD48B738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13342" y="3799888"/>
            <a:ext cx="844486" cy="79769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24DF04C-9D4F-419A-915D-48DC54D17B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66919" y="3843592"/>
            <a:ext cx="844486" cy="79769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E9BE53F-DCE7-4AA1-BEFA-5CAEB2BF0F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05219" y="3765954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9AFF91AF-6EEA-4D3B-8260-2C1E57A46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67" y="3790966"/>
            <a:ext cx="778024" cy="862691"/>
          </a:xfrm>
          <a:prstGeom prst="rect">
            <a:avLst/>
          </a:prstGeom>
        </p:spPr>
      </p:pic>
      <p:pic>
        <p:nvPicPr>
          <p:cNvPr id="23" name="Picture 20" descr="Résultat d’images pour dessinc'est les vacances d'hiver">
            <a:extLst>
              <a:ext uri="{FF2B5EF4-FFF2-40B4-BE49-F238E27FC236}">
                <a16:creationId xmlns:a16="http://schemas.microsoft.com/office/drawing/2014/main" id="{C88AE3F5-CD4E-405B-8413-059F48041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78" b="96667" l="1380" r="970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5606">
            <a:off x="1162235" y="5475526"/>
            <a:ext cx="2527033" cy="96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3C103E49-C919-4376-B394-F9BEAE1A49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89693" y="3765953"/>
            <a:ext cx="844486" cy="79769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B97FA6A6-009B-402C-B4C3-BBAE7D55D8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407859" y="3765952"/>
            <a:ext cx="844486" cy="797695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DDD01471-5710-48E0-A311-FDB68D1BC2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19233" y="3790966"/>
            <a:ext cx="844486" cy="797695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76E82B14-3CBF-4111-BB5C-209CD7737B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37399" y="3766153"/>
            <a:ext cx="844486" cy="797695"/>
          </a:xfrm>
          <a:prstGeom prst="rect">
            <a:avLst/>
          </a:prstGeom>
        </p:spPr>
      </p:pic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C004FFA0-7926-4C7B-B1AE-0E5F2B311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7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0064" y="210404"/>
            <a:ext cx="2141875" cy="231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fficher l’image source">
            <a:extLst>
              <a:ext uri="{FF2B5EF4-FFF2-40B4-BE49-F238E27FC236}">
                <a16:creationId xmlns:a16="http://schemas.microsoft.com/office/drawing/2014/main" id="{92EC94C1-D061-4E66-864B-1620D7B05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771" y="255513"/>
            <a:ext cx="1188484" cy="253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ficher l’image source">
            <a:extLst>
              <a:ext uri="{FF2B5EF4-FFF2-40B4-BE49-F238E27FC236}">
                <a16:creationId xmlns:a16="http://schemas.microsoft.com/office/drawing/2014/main" id="{0D72749D-BA81-4C9F-B116-C21258DC3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97445">
            <a:off x="6396435" y="1061773"/>
            <a:ext cx="3419513" cy="138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228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727707"/>
              </p:ext>
            </p:extLst>
          </p:nvPr>
        </p:nvGraphicFramePr>
        <p:xfrm>
          <a:off x="143639" y="161754"/>
          <a:ext cx="10225142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</a:t>
                      </a: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Mars   2022</a:t>
                      </a: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Mars   2020</a:t>
                      </a: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8EBBE0FD-502F-497C-8EA3-965E4325B5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60344" y="3860846"/>
            <a:ext cx="844486" cy="79769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9B5631B-D7CB-494B-B72A-5A52C73DDE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75386" y="3857971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23E7E20D-C39B-4F44-9EC6-E997A639B3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18251" y="3792974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894A1F1-4E42-4012-9704-1200FEC5E4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290428" y="3792974"/>
            <a:ext cx="844486" cy="79769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16ED684C-4F77-4B04-B3C5-32DC05B62E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383" y="3748347"/>
            <a:ext cx="730249" cy="94530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4A836DC-7683-451A-A65B-520CAC0681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186" y="3763225"/>
            <a:ext cx="778024" cy="86269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18517FD-148B-469D-9F9B-4DD23CEA2E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28" y="3825472"/>
            <a:ext cx="778024" cy="862691"/>
          </a:xfrm>
          <a:prstGeom prst="rect">
            <a:avLst/>
          </a:prstGeom>
        </p:spPr>
      </p:pic>
      <p:pic>
        <p:nvPicPr>
          <p:cNvPr id="21" name="Picture 16" descr="Résultat d’images pour dessinc'est les vacances d'hiver">
            <a:extLst>
              <a:ext uri="{FF2B5EF4-FFF2-40B4-BE49-F238E27FC236}">
                <a16:creationId xmlns:a16="http://schemas.microsoft.com/office/drawing/2014/main" id="{B4FD0A42-9F92-4E12-933B-FEAD4FBB4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386" y="5065629"/>
            <a:ext cx="1904688" cy="188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4D37650-B1ED-4E97-B5F3-D4DEB7CAE5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32015" y="3780657"/>
            <a:ext cx="844486" cy="79769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27FCC14-C64D-41CD-A10D-629A7CFE4F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63557" y="3822153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0DE93AE-593C-4D51-8A6E-99FE060D18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49051" y="3792974"/>
            <a:ext cx="844486" cy="79769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E858F90-C60D-4CAB-9579-C49F8C933577}"/>
              </a:ext>
            </a:extLst>
          </p:cNvPr>
          <p:cNvSpPr txBox="1"/>
          <p:nvPr/>
        </p:nvSpPr>
        <p:spPr>
          <a:xfrm rot="16200000">
            <a:off x="6100866" y="5520255"/>
            <a:ext cx="1880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Comic Sans MS" panose="030F0702030302020204" pitchFamily="66" charset="0"/>
              </a:rPr>
              <a:t>Fête des grands-mères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6EACC23-6BCD-47E0-A8AF-6199950912E0}"/>
              </a:ext>
            </a:extLst>
          </p:cNvPr>
          <p:cNvSpPr txBox="1"/>
          <p:nvPr/>
        </p:nvSpPr>
        <p:spPr>
          <a:xfrm>
            <a:off x="1090830" y="4822849"/>
            <a:ext cx="1237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Delius Swash Caps" panose="02000603000000000000" pitchFamily="2" charset="0"/>
              </a:rPr>
              <a:t>Mardi Gras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2CB6B280-102B-4B23-8F44-A17F5C918B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0" y="161755"/>
            <a:ext cx="3365540" cy="1766908"/>
          </a:xfrm>
          <a:prstGeom prst="rect">
            <a:avLst/>
          </a:prstGeom>
        </p:spPr>
      </p:pic>
      <p:pic>
        <p:nvPicPr>
          <p:cNvPr id="2050" name="Picture 2" descr="Afficher l’image source">
            <a:extLst>
              <a:ext uri="{FF2B5EF4-FFF2-40B4-BE49-F238E27FC236}">
                <a16:creationId xmlns:a16="http://schemas.microsoft.com/office/drawing/2014/main" id="{0365D475-C82B-42B3-80B7-4ABFF4AF0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1938">
            <a:off x="1114048" y="5203808"/>
            <a:ext cx="1043913" cy="5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’image source">
            <a:extLst>
              <a:ext uri="{FF2B5EF4-FFF2-40B4-BE49-F238E27FC236}">
                <a16:creationId xmlns:a16="http://schemas.microsoft.com/office/drawing/2014/main" id="{6776CA80-FAEC-4FB5-817F-A42D3BEAB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30" y="1241134"/>
            <a:ext cx="1321886" cy="182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ficher l’image source">
            <a:extLst>
              <a:ext uri="{FF2B5EF4-FFF2-40B4-BE49-F238E27FC236}">
                <a16:creationId xmlns:a16="http://schemas.microsoft.com/office/drawing/2014/main" id="{78A4BCEE-516B-4587-85F1-AC4559BA30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1"/>
          <a:stretch/>
        </p:blipFill>
        <p:spPr bwMode="auto">
          <a:xfrm>
            <a:off x="7732088" y="353750"/>
            <a:ext cx="2380268" cy="204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655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389465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Mars  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/>
          <p:cNvSpPr>
            <a:spLocks noChangeAspect="1" noChangeArrowheads="1"/>
          </p:cNvSpPr>
          <p:nvPr/>
        </p:nvSpPr>
        <p:spPr bwMode="auto">
          <a:xfrm>
            <a:off x="7309025" y="6048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10"/>
          <p:cNvSpPr>
            <a:spLocks noChangeAspect="1" noChangeArrowheads="1"/>
          </p:cNvSpPr>
          <p:nvPr/>
        </p:nvSpPr>
        <p:spPr bwMode="auto">
          <a:xfrm>
            <a:off x="7461425" y="21288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5AFC263-F136-475F-90E8-155123FEBF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3791809"/>
            <a:ext cx="778024" cy="8626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1542DFF-C222-4921-95E5-79F6501673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5" y="3788959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2958A36-1D6D-4529-83A8-62ECA5105D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62" y="3756459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6E8F20F-4936-48C3-912D-50742DE1DB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835" y="3780754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587E244-5E0A-45D7-AF1F-8561D88F30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757" y="3733878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4476A27-3A6A-4E18-8846-F17955B008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746" y="3798007"/>
            <a:ext cx="778024" cy="86269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C8680CDA-6AE7-4D4E-8405-3F150A36B8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32879" y="3788958"/>
            <a:ext cx="844486" cy="797695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90DC1551-7FFE-42B5-8EEA-02FC1C5819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284680" y="3788958"/>
            <a:ext cx="844486" cy="79769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AB8F1DA0-A356-46DF-B0E2-F6220EA32CCB}"/>
              </a:ext>
            </a:extLst>
          </p:cNvPr>
          <p:cNvSpPr txBox="1"/>
          <p:nvPr/>
        </p:nvSpPr>
        <p:spPr>
          <a:xfrm>
            <a:off x="7461425" y="558018"/>
            <a:ext cx="2503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latin typeface="Delius Swash Caps" panose="02000603000000000000" pitchFamily="2" charset="0"/>
              </a:rPr>
              <a:t>Semaine du jardinage</a:t>
            </a:r>
          </a:p>
          <a:p>
            <a:pPr algn="ctr"/>
            <a:r>
              <a:rPr lang="fr-FR" sz="1800" b="1" dirty="0">
                <a:latin typeface="Delius Swash Caps" panose="02000603000000000000" pitchFamily="2" charset="0"/>
              </a:rPr>
              <a:t>du 15 au 20 mars 2022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1B8FF4C-E86F-4FA3-9038-82DC9F364D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477" y="3736219"/>
            <a:ext cx="785753" cy="94059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8A73E70-A6BB-4146-913C-08DAB93677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256" y="4859879"/>
            <a:ext cx="997026" cy="101851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48D755A-DE8B-4830-B61B-E5930D6157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8000" y1="15434" x2="52750" y2="22830"/>
                        <a14:foregroundMark x1="46500" y1="27331" x2="50000" y2="18971"/>
                        <a14:foregroundMark x1="27000" y1="81672" x2="39750" y2="70418"/>
                        <a14:foregroundMark x1="15000" y1="81672" x2="70250" y2="85209"/>
                        <a14:foregroundMark x1="86250" y1="81350" x2="86250" y2="81350"/>
                        <a14:foregroundMark x1="89500" y1="83280" x2="89500" y2="83280"/>
                        <a14:foregroundMark x1="93000" y1="81672" x2="93000" y2="81672"/>
                        <a14:foregroundMark x1="14500" y1="74277" x2="17000" y2="61415"/>
                        <a14:foregroundMark x1="14250" y1="5145" x2="13000" y2="63344"/>
                        <a14:foregroundMark x1="89750" y1="79421" x2="89750" y2="79421"/>
                        <a14:foregroundMark x1="95000" y1="83601" x2="95000" y2="83601"/>
                        <a14:foregroundMark x1="90750" y1="81350" x2="90750" y2="81350"/>
                        <a14:foregroundMark x1="82500" y1="81350" x2="99000" y2="76849"/>
                        <a14:foregroundMark x1="83250" y1="85852" x2="99750" y2="78778"/>
                        <a14:foregroundMark x1="84000" y1="82315" x2="98250" y2="84244"/>
                        <a14:foregroundMark x1="64500" y1="84887" x2="72250" y2="81350"/>
                        <a14:foregroundMark x1="80500" y1="79421" x2="87000" y2="74277"/>
                        <a14:foregroundMark x1="84000" y1="75241" x2="91500" y2="78778"/>
                        <a14:foregroundMark x1="24500" y1="68167" x2="29000" y2="74598"/>
                        <a14:foregroundMark x1="34250" y1="67203" x2="22000" y2="75241"/>
                        <a14:foregroundMark x1="24250" y1="67846" x2="28000" y2="71704"/>
                        <a14:foregroundMark x1="9250" y1="59807" x2="8750" y2="80064"/>
                        <a14:foregroundMark x1="8000" y1="72669" x2="23000" y2="71704"/>
                        <a14:foregroundMark x1="19750" y1="60450" x2="18750" y2="76849"/>
                        <a14:foregroundMark x1="10000" y1="58521" x2="24500" y2="61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284" y="1227539"/>
            <a:ext cx="1800002" cy="139950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402EE5B-5422-46DB-9DEE-768577235B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42547" y="3780754"/>
            <a:ext cx="844486" cy="797695"/>
          </a:xfrm>
          <a:prstGeom prst="rect">
            <a:avLst/>
          </a:prstGeom>
        </p:spPr>
      </p:pic>
      <p:pic>
        <p:nvPicPr>
          <p:cNvPr id="3074" name="Picture 2" descr="Afficher l’image source">
            <a:extLst>
              <a:ext uri="{FF2B5EF4-FFF2-40B4-BE49-F238E27FC236}">
                <a16:creationId xmlns:a16="http://schemas.microsoft.com/office/drawing/2014/main" id="{FD01084B-D1D9-440A-9D6F-9C34D38B5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10" y="353749"/>
            <a:ext cx="1512090" cy="151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6CB7777D-B01D-4666-92BC-C80388BA7F00}"/>
              </a:ext>
            </a:extLst>
          </p:cNvPr>
          <p:cNvSpPr txBox="1"/>
          <p:nvPr/>
        </p:nvSpPr>
        <p:spPr>
          <a:xfrm>
            <a:off x="420080" y="1604123"/>
            <a:ext cx="2335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latin typeface="Delius Swash Caps" panose="02000603000000000000" pitchFamily="2" charset="0"/>
              </a:rPr>
              <a:t>LPO</a:t>
            </a:r>
          </a:p>
          <a:p>
            <a:pPr algn="ctr"/>
            <a:r>
              <a:rPr lang="fr-FR" sz="1800" b="1" dirty="0">
                <a:latin typeface="Delius Swash Caps" panose="02000603000000000000" pitchFamily="2" charset="0"/>
              </a:rPr>
              <a:t>La nuit de la chouette et ses amours.</a:t>
            </a:r>
          </a:p>
        </p:txBody>
      </p:sp>
    </p:spTree>
    <p:extLst>
      <p:ext uri="{BB962C8B-B14F-4D97-AF65-F5344CB8AC3E}">
        <p14:creationId xmlns:p14="http://schemas.microsoft.com/office/powerpoint/2010/main" val="4290330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760283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    Mars  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964898" y="344833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9" name="Picture 6" descr="Résultat d’images pour clipart heure d'hiv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50774">
                        <a14:foregroundMark x1="15789" y1="17500" x2="30960" y2="9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624364" y="5715432"/>
            <a:ext cx="882181" cy="87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45E6A87-3123-4897-98A7-19CED2C3C452}"/>
              </a:ext>
            </a:extLst>
          </p:cNvPr>
          <p:cNvSpPr txBox="1"/>
          <p:nvPr/>
        </p:nvSpPr>
        <p:spPr>
          <a:xfrm>
            <a:off x="90824" y="5778819"/>
            <a:ext cx="110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Printemps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F84024-08BE-4995-BAA5-D71F354EBAF4}"/>
              </a:ext>
            </a:extLst>
          </p:cNvPr>
          <p:cNvSpPr txBox="1"/>
          <p:nvPr/>
        </p:nvSpPr>
        <p:spPr>
          <a:xfrm>
            <a:off x="2150038" y="5702631"/>
            <a:ext cx="10674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Journée mondiale de l’eau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8D6BB22-EE8B-4E7D-8FD0-9177B6C1ED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608" y="4862677"/>
            <a:ext cx="564465" cy="81283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BE4B905-8CD9-41A0-852E-F3BFFABBB6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55101" y="3802048"/>
            <a:ext cx="844486" cy="79769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4F118AFA-24BA-4C05-8176-DFF9E1431E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68229" y="3791808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7EBC51F-4714-4781-88E6-55FD5D118C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3791809"/>
            <a:ext cx="778024" cy="86269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BA8E87B1-F93E-4F69-8A81-35B338FF33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52" y="3761267"/>
            <a:ext cx="778024" cy="862691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64A665AB-C304-4206-9922-98F912A69D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46" y="3769551"/>
            <a:ext cx="778024" cy="86269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1D7B4FAD-BD53-47EA-A175-18A4EE7062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617" y="3820564"/>
            <a:ext cx="778024" cy="862691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60F7176-FAB7-4F35-A8C0-0655919C95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518" y="3780355"/>
            <a:ext cx="778024" cy="862691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7C8CDE06-99C4-4D5A-9333-C58AFCD135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74" y="3820564"/>
            <a:ext cx="778024" cy="86269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CB18D01-71C0-4F4F-91A0-CEC63D302D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19572" r="8447" b="31893"/>
          <a:stretch/>
        </p:blipFill>
        <p:spPr>
          <a:xfrm>
            <a:off x="6677618" y="172994"/>
            <a:ext cx="3675583" cy="211952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49F551A-61E5-41A6-8949-5F113E11A9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422398" y="3824306"/>
            <a:ext cx="844486" cy="79769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EFB9C68-A960-4FA5-8D87-D5B3783A3F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319" y="3651654"/>
            <a:ext cx="1143000" cy="11430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557522B-7F05-40C4-B4FF-3115972390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98" y="259592"/>
            <a:ext cx="2778384" cy="2417194"/>
          </a:xfrm>
          <a:prstGeom prst="rect">
            <a:avLst/>
          </a:prstGeom>
        </p:spPr>
      </p:pic>
      <p:pic>
        <p:nvPicPr>
          <p:cNvPr id="1028" name="Picture 4" descr="Afficher l’image source">
            <a:extLst>
              <a:ext uri="{FF2B5EF4-FFF2-40B4-BE49-F238E27FC236}">
                <a16:creationId xmlns:a16="http://schemas.microsoft.com/office/drawing/2014/main" id="{3405FCF2-ED1B-423E-8FAE-0A9EB49CD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" t="27853" r="76775" b="27818"/>
          <a:stretch/>
        </p:blipFill>
        <p:spPr bwMode="auto">
          <a:xfrm>
            <a:off x="160113" y="4738973"/>
            <a:ext cx="1034462" cy="103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EBBF4CA-BE28-4FF7-AAE0-920D1B88F6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00" b="99800" l="0" r="100000">
                        <a14:foregroundMark x1="11000" y1="80800" x2="23800" y2="97000"/>
                        <a14:foregroundMark x1="24400" y1="77800" x2="25000" y2="8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792" y="5922393"/>
            <a:ext cx="1354514" cy="1354514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C0A7B2BD-17A2-4580-97CC-5F35EA0761F0}"/>
              </a:ext>
            </a:extLst>
          </p:cNvPr>
          <p:cNvSpPr txBox="1"/>
          <p:nvPr/>
        </p:nvSpPr>
        <p:spPr>
          <a:xfrm>
            <a:off x="6331956" y="5517209"/>
            <a:ext cx="917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HEURE D’ETE</a:t>
            </a:r>
          </a:p>
        </p:txBody>
      </p:sp>
    </p:spTree>
    <p:extLst>
      <p:ext uri="{BB962C8B-B14F-4D97-AF65-F5344CB8AC3E}">
        <p14:creationId xmlns:p14="http://schemas.microsoft.com/office/powerpoint/2010/main" val="2304353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756731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2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</a:t>
                      </a: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 Avril  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Avril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4E4DBA75-3D62-4F2E-9852-9CB1E3489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394" y="3811094"/>
            <a:ext cx="778024" cy="86269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2E220D69-E15A-4346-BC93-33AF977C66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120" y="3829216"/>
            <a:ext cx="778024" cy="862691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98E97711-9D55-4D43-B600-71723A6692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571" y="3811093"/>
            <a:ext cx="778024" cy="862691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9FCDB0F1-D19A-4A0C-B7E6-2178575381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364" y="3786058"/>
            <a:ext cx="778024" cy="862691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10059EB2-6514-425D-8A56-218F1BBAD8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06368" y="3818555"/>
            <a:ext cx="844486" cy="797695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27A40AC-84AF-48ED-B8EE-D8D2AF47AA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36575" y="3818554"/>
            <a:ext cx="844486" cy="7976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26769EF-2AAF-4108-AD4F-99FF9CB6A6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056" y="3767636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96A3088-3FA8-4D85-BBD1-3D2FD80F7E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557" y="3779359"/>
            <a:ext cx="778024" cy="86269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F86388C-F6FC-45C6-B87B-D62462E9BF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5" y="3794010"/>
            <a:ext cx="620932" cy="940593"/>
          </a:xfrm>
          <a:prstGeom prst="rect">
            <a:avLst/>
          </a:prstGeom>
        </p:spPr>
      </p:pic>
      <p:pic>
        <p:nvPicPr>
          <p:cNvPr id="2050" name="Picture 2" descr="Afficher l’image source">
            <a:extLst>
              <a:ext uri="{FF2B5EF4-FFF2-40B4-BE49-F238E27FC236}">
                <a16:creationId xmlns:a16="http://schemas.microsoft.com/office/drawing/2014/main" id="{06B68254-FEA8-44C3-9738-BD7B6EACD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56" b="97653" l="13713" r="896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38" y="170047"/>
            <a:ext cx="2814439" cy="252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D321E5B-91E3-4941-898C-66CF0DF222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418" y="3802624"/>
            <a:ext cx="821669" cy="915873"/>
          </a:xfrm>
          <a:prstGeom prst="rect">
            <a:avLst/>
          </a:prstGeom>
        </p:spPr>
      </p:pic>
      <p:pic>
        <p:nvPicPr>
          <p:cNvPr id="4100" name="Picture 4" descr="Afficher l’image source">
            <a:extLst>
              <a:ext uri="{FF2B5EF4-FFF2-40B4-BE49-F238E27FC236}">
                <a16:creationId xmlns:a16="http://schemas.microsoft.com/office/drawing/2014/main" id="{7CEB9CC0-4E58-4EA7-A449-99A98D319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367" y="291224"/>
            <a:ext cx="2493271" cy="144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fficher l’image source">
            <a:extLst>
              <a:ext uri="{FF2B5EF4-FFF2-40B4-BE49-F238E27FC236}">
                <a16:creationId xmlns:a16="http://schemas.microsoft.com/office/drawing/2014/main" id="{9AA6D3C0-2FF5-4C02-AAB5-D43F1F41D3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5" b="4045"/>
          <a:stretch/>
        </p:blipFill>
        <p:spPr bwMode="auto">
          <a:xfrm>
            <a:off x="2241781" y="4938751"/>
            <a:ext cx="926199" cy="116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7434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2839</TotalTime>
  <Words>165</Words>
  <Application>Microsoft Office PowerPoint</Application>
  <PresentationFormat>Personnalisé</PresentationFormat>
  <Paragraphs>123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Delius Swash Caps</vt:lpstr>
      <vt:lpstr>Pictchou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BARBARA SR</dc:creator>
  <cp:lastModifiedBy>Barbara Robin</cp:lastModifiedBy>
  <cp:revision>274</cp:revision>
  <cp:lastPrinted>2018-12-22T20:19:41Z</cp:lastPrinted>
  <dcterms:created xsi:type="dcterms:W3CDTF">2015-08-24T11:07:16Z</dcterms:created>
  <dcterms:modified xsi:type="dcterms:W3CDTF">2021-07-21T14:06:40Z</dcterms:modified>
</cp:coreProperties>
</file>