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32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C788-3C82-4691-92AE-23D46852D719}" type="datetimeFigureOut">
              <a:rPr lang="fr-CH" smtClean="0"/>
              <a:t>06.06.2018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90C7-1A65-4BE4-986F-6AC9381EA172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C788-3C82-4691-92AE-23D46852D719}" type="datetimeFigureOut">
              <a:rPr lang="fr-CH" smtClean="0"/>
              <a:t>06.06.2018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90C7-1A65-4BE4-986F-6AC9381EA172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C788-3C82-4691-92AE-23D46852D719}" type="datetimeFigureOut">
              <a:rPr lang="fr-CH" smtClean="0"/>
              <a:t>06.06.2018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90C7-1A65-4BE4-986F-6AC9381EA172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C788-3C82-4691-92AE-23D46852D719}" type="datetimeFigureOut">
              <a:rPr lang="fr-CH" smtClean="0"/>
              <a:t>06.06.2018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90C7-1A65-4BE4-986F-6AC9381EA172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C788-3C82-4691-92AE-23D46852D719}" type="datetimeFigureOut">
              <a:rPr lang="fr-CH" smtClean="0"/>
              <a:t>06.06.2018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90C7-1A65-4BE4-986F-6AC9381EA172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C788-3C82-4691-92AE-23D46852D719}" type="datetimeFigureOut">
              <a:rPr lang="fr-CH" smtClean="0"/>
              <a:t>06.06.2018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90C7-1A65-4BE4-986F-6AC9381EA172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C788-3C82-4691-92AE-23D46852D719}" type="datetimeFigureOut">
              <a:rPr lang="fr-CH" smtClean="0"/>
              <a:t>06.06.2018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90C7-1A65-4BE4-986F-6AC9381EA172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C788-3C82-4691-92AE-23D46852D719}" type="datetimeFigureOut">
              <a:rPr lang="fr-CH" smtClean="0"/>
              <a:t>06.06.2018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90C7-1A65-4BE4-986F-6AC9381EA172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C788-3C82-4691-92AE-23D46852D719}" type="datetimeFigureOut">
              <a:rPr lang="fr-CH" smtClean="0"/>
              <a:t>06.06.2018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90C7-1A65-4BE4-986F-6AC9381EA172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C788-3C82-4691-92AE-23D46852D719}" type="datetimeFigureOut">
              <a:rPr lang="fr-CH" smtClean="0"/>
              <a:t>06.06.2018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90C7-1A65-4BE4-986F-6AC9381EA172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C788-3C82-4691-92AE-23D46852D719}" type="datetimeFigureOut">
              <a:rPr lang="fr-CH" smtClean="0"/>
              <a:t>06.06.2018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90C7-1A65-4BE4-986F-6AC9381EA172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EC788-3C82-4691-92AE-23D46852D719}" type="datetimeFigureOut">
              <a:rPr lang="fr-CH" smtClean="0"/>
              <a:t>06.06.2018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90C7-1A65-4BE4-986F-6AC9381EA172}" type="slidenum">
              <a:rPr lang="fr-CH" smtClean="0"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anneau clas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" y="1"/>
            <a:ext cx="9904763" cy="6885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Format A4 (210 x 297 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Mélissa Hanna</dc:creator>
  <cp:lastModifiedBy>Mélissa Hanna</cp:lastModifiedBy>
  <cp:revision>1</cp:revision>
  <dcterms:created xsi:type="dcterms:W3CDTF">2018-06-06T15:11:21Z</dcterms:created>
  <dcterms:modified xsi:type="dcterms:W3CDTF">2018-06-06T15:14:01Z</dcterms:modified>
</cp:coreProperties>
</file>