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9" r:id="rId3"/>
    <p:sldId id="377" r:id="rId4"/>
    <p:sldId id="378" r:id="rId5"/>
    <p:sldId id="356" r:id="rId6"/>
    <p:sldId id="379" r:id="rId7"/>
    <p:sldId id="302" r:id="rId8"/>
    <p:sldId id="380" r:id="rId9"/>
    <p:sldId id="381" r:id="rId10"/>
    <p:sldId id="353" r:id="rId11"/>
    <p:sldId id="376" r:id="rId12"/>
    <p:sldId id="35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 varScale="1">
        <p:scale>
          <a:sx n="108" d="100"/>
          <a:sy n="108" d="100"/>
        </p:scale>
        <p:origin x="82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8738-3B46-45B8-9F51-DC30949D3C9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9886-3185-42E2-A4F3-204E35525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6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Naissance et expansion de l’islam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</a:t>
            </a:r>
            <a:r>
              <a:rPr lang="fr-FR"/>
              <a:t>- </a:t>
            </a:r>
            <a:r>
              <a:rPr lang="fr-FR" i="1"/>
              <a:t>Histoire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La civilisation arabo-musulmane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En résumé...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492461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le monde musulman,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calife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est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chef politique et religieux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pPr lvl="0"/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civilisation arabo-musulmane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rayonnante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grâce au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commerce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Les marchands achètent et revendent de l’ivoire, des étoffes, des épices et de la soie.</a:t>
            </a:r>
          </a:p>
        </p:txBody>
      </p:sp>
    </p:spTree>
    <p:extLst>
      <p:ext uri="{BB962C8B-B14F-4D97-AF65-F5344CB8AC3E}">
        <p14:creationId xmlns:p14="http://schemas.microsoft.com/office/powerpoint/2010/main" val="34257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En résumé...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49246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sciences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ont une place importante dans la société, et les scientifiques arabes s’intéressent à tous les domaines.</a:t>
            </a:r>
          </a:p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mathématiciens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arabes ont notamment inventé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chiffres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qu’on utilise aujourd’hui.</a:t>
            </a:r>
          </a:p>
        </p:txBody>
      </p:sp>
    </p:spTree>
    <p:extLst>
      <p:ext uri="{BB962C8B-B14F-4D97-AF65-F5344CB8AC3E}">
        <p14:creationId xmlns:p14="http://schemas.microsoft.com/office/powerpoint/2010/main" val="34081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Notre séance portait sur la période du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790CB0-CF00-4969-850D-B33FB21B198B}"/>
              </a:ext>
            </a:extLst>
          </p:cNvPr>
          <p:cNvSpPr txBox="1"/>
          <p:nvPr/>
        </p:nvSpPr>
        <p:spPr>
          <a:xfrm>
            <a:off x="0" y="58477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moyen âge</a:t>
            </a: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F4B71C-F5A4-4C3D-8B16-C7C9840DD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4" r="28147"/>
          <a:stretch/>
        </p:blipFill>
        <p:spPr>
          <a:xfrm>
            <a:off x="-1017" y="3789040"/>
            <a:ext cx="9145017" cy="21602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6E9653-4F3E-4372-8564-6D1170D0D677}"/>
              </a:ext>
            </a:extLst>
          </p:cNvPr>
          <p:cNvSpPr txBox="1"/>
          <p:nvPr/>
        </p:nvSpPr>
        <p:spPr>
          <a:xfrm>
            <a:off x="0" y="11695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Entourons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 ce que nous avons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évoqué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99B430E-012B-4C89-9746-FC863D63D520}"/>
              </a:ext>
            </a:extLst>
          </p:cNvPr>
          <p:cNvSpPr/>
          <p:nvPr/>
        </p:nvSpPr>
        <p:spPr>
          <a:xfrm>
            <a:off x="4427984" y="4077072"/>
            <a:ext cx="1008112" cy="975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9" grpId="0"/>
      <p:bldP spid="9" grpId="1"/>
      <p:bldP spid="10" grpId="0"/>
      <p:bldP spid="10" grpId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Nous continuons notre leçon d’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histoire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A4702-EECA-430B-81E3-C796AB89CA58}"/>
              </a:ext>
            </a:extLst>
          </p:cNvPr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Cette leçon porte sur...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7263CD-3A2D-419D-B7AC-1D7C6BC8E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585" y="1916832"/>
            <a:ext cx="17849444" cy="10081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A6A5BE-1304-4FB1-86D7-5ED6AB45A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248829" y="3933056"/>
            <a:ext cx="38248810" cy="21602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9790CB0-CF00-4969-850D-B33FB21B198B}"/>
              </a:ext>
            </a:extLst>
          </p:cNvPr>
          <p:cNvSpPr txBox="1"/>
          <p:nvPr/>
        </p:nvSpPr>
        <p:spPr>
          <a:xfrm>
            <a:off x="4283968" y="47216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le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moyen âge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0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3.05504 0.02129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6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1.48148E-6 L 2.17413 1.48148E-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7" grpId="0"/>
      <p:bldP spid="7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Souvenons-nous…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492461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Après huit ans de combat, Mahomet reconquiert la Mecque. Il y entre en vainqueur en 630. À sa mort, en 632,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toute l’Arabie est convertie à l’islam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pPr lvl="0"/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Arabes entreprennent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conquérir un vaste territoire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afin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diffuser l’islam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unir les tribus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arabes et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étendre leur empire commercial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3200" i="1" dirty="0">
                <a:solidFill>
                  <a:prstClr val="black"/>
                </a:solidFill>
                <a:latin typeface="Maiandra GD" panose="020E0502030308020204" pitchFamily="34" charset="0"/>
              </a:rPr>
              <a:t>Souvenons-nous…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49246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Après un siècle de batailles,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empire arabe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s’étend tout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autour de la Méditerranée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Plusieurs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défaites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importantes mettent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fin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à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expansion musulmane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et notamment la défaite contre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Francs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menés par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Charles Martel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732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Poitiers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3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CE8AED-C5A8-4E30-9FD9-3D3134CE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3647"/>
            <a:ext cx="9144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aujourd’hui voir que pendant des siècles, la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civilisation arabo-musulmane 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a été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rayonnante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80293F-D7DA-45E2-8B2C-EED926947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976545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		    grâce à son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commerce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pic>
        <p:nvPicPr>
          <p:cNvPr id="6" name="Image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BB7F204C-B6C6-4111-A88A-54ECFEC0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59752"/>
            <a:ext cx="3961194" cy="26235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8AEDEA-7477-46DC-A095-B17E02A4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983584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		    					 et également aux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connaissances scientifiques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9" name="Image 8" descr="Une image contenant tapis&#10;&#10;Description générée automatiquement">
            <a:extLst>
              <a:ext uri="{FF2B5EF4-FFF2-40B4-BE49-F238E27FC236}">
                <a16:creationId xmlns:a16="http://schemas.microsoft.com/office/drawing/2014/main" id="{B033D3E1-A10F-409F-A641-792D53B2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74448"/>
            <a:ext cx="2980248" cy="38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CE8AED-C5A8-4E30-9FD9-3D3134CE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3647"/>
            <a:ext cx="9144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aujourd’hui voir que pendant des siècles, la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civilisation arabo-musulmane 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a été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rayonnante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80293F-D7DA-45E2-8B2C-EED926947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976545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		    grâce à son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commerce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8AEDEA-7477-46DC-A095-B17E02A4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983584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		    					 et également aux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connaissances scientifiques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F76855-C1A9-4AF9-926C-345050B77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1" y="1970815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			       		 	    qui vous permettra de faire ces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exercices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204CB9-54CC-4F49-99F2-ABF59507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9" y="2966288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02468A-DF80-408A-9FD7-A2635705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" y="1478373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			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 	    	     	 Pour cela, vous allez lire une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fiche documentaire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BFD0EF-B213-4851-9DE1-BF1D6204F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780928"/>
            <a:ext cx="3126661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0CB88A-F01F-40C5-A5B4-CFD3B3698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4548080"/>
            <a:ext cx="4680520" cy="1350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42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-1" y="-3647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1A4E6-7DE8-408E-B83F-F4B616ED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128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a) Quel est le rôle du calife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A78373-FD5A-46E2-93DC-E8CBE182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893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Le calife est chargé de faire appliquer les décisions de l’émir.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3E4F59-9CC3-4446-AAE3-9A42F3BC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96153"/>
            <a:ext cx="55781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b) Quelles sont les trois villes les plus importantes pour le commerce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B7F67-774B-493A-B873-C6E75CEF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76962"/>
            <a:ext cx="55781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Les trois villes les plus importantes pour le commerce sont Bagdad, Le Caire et Alexandrie.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F9FA5D-1F40-443D-88F7-F1EECE7BA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780928"/>
            <a:ext cx="3126661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57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-1" y="-3647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1A4E6-7DE8-408E-B83F-F4B616ED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128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c) Quels produits les Arabes revendent-ils autour de la Méditerranée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A78373-FD5A-46E2-93DC-E8CBE182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58784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Autour de la Méditerranée, les Arabes revendent de l’ivoire, des étoffes précieuses, des épices et de la soie.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3E4F59-9CC3-4446-AAE3-9A42F3BC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00319"/>
            <a:ext cx="5578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d) Qui encourage les sciences dans le monde musulman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B7F67-774B-493A-B873-C6E75CEF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177537"/>
            <a:ext cx="5578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Les sciences sont encouragées par les califes.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F9FA5D-1F40-443D-88F7-F1EECE7BA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780928"/>
            <a:ext cx="3126661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02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-1" y="-3647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1A4E6-7DE8-408E-B83F-F4B616ED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128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e) Quelle invention doit-on aux mathématiciens arabes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A78373-FD5A-46E2-93DC-E8CBE182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58784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Les mathématiciens arabes ont inventé les chiffres que nous utilisons.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F9FA5D-1F40-443D-88F7-F1EECE7BA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780928"/>
            <a:ext cx="3126661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72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492</Words>
  <Application>Microsoft Office PowerPoint</Application>
  <PresentationFormat>Affichage à l'écran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Maiandra GD</vt:lpstr>
      <vt:lpstr>Thème Office</vt:lpstr>
      <vt:lpstr>Naissance et expansion de l’islam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127</cp:revision>
  <dcterms:created xsi:type="dcterms:W3CDTF">2013-01-27T09:55:18Z</dcterms:created>
  <dcterms:modified xsi:type="dcterms:W3CDTF">2020-04-29T09:10:49Z</dcterms:modified>
</cp:coreProperties>
</file>