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102" y="57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8243-B0A5-4930-88B5-3375110AFFCC}" type="datetimeFigureOut">
              <a:rPr lang="fr-FR" smtClean="0"/>
              <a:t>27/07/2015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66F-677A-4C04-890E-36912F255B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69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8243-B0A5-4930-88B5-3375110AFFCC}" type="datetimeFigureOut">
              <a:rPr lang="fr-FR" smtClean="0"/>
              <a:t>27/07/2015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66F-677A-4C04-890E-36912F255B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00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8243-B0A5-4930-88B5-3375110AFFCC}" type="datetimeFigureOut">
              <a:rPr lang="fr-FR" smtClean="0"/>
              <a:t>27/07/2015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66F-677A-4C04-890E-36912F255B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262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8243-B0A5-4930-88B5-3375110AFFCC}" type="datetimeFigureOut">
              <a:rPr lang="fr-FR" smtClean="0"/>
              <a:t>27/07/2015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66F-677A-4C04-890E-36912F255B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331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8243-B0A5-4930-88B5-3375110AFFCC}" type="datetimeFigureOut">
              <a:rPr lang="fr-FR" smtClean="0"/>
              <a:t>27/07/2015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66F-677A-4C04-890E-36912F255B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33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8243-B0A5-4930-88B5-3375110AFFCC}" type="datetimeFigureOut">
              <a:rPr lang="fr-FR" smtClean="0"/>
              <a:t>27/07/2015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66F-677A-4C04-890E-36912F255B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0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8243-B0A5-4930-88B5-3375110AFFCC}" type="datetimeFigureOut">
              <a:rPr lang="fr-FR" smtClean="0"/>
              <a:t>27/07/2015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66F-677A-4C04-890E-36912F255B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17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8243-B0A5-4930-88B5-3375110AFFCC}" type="datetimeFigureOut">
              <a:rPr lang="fr-FR" smtClean="0"/>
              <a:t>27/07/2015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66F-677A-4C04-890E-36912F255B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5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8243-B0A5-4930-88B5-3375110AFFCC}" type="datetimeFigureOut">
              <a:rPr lang="fr-FR" smtClean="0"/>
              <a:t>27/07/2015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66F-677A-4C04-890E-36912F255B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485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8243-B0A5-4930-88B5-3375110AFFCC}" type="datetimeFigureOut">
              <a:rPr lang="fr-FR" smtClean="0"/>
              <a:t>27/07/2015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66F-677A-4C04-890E-36912F255B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86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8243-B0A5-4930-88B5-3375110AFFCC}" type="datetimeFigureOut">
              <a:rPr lang="fr-FR" smtClean="0"/>
              <a:t>27/07/2015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66F-677A-4C04-890E-36912F255B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20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68243-B0A5-4930-88B5-3375110AFFCC}" type="datetimeFigureOut">
              <a:rPr lang="fr-FR" smtClean="0"/>
              <a:t>27/07/2015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866F-677A-4C04-890E-36912F255B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96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385590" y="352540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2609161" y="449856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744597" y="459037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6902067" y="490251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9061373" y="435167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350703" y="2212555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2629359" y="2199702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4764795" y="2208883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922265" y="2240097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9081571" y="2185013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361720" y="4041354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2596308" y="4006468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4731744" y="4015649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6889214" y="4046863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9048520" y="3991779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328670" y="5793037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2607325" y="5802218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4742761" y="5811399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6900231" y="5842613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9059537" y="5787529"/>
            <a:ext cx="1399143" cy="14101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9976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802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Wendy</dc:creator>
  <cp:lastModifiedBy>Wendy</cp:lastModifiedBy>
  <cp:revision>2</cp:revision>
  <dcterms:created xsi:type="dcterms:W3CDTF">2015-07-26T15:49:46Z</dcterms:created>
  <dcterms:modified xsi:type="dcterms:W3CDTF">2015-07-27T05:29:15Z</dcterms:modified>
</cp:coreProperties>
</file>