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2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27DCE-F03B-9B4A-AE61-C60D07C377BA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92-A430-144F-80B9-4B35DFF947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35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DBCB0A-773C-2542-9001-A70873D76697}" type="datetimeFigureOut">
              <a:rPr lang="fr-FR" smtClean="0"/>
              <a:t>19/02/14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00822" y="2078261"/>
            <a:ext cx="62040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dirty="0" smtClean="0">
                <a:latin typeface="Chalkboard"/>
                <a:cs typeface="Chalkboard"/>
              </a:rPr>
              <a:t>PIERRE ET LE LOUP : </a:t>
            </a:r>
          </a:p>
          <a:p>
            <a:pPr algn="ctr"/>
            <a:r>
              <a:rPr lang="fr-FR" sz="4800" dirty="0" smtClean="0">
                <a:latin typeface="Chalkboard"/>
                <a:cs typeface="Chalkboard"/>
              </a:rPr>
              <a:t>PHRASE </a:t>
            </a:r>
            <a:r>
              <a:rPr lang="fr-FR" sz="4800" dirty="0" smtClean="0">
                <a:latin typeface="Chalkboard"/>
                <a:cs typeface="Chalkboard"/>
              </a:rPr>
              <a:t>3</a:t>
            </a:r>
            <a:endParaRPr lang="fr-FR" sz="48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10187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3"/>
    </mc:Choice>
    <mc:Fallback xmlns="">
      <p:transition xmlns:p14="http://schemas.microsoft.com/office/powerpoint/2010/main" spd="slow" advTm="302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« Tout 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"/>
    </mc:Choice>
    <mc:Fallback xmlns="">
      <p:transition xmlns:p14="http://schemas.microsoft.com/office/powerpoint/2010/main" spd="slow" advTm="7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est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"/>
    </mc:Choice>
    <mc:Fallback xmlns="">
      <p:transition xmlns:p14="http://schemas.microsoft.com/office/powerpoint/2010/main" spd="slow" advTm="34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smtClean="0"/>
              <a:t>calme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xmlns:p14="http://schemas.microsoft.com/office/powerpoint/2010/main" spd="slow" advTm="30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i</a:t>
            </a:r>
            <a:r>
              <a:rPr lang="fr-FR" sz="9600" dirty="0" smtClean="0"/>
              <a:t>ci. »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"/>
    </mc:Choice>
    <mc:Fallback xmlns="">
      <p:transition xmlns:p14="http://schemas.microsoft.com/office/powerpoint/2010/main" spd="slow" advTm="18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g</a:t>
            </a:r>
            <a:r>
              <a:rPr lang="fr-FR" sz="9600" dirty="0" smtClean="0"/>
              <a:t>azouillait-il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007545" y="2172728"/>
            <a:ext cx="742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/>
              <a:t>g</a:t>
            </a:r>
            <a:r>
              <a:rPr lang="fr-FR" sz="9600" dirty="0" smtClean="0"/>
              <a:t>aiement.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7095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xmlns:p14="http://schemas.microsoft.com/office/powerpoint/2010/main" spd="slow" advTm="17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80</TotalTime>
  <Words>17</Words>
  <Application>Microsoft Macintosh PowerPoint</Application>
  <PresentationFormat>Présentation à l'écran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Brise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 KLIOUEL</dc:creator>
  <cp:lastModifiedBy>Titou KLIOUEL</cp:lastModifiedBy>
  <cp:revision>11</cp:revision>
  <dcterms:created xsi:type="dcterms:W3CDTF">2014-02-15T21:21:56Z</dcterms:created>
  <dcterms:modified xsi:type="dcterms:W3CDTF">2014-02-19T20:45:25Z</dcterms:modified>
</cp:coreProperties>
</file>