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2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19/02/14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00822" y="2078261"/>
            <a:ext cx="62040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latin typeface="Chalkboard"/>
                <a:cs typeface="Chalkboard"/>
              </a:rPr>
              <a:t>PIERRE ET LE LOUP : 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PHRASE </a:t>
            </a:r>
            <a:r>
              <a:rPr lang="fr-FR" sz="4800" dirty="0" smtClean="0">
                <a:latin typeface="Chalkboard"/>
                <a:cs typeface="Chalkboard"/>
              </a:rPr>
              <a:t>3</a:t>
            </a:r>
            <a:endParaRPr lang="fr-FR" sz="4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"/>
    </mc:Choice>
    <mc:Fallback xmlns="">
      <p:transition xmlns:p14="http://schemas.microsoft.com/office/powerpoint/2010/main" spd="slow" advTm="3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« Tout 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est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"/>
    </mc:Choice>
    <mc:Fallback xmlns="">
      <p:transition xmlns:p14="http://schemas.microsoft.com/office/powerpoint/2010/main" spd="slow" advTm="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calme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xmlns:p14="http://schemas.microsoft.com/office/powerpoint/2010/main" spd="slow" advTm="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i</a:t>
            </a:r>
            <a:r>
              <a:rPr lang="fr-FR" sz="9600" dirty="0" smtClean="0"/>
              <a:t>ci. »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"/>
    </mc:Choice>
    <mc:Fallback xmlns="">
      <p:transition xmlns:p14="http://schemas.microsoft.com/office/powerpoint/2010/main" spd="slow" advTm="1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g</a:t>
            </a:r>
            <a:r>
              <a:rPr lang="fr-FR" sz="9600" dirty="0" smtClean="0"/>
              <a:t>azouillait-il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g</a:t>
            </a:r>
            <a:r>
              <a:rPr lang="fr-FR" sz="9600" dirty="0" smtClean="0"/>
              <a:t>aiement.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80</TotalTime>
  <Words>17</Words>
  <Application>Microsoft Macintosh PowerPoint</Application>
  <PresentationFormat>Présentation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11</cp:revision>
  <dcterms:created xsi:type="dcterms:W3CDTF">2014-02-15T21:21:56Z</dcterms:created>
  <dcterms:modified xsi:type="dcterms:W3CDTF">2014-02-19T20:45:25Z</dcterms:modified>
</cp:coreProperties>
</file>