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7BE9"/>
    <a:srgbClr val="F2D8F4"/>
    <a:srgbClr val="E29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D0199-E921-407D-85FC-31550B2D223A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D6246-307C-4182-B07C-6A27A263B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1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6246-307C-4182-B07C-6A27A263BEC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28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08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19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58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31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57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00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38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40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98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7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73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C99BA-C27B-4A79-AA51-77ADFF21B65B}" type="datetimeFigureOut">
              <a:rPr lang="fr-FR" smtClean="0"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37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ndir un rectangle avec un coin du même côté 12"/>
          <p:cNvSpPr/>
          <p:nvPr/>
        </p:nvSpPr>
        <p:spPr>
          <a:xfrm>
            <a:off x="1419071" y="3552089"/>
            <a:ext cx="2345466" cy="367155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133527" y="260648"/>
            <a:ext cx="4674717" cy="531569"/>
          </a:xfrm>
          <a:custGeom>
            <a:avLst/>
            <a:gdLst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257896 w 4674717"/>
              <a:gd name="connsiteY8" fmla="*/ 714215 h 714215"/>
              <a:gd name="connsiteX9" fmla="*/ 0 w 4674717"/>
              <a:gd name="connsiteY9" fmla="*/ 456319 h 714215"/>
              <a:gd name="connsiteX10" fmla="*/ 0 w 4674717"/>
              <a:gd name="connsiteY10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257896 w 4674717"/>
              <a:gd name="connsiteY9" fmla="*/ 714215 h 714215"/>
              <a:gd name="connsiteX10" fmla="*/ 0 w 4674717"/>
              <a:gd name="connsiteY10" fmla="*/ 456319 h 714215"/>
              <a:gd name="connsiteX11" fmla="*/ 0 w 4674717"/>
              <a:gd name="connsiteY11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974825 w 4674717"/>
              <a:gd name="connsiteY9" fmla="*/ 673660 h 714215"/>
              <a:gd name="connsiteX10" fmla="*/ 257896 w 4674717"/>
              <a:gd name="connsiteY10" fmla="*/ 714215 h 714215"/>
              <a:gd name="connsiteX11" fmla="*/ 0 w 4674717"/>
              <a:gd name="connsiteY11" fmla="*/ 456319 h 714215"/>
              <a:gd name="connsiteX12" fmla="*/ 0 w 4674717"/>
              <a:gd name="connsiteY12" fmla="*/ 281995 h 71421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308450 w 4674717"/>
              <a:gd name="connsiteY8" fmla="*/ 683185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75715 h 734055"/>
              <a:gd name="connsiteX1" fmla="*/ 257896 w 4674717"/>
              <a:gd name="connsiteY1" fmla="*/ 17819 h 734055"/>
              <a:gd name="connsiteX2" fmla="*/ 908150 w 4674717"/>
              <a:gd name="connsiteY2" fmla="*/ 57780 h 734055"/>
              <a:gd name="connsiteX3" fmla="*/ 2765525 w 4674717"/>
              <a:gd name="connsiteY3" fmla="*/ 629 h 734055"/>
              <a:gd name="connsiteX4" fmla="*/ 3679925 w 4674717"/>
              <a:gd name="connsiteY4" fmla="*/ 95880 h 734055"/>
              <a:gd name="connsiteX5" fmla="*/ 4416821 w 4674717"/>
              <a:gd name="connsiteY5" fmla="*/ 17819 h 734055"/>
              <a:gd name="connsiteX6" fmla="*/ 4674717 w 4674717"/>
              <a:gd name="connsiteY6" fmla="*/ 275715 h 734055"/>
              <a:gd name="connsiteX7" fmla="*/ 4674717 w 4674717"/>
              <a:gd name="connsiteY7" fmla="*/ 450039 h 734055"/>
              <a:gd name="connsiteX8" fmla="*/ 4416821 w 4674717"/>
              <a:gd name="connsiteY8" fmla="*/ 707935 h 734055"/>
              <a:gd name="connsiteX9" fmla="*/ 3308450 w 4674717"/>
              <a:gd name="connsiteY9" fmla="*/ 676905 h 734055"/>
              <a:gd name="connsiteX10" fmla="*/ 2498825 w 4674717"/>
              <a:gd name="connsiteY10" fmla="*/ 734055 h 734055"/>
              <a:gd name="connsiteX11" fmla="*/ 974825 w 4674717"/>
              <a:gd name="connsiteY11" fmla="*/ 667380 h 734055"/>
              <a:gd name="connsiteX12" fmla="*/ 257896 w 4674717"/>
              <a:gd name="connsiteY12" fmla="*/ 707935 h 734055"/>
              <a:gd name="connsiteX13" fmla="*/ 0 w 4674717"/>
              <a:gd name="connsiteY13" fmla="*/ 450039 h 734055"/>
              <a:gd name="connsiteX14" fmla="*/ 0 w 4674717"/>
              <a:gd name="connsiteY14" fmla="*/ 275715 h 734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74717" h="734055">
                <a:moveTo>
                  <a:pt x="0" y="275715"/>
                </a:moveTo>
                <a:cubicBezTo>
                  <a:pt x="0" y="133283"/>
                  <a:pt x="115464" y="17819"/>
                  <a:pt x="257896" y="17819"/>
                </a:cubicBezTo>
                <a:cubicBezTo>
                  <a:pt x="391792" y="-26441"/>
                  <a:pt x="490212" y="60645"/>
                  <a:pt x="908150" y="57780"/>
                </a:cubicBezTo>
                <a:cubicBezTo>
                  <a:pt x="1326088" y="54915"/>
                  <a:pt x="2317850" y="10154"/>
                  <a:pt x="2765525" y="629"/>
                </a:cubicBezTo>
                <a:cubicBezTo>
                  <a:pt x="3213200" y="-8896"/>
                  <a:pt x="3404709" y="93015"/>
                  <a:pt x="3679925" y="95880"/>
                </a:cubicBezTo>
                <a:cubicBezTo>
                  <a:pt x="3955141" y="98745"/>
                  <a:pt x="4236735" y="-28029"/>
                  <a:pt x="4416821" y="17819"/>
                </a:cubicBezTo>
                <a:cubicBezTo>
                  <a:pt x="4559253" y="17819"/>
                  <a:pt x="4674717" y="133283"/>
                  <a:pt x="4674717" y="275715"/>
                </a:cubicBezTo>
                <a:lnTo>
                  <a:pt x="4674717" y="450039"/>
                </a:lnTo>
                <a:cubicBezTo>
                  <a:pt x="4674717" y="592471"/>
                  <a:pt x="4559253" y="707935"/>
                  <a:pt x="4416821" y="707935"/>
                </a:cubicBezTo>
                <a:cubicBezTo>
                  <a:pt x="4002914" y="707117"/>
                  <a:pt x="3722357" y="677723"/>
                  <a:pt x="3308450" y="676905"/>
                </a:cubicBezTo>
                <a:cubicBezTo>
                  <a:pt x="3032225" y="683255"/>
                  <a:pt x="2898875" y="718180"/>
                  <a:pt x="2498825" y="734055"/>
                </a:cubicBezTo>
                <a:lnTo>
                  <a:pt x="974825" y="667380"/>
                </a:lnTo>
                <a:lnTo>
                  <a:pt x="257896" y="707935"/>
                </a:lnTo>
                <a:cubicBezTo>
                  <a:pt x="115464" y="707935"/>
                  <a:pt x="0" y="592471"/>
                  <a:pt x="0" y="450039"/>
                </a:cubicBezTo>
                <a:lnTo>
                  <a:pt x="0" y="275715"/>
                </a:lnTo>
                <a:close/>
              </a:path>
            </a:pathLst>
          </a:cu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33527" y="972434"/>
            <a:ext cx="4674717" cy="2456566"/>
          </a:xfrm>
          <a:prstGeom prst="roundRect">
            <a:avLst>
              <a:gd name="adj" fmla="val 4746"/>
            </a:avLst>
          </a:prstGeom>
          <a:noFill/>
          <a:ln w="57150" cap="rnd" algn="in">
            <a:solidFill>
              <a:srgbClr val="B366B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ineliner Script" pitchFamily="50" charset="0"/>
              <a:cs typeface="Arial" pitchFamily="34" charset="0"/>
            </a:endParaRPr>
          </a:p>
        </p:txBody>
      </p:sp>
      <p:pic>
        <p:nvPicPr>
          <p:cNvPr id="1028" name="Picture 4" descr="Sans tit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607">
            <a:off x="3810177" y="225153"/>
            <a:ext cx="6762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29" name="Picture 5" descr="Sans tit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03353">
            <a:off x="381828" y="2047564"/>
            <a:ext cx="570191" cy="76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77553" y="260648"/>
            <a:ext cx="18288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rs Chocolat" pitchFamily="2" charset="0"/>
                <a:cs typeface="Arial" pitchFamily="34" charset="0"/>
              </a:rPr>
              <a:t>Rédaction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rs Chocolat" pitchFamily="2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33375" y="3551000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Grille d’évaluation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0472" y="1474525"/>
            <a:ext cx="46077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Ta </a:t>
            </a:r>
            <a:r>
              <a:rPr lang="fr-FR" altLang="fr-FR" sz="110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maîtresse </a:t>
            </a:r>
            <a:r>
              <a:rPr lang="fr-FR" altLang="fr-FR" sz="110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t’a </a:t>
            </a:r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demandé de faire un petit exposé pendant les vacances de la Toussaint.</a:t>
            </a:r>
            <a:endParaRPr lang="fr-FR" altLang="fr-FR" sz="1050" dirty="0">
              <a:solidFill>
                <a:srgbClr val="000000"/>
              </a:solidFill>
              <a:latin typeface="Short Stack" pitchFamily="2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A la rentrée, ton travail n’est pas fait.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    </a:t>
            </a:r>
            <a:endParaRPr lang="fr-FR" altLang="fr-FR" sz="700" dirty="0">
              <a:solidFill>
                <a:srgbClr val="000000"/>
              </a:solidFill>
              <a:latin typeface="Short Stack" pitchFamily="2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	Ecris-lui une lettre pour lui expliquer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	</a:t>
            </a:r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pourquoi tu n’as pas réalisé le devoir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	</a:t>
            </a:r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demandé.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altLang="fr-FR" sz="1100" dirty="0" smtClean="0">
              <a:solidFill>
                <a:srgbClr val="000000"/>
              </a:solidFill>
              <a:latin typeface="Short Stack" pitchFamily="2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80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 </a:t>
            </a:r>
            <a:r>
              <a:rPr lang="fr-FR" altLang="fr-FR" sz="8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   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100" dirty="0" smtClean="0">
                <a:solidFill>
                  <a:srgbClr val="000000"/>
                </a:solidFill>
                <a:latin typeface="Segoe Print" panose="02000600000000000000" pitchFamily="2" charset="0"/>
                <a:cs typeface="Arial" pitchFamily="34" charset="0"/>
              </a:rPr>
              <a:t>Selon le modèle, tu devras présenter correctement ta lettre. Tu sauteras des lignes entre chaque partie de la lettre 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44646" y="3853476"/>
            <a:ext cx="4658061" cy="2743875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28575" algn="in">
            <a:solidFill>
              <a:srgbClr val="B366B3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016650"/>
              </p:ext>
            </p:extLst>
          </p:nvPr>
        </p:nvGraphicFramePr>
        <p:xfrm>
          <a:off x="142889" y="3859409"/>
          <a:ext cx="4659818" cy="27379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  <a:gridCol w="411346"/>
              </a:tblGrid>
              <a:tr h="665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Tu as fait 3 paragraphes, tu as écrit une formule de politesse, tu as mis la date et ton nom aux bons endroits, tu as signé.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Tu expliques pourquoi tu n’as pas fait ton exposé, tu donnes 3 ou 4 raisons.</a:t>
                      </a:r>
                    </a:p>
                  </a:txBody>
                  <a:tcPr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Tes phrases sont courtes, elles ont des          majuscules et des points.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cs typeface="Arial" pitchFamily="34" charset="0"/>
                        </a:rPr>
                        <a:t>2ème jet</a:t>
                      </a:r>
                      <a:r>
                        <a:rPr kumimoji="0" lang="fr-FR" alt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 : Les fautes d'orthographe sont        corrigées. Tu as tenu compte des remarques de  ta maîtresse.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419">
                <a:tc>
                  <a:txBody>
                    <a:bodyPr/>
                    <a:lstStyle/>
                    <a:p>
                      <a:r>
                        <a:rPr kumimoji="0" lang="fr-FR" alt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cs typeface="Arial" pitchFamily="34" charset="0"/>
                        </a:rPr>
                        <a:t>2ème jet </a:t>
                      </a:r>
                      <a:r>
                        <a:rPr kumimoji="0" lang="fr-FR" alt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: Ton écriture est bien formée et le texte est soigné, sans ratures</a:t>
                      </a:r>
                      <a:endParaRPr lang="fr-FR" sz="105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95343" y="1005169"/>
            <a:ext cx="2393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>
                <a:solidFill>
                  <a:srgbClr val="000000"/>
                </a:solidFill>
                <a:latin typeface="Fineliner Script" pitchFamily="50" charset="0"/>
                <a:cs typeface="Arial" pitchFamily="34" charset="0"/>
              </a:rPr>
              <a:t>Une excuse pour tout…</a:t>
            </a:r>
          </a:p>
        </p:txBody>
      </p:sp>
      <p:sp>
        <p:nvSpPr>
          <p:cNvPr id="25" name="Arrondir un rectangle avec un coin du même côté 24"/>
          <p:cNvSpPr/>
          <p:nvPr/>
        </p:nvSpPr>
        <p:spPr>
          <a:xfrm>
            <a:off x="6246808" y="265800"/>
            <a:ext cx="2345466" cy="367155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5961112" y="264711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Modèle de lettre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5133471" y="606128"/>
            <a:ext cx="4582927" cy="4839096"/>
          </a:xfrm>
          <a:prstGeom prst="roundRect">
            <a:avLst>
              <a:gd name="adj" fmla="val 4855"/>
            </a:avLst>
          </a:prstGeom>
          <a:solidFill>
            <a:schemeClr val="bg1"/>
          </a:solidFill>
          <a:ln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246012" y="704233"/>
            <a:ext cx="117051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Nom Prénom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049344" y="1055204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Lieu,</a:t>
            </a:r>
          </a:p>
          <a:p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date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246012" y="1630107"/>
            <a:ext cx="194476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Formule de politesse, </a:t>
            </a:r>
          </a:p>
          <a:p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(</a:t>
            </a:r>
            <a:r>
              <a:rPr lang="fr-FR" sz="110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C</a:t>
            </a:r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hère maîtresse)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5246012" y="2237405"/>
            <a:ext cx="33313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Paragraphe 1 :</a:t>
            </a:r>
          </a:p>
          <a:p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Tu dis pourquoi tu écris à la maîtresse.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5250990" y="2852936"/>
            <a:ext cx="212109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Paragraphe 2 :</a:t>
            </a:r>
          </a:p>
          <a:p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Tu exposes tes raisons :</a:t>
            </a:r>
          </a:p>
          <a:p>
            <a:pPr marL="228600" indent="-228600">
              <a:buAutoNum type="arabicParenR"/>
            </a:pPr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Tout d’abord…</a:t>
            </a:r>
          </a:p>
          <a:p>
            <a:pPr marL="228600" indent="-228600">
              <a:buAutoNum type="arabicParenR" startAt="2"/>
            </a:pPr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Ensuite ... </a:t>
            </a:r>
            <a:endParaRPr lang="fr-FR" dirty="0" smtClean="0"/>
          </a:p>
          <a:p>
            <a:pPr marL="228600" indent="-228600">
              <a:buAutoNum type="arabicParenR" startAt="2"/>
            </a:pPr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Après …</a:t>
            </a:r>
          </a:p>
          <a:p>
            <a:pPr marL="228600" indent="-228600">
              <a:buAutoNum type="arabicParenR" startAt="2"/>
            </a:pPr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Enfin …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271262" y="4125595"/>
            <a:ext cx="2651688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Paragraphe 3 :</a:t>
            </a:r>
          </a:p>
          <a:p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Tu écris une petite conclusion :</a:t>
            </a:r>
          </a:p>
          <a:p>
            <a:r>
              <a:rPr 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J’espère que tu …. 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8132860" y="4967590"/>
            <a:ext cx="95571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1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Signature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5271262" y="704233"/>
            <a:ext cx="1145263" cy="268201"/>
          </a:xfrm>
          <a:prstGeom prst="rect">
            <a:avLst/>
          </a:prstGeom>
          <a:noFill/>
          <a:ln w="19050"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8055768" y="1082031"/>
            <a:ext cx="1505744" cy="392686"/>
          </a:xfrm>
          <a:prstGeom prst="rect">
            <a:avLst/>
          </a:prstGeom>
          <a:noFill/>
          <a:ln w="19050"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283380" y="1648503"/>
            <a:ext cx="1829860" cy="412065"/>
          </a:xfrm>
          <a:prstGeom prst="rect">
            <a:avLst/>
          </a:prstGeom>
          <a:noFill/>
          <a:ln w="19050"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5283380" y="2207715"/>
            <a:ext cx="4278132" cy="480558"/>
          </a:xfrm>
          <a:prstGeom prst="rect">
            <a:avLst/>
          </a:prstGeom>
          <a:noFill/>
          <a:ln w="19050"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283380" y="2832290"/>
            <a:ext cx="4278132" cy="1128642"/>
          </a:xfrm>
          <a:prstGeom prst="rect">
            <a:avLst/>
          </a:prstGeom>
          <a:noFill/>
          <a:ln w="19050"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271262" y="4097814"/>
            <a:ext cx="4290250" cy="699338"/>
          </a:xfrm>
          <a:prstGeom prst="rect">
            <a:avLst/>
          </a:prstGeom>
          <a:noFill/>
          <a:ln w="19050"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8079796" y="4957212"/>
            <a:ext cx="1145263" cy="268201"/>
          </a:xfrm>
          <a:prstGeom prst="rect">
            <a:avLst/>
          </a:prstGeom>
          <a:noFill/>
          <a:ln w="19050"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707" y="5582045"/>
            <a:ext cx="255007" cy="101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2111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190</Words>
  <Application>Microsoft Office PowerPoint</Application>
  <PresentationFormat>Format A4 (210 x 297 mm)</PresentationFormat>
  <Paragraphs>36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10</cp:revision>
  <dcterms:created xsi:type="dcterms:W3CDTF">2014-09-10T20:19:51Z</dcterms:created>
  <dcterms:modified xsi:type="dcterms:W3CDTF">2014-10-04T07:13:57Z</dcterms:modified>
</cp:coreProperties>
</file>