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fr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fr"/>
              <a:t>Les joueurs ont disputé </a:t>
            </a:r>
            <a:r>
              <a:rPr lang="fr" u="sng"/>
              <a:t>plusieurs matchs de football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Je </a:t>
            </a:r>
            <a:r>
              <a:rPr lang="fr" u="sng"/>
              <a:t>les</a:t>
            </a:r>
            <a:r>
              <a:rPr lang="fr"/>
              <a:t> aime beaucoup.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Mon petit frère ressemble  </a:t>
            </a:r>
            <a:r>
              <a:rPr lang="fr" u="sng"/>
              <a:t>à mon père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Le chat d’Amina mange des croquettes </a:t>
            </a:r>
            <a:r>
              <a:rPr lang="fr" u="sng"/>
              <a:t>tous les jours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Le roi parla longuement     </a:t>
            </a:r>
            <a:r>
              <a:rPr lang="fr" u="sng"/>
              <a:t>à son conseiller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A l’école, les élèves ont fabriqué </a:t>
            </a:r>
            <a:r>
              <a:rPr lang="fr" u="sng"/>
              <a:t>un magnifique calendrier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Tous les enfants répéteront </a:t>
            </a:r>
            <a:r>
              <a:rPr lang="fr" u="sng"/>
              <a:t>les danses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Florian n’y croyait plus </a:t>
            </a:r>
            <a:r>
              <a:rPr lang="fr" u="sng"/>
              <a:t>depuis très longtemps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Aurélie a écrit </a:t>
            </a:r>
            <a:r>
              <a:rPr lang="fr" u="sng"/>
              <a:t>au directeur du zoo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ctrTitle"/>
          </p:nvPr>
        </p:nvSpPr>
        <p:spPr>
          <a:xfrm>
            <a:off x="456750" y="744575"/>
            <a:ext cx="8286300" cy="3251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fr"/>
              <a:t>Hier matin, j’ai mangé       un biscuit </a:t>
            </a:r>
            <a:r>
              <a:rPr lang="fr" u="sng"/>
              <a:t>en vitesse</a:t>
            </a:r>
            <a:r>
              <a:rPr lang="fr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