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84" y="-13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24251"/>
            <a:ext cx="6858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1.Réponds</a:t>
            </a:r>
            <a:r>
              <a:rPr lang="fr-F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 </a:t>
            </a:r>
            <a:r>
              <a:rPr lang="fr-FR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VRAI</a:t>
            </a:r>
            <a:r>
              <a:rPr lang="fr-F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fr-FR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FAUX</a:t>
            </a:r>
            <a:endParaRPr lang="fr-FR" sz="20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Les in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ne son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ts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des chau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ssu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che.</a:t>
            </a:r>
          </a:p>
          <a:p>
            <a:pPr lvl="1"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voi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sau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relle est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dou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ce.</a:t>
            </a:r>
          </a:p>
          <a:p>
            <a:pPr lvl="1"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 sca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bé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est trè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585445" y="1280592"/>
            <a:ext cx="86409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585445" y="1713062"/>
            <a:ext cx="86409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5585445" y="2144688"/>
            <a:ext cx="86409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5585445" y="2576736"/>
            <a:ext cx="86409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8765710"/>
              </p:ext>
            </p:extLst>
          </p:nvPr>
        </p:nvGraphicFramePr>
        <p:xfrm>
          <a:off x="147067" y="4016896"/>
          <a:ext cx="6408712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Il</a:t>
                      </a:r>
                      <a:r>
                        <a:rPr lang="fr-FR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fon</a:t>
                      </a:r>
                      <a:r>
                        <a:rPr lang="fr-FR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du brui</a:t>
                      </a:r>
                      <a:r>
                        <a:rPr lang="fr-FR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avec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leur</a:t>
                      </a:r>
                      <a:r>
                        <a:rPr lang="fr-FR" sz="20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fr-FR" sz="2000" b="0" baseline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tenne</a:t>
                      </a:r>
                      <a:r>
                        <a:rPr lang="fr-FR" sz="20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Il</a:t>
                      </a:r>
                      <a:r>
                        <a:rPr lang="fr-FR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fr-FR" sz="2000" b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vo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lent.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4914160"/>
              </p:ext>
            </p:extLst>
          </p:nvPr>
        </p:nvGraphicFramePr>
        <p:xfrm>
          <a:off x="120427" y="5275355"/>
          <a:ext cx="6408712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Trè</a:t>
                      </a:r>
                      <a:r>
                        <a:rPr lang="fr-FR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fr-FR" sz="2000" b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ten</a:t>
                      </a:r>
                      <a:r>
                        <a:rPr lang="fr-FR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Trè</a:t>
                      </a:r>
                      <a:r>
                        <a:rPr lang="fr-FR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fr-FR" sz="2000" b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tris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te.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2949" y="3049174"/>
            <a:ext cx="68823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2.Colorie </a:t>
            </a:r>
            <a:r>
              <a:rPr lang="fr-F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bonne réponse. </a:t>
            </a:r>
            <a:r>
              <a:rPr lang="fr-FR" sz="2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(L’adulte lit.)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veu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 «les in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bour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nnai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joi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»?</a:t>
            </a:r>
          </a:p>
          <a:p>
            <a:pPr>
              <a:lnSpc>
                <a:spcPct val="150000"/>
              </a:lnSpc>
            </a:pPr>
            <a:endParaRPr lang="fr-FR" sz="20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fr-FR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veu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 «ex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té.»?</a:t>
            </a:r>
            <a:endParaRPr lang="fr-FR" sz="2000" dirty="0" smtClean="0"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7281" y="8193360"/>
            <a:ext cx="68580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4.Découpe </a:t>
            </a:r>
            <a:r>
              <a:rPr lang="fr-F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les étiquettes pour faire une phrase et </a:t>
            </a:r>
            <a:r>
              <a:rPr lang="fr-FR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colle-les </a:t>
            </a:r>
            <a:r>
              <a:rPr lang="fr-F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 les lignes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 smtClean="0">
                <a:latin typeface="Comic Sans MS" panose="030F0702030302020204" pitchFamily="66" charset="0"/>
              </a:rPr>
              <a:t>______________________________________________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2930578"/>
              </p:ext>
            </p:extLst>
          </p:nvPr>
        </p:nvGraphicFramePr>
        <p:xfrm>
          <a:off x="681251" y="9417496"/>
          <a:ext cx="534363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691005"/>
                <a:gridCol w="1041717"/>
                <a:gridCol w="1314767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vo</a:t>
                      </a:r>
                      <a:r>
                        <a:rPr lang="fr-FR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endParaRPr lang="fr-FR" sz="2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chau</a:t>
                      </a:r>
                      <a:r>
                        <a:rPr lang="fr-FR" sz="2000" b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ssu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</a:t>
                      </a:r>
                      <a:r>
                        <a:rPr lang="fr-FR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endParaRPr lang="fr-FR" sz="2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Met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tez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che.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116632" y="66476"/>
            <a:ext cx="6624736" cy="8260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7589" y="521125"/>
            <a:ext cx="868363" cy="86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0" y="9"/>
            <a:ext cx="685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prstClr val="black"/>
                </a:solidFill>
                <a:latin typeface="Ghetto Master" pitchFamily="2" charset="0"/>
              </a:rPr>
              <a:t>La sauterelle et la fourmi</a:t>
            </a:r>
            <a:endParaRPr lang="fr-FR" sz="3200" dirty="0">
              <a:solidFill>
                <a:prstClr val="black"/>
              </a:solidFill>
              <a:latin typeface="Ghetto Master" pitchFamily="2" charset="0"/>
            </a:endParaRPr>
          </a:p>
          <a:p>
            <a:pPr algn="ctr"/>
            <a:r>
              <a:rPr lang="fr-FR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Exercices du texte 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948" y="6044108"/>
            <a:ext cx="6858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fr-FR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.Coche</a:t>
            </a:r>
            <a:r>
              <a:rPr lang="fr-F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bonne réponse.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Pour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quoi le sca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bé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est-il ex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 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 qu’il est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tir.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fr-F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</a:t>
            </a:r>
            <a:r>
              <a:rPr 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ce qu’il est 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mou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reu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four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fr-F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</a:t>
            </a:r>
            <a:r>
              <a:rPr 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ce 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c’est un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bé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bé sca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bé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fr-F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140</Words>
  <Application>Microsoft Office PowerPoint</Application>
  <PresentationFormat>Format A4 (210 x 297 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florence2</dc:creator>
  <cp:lastModifiedBy>David</cp:lastModifiedBy>
  <cp:revision>42</cp:revision>
  <dcterms:created xsi:type="dcterms:W3CDTF">2014-12-21T11:12:11Z</dcterms:created>
  <dcterms:modified xsi:type="dcterms:W3CDTF">2015-12-30T18:40:35Z</dcterms:modified>
</cp:coreProperties>
</file>