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7" r:id="rId6"/>
    <p:sldId id="278" r:id="rId7"/>
    <p:sldId id="275" r:id="rId8"/>
    <p:sldId id="276" r:id="rId9"/>
    <p:sldId id="279" r:id="rId10"/>
    <p:sldId id="280" r:id="rId11"/>
    <p:sldId id="281" r:id="rId12"/>
    <p:sldId id="282" r:id="rId13"/>
    <p:sldId id="285" r:id="rId14"/>
    <p:sldId id="286" r:id="rId15"/>
    <p:sldId id="283" r:id="rId16"/>
    <p:sldId id="284" r:id="rId17"/>
    <p:sldId id="287" r:id="rId18"/>
    <p:sldId id="288" r:id="rId19"/>
    <p:sldId id="329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B4F"/>
    <a:srgbClr val="B6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25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836716-B28F-4EE9-B1FC-2BDDC63B74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1975642-00E8-46FE-BD0E-317E8DC84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BC4A4A-3CF5-444D-BE05-50AEA51FF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62973-0C5D-43D9-B177-8042900EF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4012B3-7273-41E5-AA5C-ADF1C083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97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8EA597-CFAF-4B1A-8595-60462774B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658E4C-16CB-45FF-8DA4-53C277AD0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F0E1D-5F7C-4A95-909F-FBDC69BF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F40079-286E-495F-8D7E-E4E54252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33C481-28A4-4145-846E-8237273C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561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285B5C-76AD-475D-9390-82343C495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B8626-372D-4339-A909-F2EF85D9A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3A5E9F-91D5-4B78-A9FC-DA8429C0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78727-A2F1-45F6-AB73-6337D3E2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34549E-5B1D-4D60-9A64-2EA3F2C9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66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77EFF3-EF62-4042-AE99-82E06722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F06BAA-A8E0-45D2-922A-E55335155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86D71-547F-440F-BD12-FE6FAB1D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101982-D478-48C8-A8FF-147AC96A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883A63-9C95-4BBF-876F-08CC2B27E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87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08625A-630B-46B1-9128-C3D5CACCF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F9F7B6-086C-4F5D-AE6B-72674804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8C1114-2795-461C-89AB-65EBB41A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F8E52-1F94-4562-8F25-707BF5583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DCDB89-BED9-4152-AF3A-BD5D8A0F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17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1127BF-0535-42E3-B6C8-D58FEA401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69E9D5-D489-4BE2-8852-9A4D1F35A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2D8EB9-D235-4D00-8079-B4D7CCC56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9C927D1-52FE-4FCE-983A-50572B16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9D9FA7-49ED-4678-8F79-379552DB3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9B12EB-DFCB-4969-ACA6-650653EC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1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299AC9-E788-43F2-B0D4-28D18ACE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F47B4F-C12C-45FD-A96D-140DEBFAB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4015BB8-C2D7-40C0-A942-1E59EC09C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270897-3B99-4F70-BA06-F0EF949E0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A96376A-2C01-4746-A51D-3B9E05EC8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0BA40E-E959-40B5-B731-6F80A61D4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85AB8AD-977A-438B-8742-4B5B334C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2F7F9D8-1294-4BD7-8C26-2C3440D9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8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2DE69-090F-49B5-9D70-DD5CD581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CEB66E-821D-4857-B8C7-C690045A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CB69DE-F4CC-4DAD-B409-926A6FC3E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22508C-E774-467A-A03C-C77E2A8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75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C702D6-615B-4558-B900-ACBE09F0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F36FA4E-6826-4AA5-8FCE-C303EBBC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7DB392-13B5-4705-B66A-6CB2FF55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36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BC892-FA3B-42FC-AD5C-2C3870942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EFF9D9-53D3-4C43-95C3-069A8C582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1F6AAA-4F8A-4062-8901-4878001D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875D35-DECE-4C14-BE46-1CC4C11C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1B48BB-19C3-46FE-A13A-F931159A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DD1429-4058-420C-96AA-666258D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86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7B693A-579A-4389-8AAA-2AC4238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F09492-7058-4C55-9979-0F670E1E3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05270B-7852-44B9-81A4-0FB79431E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11638C-F8B0-4158-B350-3D331825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72C014-5C7B-4196-ACDC-E0C27E1C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950E899-26A8-47BC-90FD-42BDF8EC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924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9BFC98-A7DC-4891-B37D-3AD6D3CFC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C6E894-7229-425D-A708-C0E5DFBDA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CDCF03-6D4C-4A4E-92A9-9AFE7D6ED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C9A25-C917-471B-AF16-046DC9153C54}" type="datetimeFigureOut">
              <a:rPr lang="fr-FR" smtClean="0"/>
              <a:t>17/03/2021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CBF62-3B86-4C05-8242-DCA5CE37C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FC008B-AA19-4718-98EA-29ED3E159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08EC5-7398-414D-82B0-53FF1B184F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51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FD784C4-B354-45EF-9DAB-28D162DBA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12" y="257954"/>
            <a:ext cx="5361071" cy="63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9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0718C8-2E99-47A7-9A99-33368B49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2" y="890587"/>
            <a:ext cx="391477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09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F3A51E-DAFF-4432-A66E-2B5866FA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895350"/>
            <a:ext cx="38766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1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5279DA-98F4-40E2-81CD-BD141919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890587"/>
            <a:ext cx="38576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29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AB076D-BE9F-40A2-99EE-CE5C9154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895350"/>
            <a:ext cx="38862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8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A1EFE1-11A6-47B1-95BC-BB7861DB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900112"/>
            <a:ext cx="38862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2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C362F0-B9A7-484F-80B6-8039FA50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885825"/>
            <a:ext cx="38576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63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31D571-45F1-4F52-8C99-1395368D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914400"/>
            <a:ext cx="38576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95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59DF4A-30EA-4DA8-BDC1-4ABD991D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890587"/>
            <a:ext cx="38957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8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EC72DF-96BA-42F2-A95C-5CAE88F9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909637"/>
            <a:ext cx="3886200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019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boisson, boisson gazeuse, clipart&#10;&#10;Description générée automatiquement">
            <a:extLst>
              <a:ext uri="{FF2B5EF4-FFF2-40B4-BE49-F238E27FC236}">
                <a16:creationId xmlns:a16="http://schemas.microsoft.com/office/drawing/2014/main" id="{FCD271B1-67BD-4F43-A8BF-9629A8292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2287971"/>
            <a:ext cx="5462546" cy="232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8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FAE6375B-6F94-4B7B-B8A6-65D35D3BADF6}"/>
              </a:ext>
            </a:extLst>
          </p:cNvPr>
          <p:cNvGrpSpPr/>
          <p:nvPr/>
        </p:nvGrpSpPr>
        <p:grpSpPr>
          <a:xfrm>
            <a:off x="729058" y="2582917"/>
            <a:ext cx="10733883" cy="1692165"/>
            <a:chOff x="729058" y="2582917"/>
            <a:chExt cx="10733883" cy="1692165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BA7F667-4EEA-496A-92CE-F207318B7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9058" y="2582917"/>
              <a:ext cx="10733883" cy="169216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C381BE-BFFB-4CE9-BC23-8ED2B7E2D9CA}"/>
                </a:ext>
              </a:extLst>
            </p:cNvPr>
            <p:cNvSpPr/>
            <p:nvPr/>
          </p:nvSpPr>
          <p:spPr>
            <a:xfrm>
              <a:off x="2727158" y="3673642"/>
              <a:ext cx="7940842" cy="569356"/>
            </a:xfrm>
            <a:prstGeom prst="rect">
              <a:avLst/>
            </a:prstGeom>
            <a:solidFill>
              <a:srgbClr val="B6E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448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AB89B5-1377-4AAB-8DE6-0ABABF62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890587"/>
            <a:ext cx="3857625" cy="507682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A1EDB56-381F-4EBA-AC05-EA03CB28EDEC}"/>
              </a:ext>
            </a:extLst>
          </p:cNvPr>
          <p:cNvSpPr/>
          <p:nvPr/>
        </p:nvSpPr>
        <p:spPr>
          <a:xfrm>
            <a:off x="5289520" y="5243793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7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B92706-2FCE-465B-B6D1-576D1D463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900112"/>
            <a:ext cx="3857625" cy="505777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71965FD-B228-4013-BCD1-E2246F19C966}"/>
              </a:ext>
            </a:extLst>
          </p:cNvPr>
          <p:cNvSpPr/>
          <p:nvPr/>
        </p:nvSpPr>
        <p:spPr>
          <a:xfrm>
            <a:off x="6255657" y="5171221"/>
            <a:ext cx="535711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4204AE-6605-4F47-A408-BA7C42A253D7}"/>
              </a:ext>
            </a:extLst>
          </p:cNvPr>
          <p:cNvSpPr txBox="1"/>
          <p:nvPr/>
        </p:nvSpPr>
        <p:spPr>
          <a:xfrm>
            <a:off x="8112369" y="1652954"/>
            <a:ext cx="50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AD1A6E3-02E3-4E16-827C-55499A4CC3B5}"/>
              </a:ext>
            </a:extLst>
          </p:cNvPr>
          <p:cNvSpPr txBox="1"/>
          <p:nvPr/>
        </p:nvSpPr>
        <p:spPr>
          <a:xfrm>
            <a:off x="5345723" y="3587262"/>
            <a:ext cx="50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345841D-2274-42FC-B0E8-BAD482981A0F}"/>
              </a:ext>
            </a:extLst>
          </p:cNvPr>
          <p:cNvSpPr txBox="1"/>
          <p:nvPr/>
        </p:nvSpPr>
        <p:spPr>
          <a:xfrm>
            <a:off x="7772765" y="3402596"/>
            <a:ext cx="50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9E569C-FA5F-4069-AA25-41CAB1D46A31}"/>
              </a:ext>
            </a:extLst>
          </p:cNvPr>
          <p:cNvSpPr txBox="1"/>
          <p:nvPr/>
        </p:nvSpPr>
        <p:spPr>
          <a:xfrm>
            <a:off x="5193323" y="4327097"/>
            <a:ext cx="50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BCA6F17-B4F7-45F6-B074-05E3578E952E}"/>
              </a:ext>
            </a:extLst>
          </p:cNvPr>
          <p:cNvSpPr txBox="1"/>
          <p:nvPr/>
        </p:nvSpPr>
        <p:spPr>
          <a:xfrm>
            <a:off x="4096849" y="5171221"/>
            <a:ext cx="50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D2437F-8D1D-4218-B5AC-F16388F313FA}"/>
              </a:ext>
            </a:extLst>
          </p:cNvPr>
          <p:cNvSpPr txBox="1"/>
          <p:nvPr/>
        </p:nvSpPr>
        <p:spPr>
          <a:xfrm>
            <a:off x="7646742" y="5292241"/>
            <a:ext cx="504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6746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917ABD-7915-4AC2-B4C5-B5B387F6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890587"/>
            <a:ext cx="3867150" cy="507682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1ED6133-DA02-44AA-BE76-C99DB9BAFFE3}"/>
              </a:ext>
            </a:extLst>
          </p:cNvPr>
          <p:cNvSpPr/>
          <p:nvPr/>
        </p:nvSpPr>
        <p:spPr>
          <a:xfrm>
            <a:off x="4970207" y="5055105"/>
            <a:ext cx="695369" cy="7796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627499A-E449-4190-BD97-81C41F13F3A9}"/>
              </a:ext>
            </a:extLst>
          </p:cNvPr>
          <p:cNvCxnSpPr>
            <a:cxnSpLocks/>
          </p:cNvCxnSpPr>
          <p:nvPr/>
        </p:nvCxnSpPr>
        <p:spPr>
          <a:xfrm>
            <a:off x="7364046" y="2704919"/>
            <a:ext cx="482600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3727DE5-18A3-409A-9D73-79D1A90D7BB5}"/>
              </a:ext>
            </a:extLst>
          </p:cNvPr>
          <p:cNvCxnSpPr>
            <a:cxnSpLocks/>
          </p:cNvCxnSpPr>
          <p:nvPr/>
        </p:nvCxnSpPr>
        <p:spPr>
          <a:xfrm>
            <a:off x="7364046" y="2470410"/>
            <a:ext cx="482600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70AD0C41-CA74-43D2-9AAC-37E300FBF8BE}"/>
              </a:ext>
            </a:extLst>
          </p:cNvPr>
          <p:cNvCxnSpPr>
            <a:cxnSpLocks/>
          </p:cNvCxnSpPr>
          <p:nvPr/>
        </p:nvCxnSpPr>
        <p:spPr>
          <a:xfrm>
            <a:off x="7364046" y="2228051"/>
            <a:ext cx="482600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390B071-4458-4068-A44C-64E1D799E1DC}"/>
              </a:ext>
            </a:extLst>
          </p:cNvPr>
          <p:cNvCxnSpPr>
            <a:cxnSpLocks/>
          </p:cNvCxnSpPr>
          <p:nvPr/>
        </p:nvCxnSpPr>
        <p:spPr>
          <a:xfrm>
            <a:off x="7364046" y="1989951"/>
            <a:ext cx="482600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68E9B8C-B87D-4683-8528-B6A17E03E2D7}"/>
              </a:ext>
            </a:extLst>
          </p:cNvPr>
          <p:cNvCxnSpPr>
            <a:cxnSpLocks/>
          </p:cNvCxnSpPr>
          <p:nvPr/>
        </p:nvCxnSpPr>
        <p:spPr>
          <a:xfrm>
            <a:off x="7364046" y="1745026"/>
            <a:ext cx="482600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FF33C3F-9DFE-44B6-ADD3-5C3CF7B7EA09}"/>
              </a:ext>
            </a:extLst>
          </p:cNvPr>
          <p:cNvCxnSpPr>
            <a:cxnSpLocks/>
          </p:cNvCxnSpPr>
          <p:nvPr/>
        </p:nvCxnSpPr>
        <p:spPr>
          <a:xfrm>
            <a:off x="7364046" y="1506080"/>
            <a:ext cx="482600" cy="0"/>
          </a:xfrm>
          <a:prstGeom prst="line">
            <a:avLst/>
          </a:prstGeom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186 L 2.5E-6 -0.032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185 L 4.79167E-6 -0.0335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185 L 2.5E-6 -0.032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185 L 3.54167E-6 -0.0340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185 L 8.33333E-7 -0.032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A0D588-E8B8-403A-B9EA-76B17858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885825"/>
            <a:ext cx="3876675" cy="508635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3658FBD-FB57-4117-8B25-13F67DB097D2}"/>
              </a:ext>
            </a:extLst>
          </p:cNvPr>
          <p:cNvSpPr/>
          <p:nvPr/>
        </p:nvSpPr>
        <p:spPr>
          <a:xfrm>
            <a:off x="5748314" y="5287335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D4CE42-DA6F-45BA-9B07-0B84F9FB5F06}"/>
              </a:ext>
            </a:extLst>
          </p:cNvPr>
          <p:cNvSpPr txBox="1"/>
          <p:nvPr/>
        </p:nvSpPr>
        <p:spPr>
          <a:xfrm>
            <a:off x="2880360" y="3166110"/>
            <a:ext cx="127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 x 2 =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DC8338-F6D9-4412-A814-389B550F49FA}"/>
              </a:ext>
            </a:extLst>
          </p:cNvPr>
          <p:cNvSpPr txBox="1"/>
          <p:nvPr/>
        </p:nvSpPr>
        <p:spPr>
          <a:xfrm>
            <a:off x="3526155" y="3166110"/>
            <a:ext cx="63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F222969-46FA-42E8-9024-3B1AC9C50CE0}"/>
              </a:ext>
            </a:extLst>
          </p:cNvPr>
          <p:cNvSpPr txBox="1"/>
          <p:nvPr/>
        </p:nvSpPr>
        <p:spPr>
          <a:xfrm>
            <a:off x="7936230" y="3166110"/>
            <a:ext cx="127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x 1 =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49CAE71-C1C4-4FB1-8B7C-3B3DCF8B6166}"/>
              </a:ext>
            </a:extLst>
          </p:cNvPr>
          <p:cNvSpPr txBox="1"/>
          <p:nvPr/>
        </p:nvSpPr>
        <p:spPr>
          <a:xfrm>
            <a:off x="8680132" y="3166110"/>
            <a:ext cx="63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2A5FCA-6751-4C43-959B-378C3CCBF1BC}"/>
              </a:ext>
            </a:extLst>
          </p:cNvPr>
          <p:cNvSpPr txBox="1"/>
          <p:nvPr/>
        </p:nvSpPr>
        <p:spPr>
          <a:xfrm>
            <a:off x="8350090" y="1386840"/>
            <a:ext cx="127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14 - 10 =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420D4C2-A10B-4FC4-BC6F-84D89FE2FF24}"/>
              </a:ext>
            </a:extLst>
          </p:cNvPr>
          <p:cNvSpPr txBox="1"/>
          <p:nvPr/>
        </p:nvSpPr>
        <p:spPr>
          <a:xfrm>
            <a:off x="9311638" y="1386840"/>
            <a:ext cx="631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5640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5A26C9-B65B-4020-B311-6E894B23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900112"/>
            <a:ext cx="3895725" cy="505777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CEE5654-2FFF-41E0-AC8A-7639A4C71803}"/>
              </a:ext>
            </a:extLst>
          </p:cNvPr>
          <p:cNvSpPr/>
          <p:nvPr/>
        </p:nvSpPr>
        <p:spPr>
          <a:xfrm>
            <a:off x="6490282" y="5322043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41BA236-2B62-4070-9D20-2CDF7AF1AB3F}"/>
              </a:ext>
            </a:extLst>
          </p:cNvPr>
          <p:cNvCxnSpPr/>
          <p:nvPr/>
        </p:nvCxnSpPr>
        <p:spPr>
          <a:xfrm flipV="1">
            <a:off x="6371771" y="2002971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A63774F-1FE2-46AE-802D-22504C9D9B8F}"/>
              </a:ext>
            </a:extLst>
          </p:cNvPr>
          <p:cNvCxnSpPr/>
          <p:nvPr/>
        </p:nvCxnSpPr>
        <p:spPr>
          <a:xfrm flipV="1">
            <a:off x="4956628" y="3291113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0B5A30C9-2C17-4C07-9445-36A394FB769A}"/>
              </a:ext>
            </a:extLst>
          </p:cNvPr>
          <p:cNvCxnSpPr/>
          <p:nvPr/>
        </p:nvCxnSpPr>
        <p:spPr>
          <a:xfrm flipV="1">
            <a:off x="6574968" y="2841171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B66B715-D5D9-4DF5-81B5-8737EE5CE755}"/>
              </a:ext>
            </a:extLst>
          </p:cNvPr>
          <p:cNvCxnSpPr/>
          <p:nvPr/>
        </p:nvCxnSpPr>
        <p:spPr>
          <a:xfrm flipV="1">
            <a:off x="4477656" y="3291113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31B85B0A-3D14-432A-BFBA-9D633EC539C4}"/>
              </a:ext>
            </a:extLst>
          </p:cNvPr>
          <p:cNvCxnSpPr/>
          <p:nvPr/>
        </p:nvCxnSpPr>
        <p:spPr>
          <a:xfrm flipV="1">
            <a:off x="7142501" y="2126343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1C9EB78-C699-4E51-8E2C-5BD93ED8018B}"/>
              </a:ext>
            </a:extLst>
          </p:cNvPr>
          <p:cNvCxnSpPr/>
          <p:nvPr/>
        </p:nvCxnSpPr>
        <p:spPr>
          <a:xfrm flipV="1">
            <a:off x="5542301" y="3291113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EC10E4C-9907-40DC-AA53-505F179905B5}"/>
              </a:ext>
            </a:extLst>
          </p:cNvPr>
          <p:cNvCxnSpPr/>
          <p:nvPr/>
        </p:nvCxnSpPr>
        <p:spPr>
          <a:xfrm flipV="1">
            <a:off x="4492168" y="2002971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6293345F-B4E1-417F-9058-E8D6A6EB464A}"/>
              </a:ext>
            </a:extLst>
          </p:cNvPr>
          <p:cNvCxnSpPr/>
          <p:nvPr/>
        </p:nvCxnSpPr>
        <p:spPr>
          <a:xfrm flipV="1">
            <a:off x="5483452" y="1953986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82B534E-18E9-470C-A931-E1B232724AEF}"/>
              </a:ext>
            </a:extLst>
          </p:cNvPr>
          <p:cNvCxnSpPr/>
          <p:nvPr/>
        </p:nvCxnSpPr>
        <p:spPr>
          <a:xfrm flipV="1">
            <a:off x="5833661" y="2491924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657EFF6-D5B2-400D-B471-6A2A969A96D3}"/>
              </a:ext>
            </a:extLst>
          </p:cNvPr>
          <p:cNvCxnSpPr/>
          <p:nvPr/>
        </p:nvCxnSpPr>
        <p:spPr>
          <a:xfrm flipV="1">
            <a:off x="6985395" y="3412557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02A5234C-84B2-4359-BC13-6C23FCCAE60F}"/>
              </a:ext>
            </a:extLst>
          </p:cNvPr>
          <p:cNvCxnSpPr/>
          <p:nvPr/>
        </p:nvCxnSpPr>
        <p:spPr>
          <a:xfrm flipV="1">
            <a:off x="5018709" y="2307771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A7A293D-8F1F-41BB-9C3D-61211C597794}"/>
              </a:ext>
            </a:extLst>
          </p:cNvPr>
          <p:cNvCxnSpPr/>
          <p:nvPr/>
        </p:nvCxnSpPr>
        <p:spPr>
          <a:xfrm flipV="1">
            <a:off x="5181995" y="2757714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4010BB06-10D2-4261-AECA-E3D61E446FFC}"/>
              </a:ext>
            </a:extLst>
          </p:cNvPr>
          <p:cNvCxnSpPr/>
          <p:nvPr/>
        </p:nvCxnSpPr>
        <p:spPr>
          <a:xfrm flipV="1">
            <a:off x="6204461" y="3153229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3F76438-C4AC-43C0-B5BA-7551FF82B90D}"/>
              </a:ext>
            </a:extLst>
          </p:cNvPr>
          <p:cNvCxnSpPr/>
          <p:nvPr/>
        </p:nvCxnSpPr>
        <p:spPr>
          <a:xfrm flipV="1">
            <a:off x="6706679" y="2474684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EBDB7F0-C4FC-4B19-A387-B9B6B5E6EE43}"/>
              </a:ext>
            </a:extLst>
          </p:cNvPr>
          <p:cNvCxnSpPr/>
          <p:nvPr/>
        </p:nvCxnSpPr>
        <p:spPr>
          <a:xfrm flipV="1">
            <a:off x="7309415" y="2935514"/>
            <a:ext cx="478972" cy="27577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47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F662E1-D14D-470D-976B-5EB5C38C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2" y="924585"/>
            <a:ext cx="3848100" cy="50292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7B5B2351-AB82-44C4-B44A-158607C8AFF9}"/>
              </a:ext>
            </a:extLst>
          </p:cNvPr>
          <p:cNvSpPr/>
          <p:nvPr/>
        </p:nvSpPr>
        <p:spPr>
          <a:xfrm>
            <a:off x="5154968" y="5342413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CDBDE0AF-3989-45D1-8A30-151060EF30E7}"/>
              </a:ext>
            </a:extLst>
          </p:cNvPr>
          <p:cNvSpPr/>
          <p:nvPr/>
        </p:nvSpPr>
        <p:spPr>
          <a:xfrm>
            <a:off x="5532120" y="1920240"/>
            <a:ext cx="318217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39B590-9D27-4926-83F1-CD96745DF92F}"/>
              </a:ext>
            </a:extLst>
          </p:cNvPr>
          <p:cNvSpPr txBox="1"/>
          <p:nvPr/>
        </p:nvSpPr>
        <p:spPr>
          <a:xfrm>
            <a:off x="720090" y="245745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+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FB9EA4F-86C3-4B83-BD24-29AA85674F02}"/>
              </a:ext>
            </a:extLst>
          </p:cNvPr>
          <p:cNvSpPr/>
          <p:nvPr/>
        </p:nvSpPr>
        <p:spPr>
          <a:xfrm>
            <a:off x="4735830" y="2826782"/>
            <a:ext cx="318217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5D6C43A-C17E-42E0-AB73-8ED3E42F32AE}"/>
              </a:ext>
            </a:extLst>
          </p:cNvPr>
          <p:cNvSpPr txBox="1"/>
          <p:nvPr/>
        </p:nvSpPr>
        <p:spPr>
          <a:xfrm>
            <a:off x="1061175" y="247269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 +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9435DD8-5842-4A33-A21B-87607E1BB7CC}"/>
              </a:ext>
            </a:extLst>
          </p:cNvPr>
          <p:cNvSpPr/>
          <p:nvPr/>
        </p:nvSpPr>
        <p:spPr>
          <a:xfrm>
            <a:off x="6210292" y="3267735"/>
            <a:ext cx="318217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F97383-B5FB-4045-A83A-54802BFB75BF}"/>
              </a:ext>
            </a:extLst>
          </p:cNvPr>
          <p:cNvSpPr txBox="1"/>
          <p:nvPr/>
        </p:nvSpPr>
        <p:spPr>
          <a:xfrm>
            <a:off x="1499333" y="245745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 +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6774AF7-F43D-46DB-BB7F-E61CB7A1D208}"/>
              </a:ext>
            </a:extLst>
          </p:cNvPr>
          <p:cNvSpPr/>
          <p:nvPr/>
        </p:nvSpPr>
        <p:spPr>
          <a:xfrm>
            <a:off x="7246596" y="2924835"/>
            <a:ext cx="318217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906F86-4AC3-4D69-93E6-642A11CB3C68}"/>
              </a:ext>
            </a:extLst>
          </p:cNvPr>
          <p:cNvSpPr txBox="1"/>
          <p:nvPr/>
        </p:nvSpPr>
        <p:spPr>
          <a:xfrm>
            <a:off x="1908806" y="245745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 +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D4AF5B7-227F-4B75-A8D9-E4C3BF0B13F5}"/>
              </a:ext>
            </a:extLst>
          </p:cNvPr>
          <p:cNvSpPr/>
          <p:nvPr/>
        </p:nvSpPr>
        <p:spPr>
          <a:xfrm>
            <a:off x="7351449" y="2250465"/>
            <a:ext cx="318217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D886705-F270-464C-A87A-C03AD5E9A861}"/>
              </a:ext>
            </a:extLst>
          </p:cNvPr>
          <p:cNvSpPr txBox="1"/>
          <p:nvPr/>
        </p:nvSpPr>
        <p:spPr>
          <a:xfrm>
            <a:off x="2285992" y="2457212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 +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73FCC3C-3FBB-4FFA-8B61-72FA78298A56}"/>
              </a:ext>
            </a:extLst>
          </p:cNvPr>
          <p:cNvSpPr/>
          <p:nvPr/>
        </p:nvSpPr>
        <p:spPr>
          <a:xfrm>
            <a:off x="5532256" y="1922567"/>
            <a:ext cx="318217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69BCB30-BB2D-4E17-A1F6-9A8A694BA121}"/>
              </a:ext>
            </a:extLst>
          </p:cNvPr>
          <p:cNvSpPr txBox="1"/>
          <p:nvPr/>
        </p:nvSpPr>
        <p:spPr>
          <a:xfrm>
            <a:off x="2678430" y="2472690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 +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8268F6D-5F5B-43AF-9DD3-4245EC925FEE}"/>
              </a:ext>
            </a:extLst>
          </p:cNvPr>
          <p:cNvSpPr/>
          <p:nvPr/>
        </p:nvSpPr>
        <p:spPr>
          <a:xfrm>
            <a:off x="4730141" y="2826544"/>
            <a:ext cx="318217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150A896-8FBC-4D8F-B85D-3F7C77D231B3}"/>
              </a:ext>
            </a:extLst>
          </p:cNvPr>
          <p:cNvSpPr txBox="1"/>
          <p:nvPr/>
        </p:nvSpPr>
        <p:spPr>
          <a:xfrm>
            <a:off x="3067234" y="2457212"/>
            <a:ext cx="59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F74F1D0-15BF-404D-AD6C-CAE37831E659}"/>
              </a:ext>
            </a:extLst>
          </p:cNvPr>
          <p:cNvSpPr txBox="1"/>
          <p:nvPr/>
        </p:nvSpPr>
        <p:spPr>
          <a:xfrm>
            <a:off x="6096000" y="3579679"/>
            <a:ext cx="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5385F1-EC60-40AC-896A-C949F972F5F8}"/>
              </a:ext>
            </a:extLst>
          </p:cNvPr>
          <p:cNvSpPr txBox="1"/>
          <p:nvPr/>
        </p:nvSpPr>
        <p:spPr>
          <a:xfrm>
            <a:off x="7500938" y="3111049"/>
            <a:ext cx="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F2C3F8E-0481-454D-9530-BFA719EBAB9B}"/>
              </a:ext>
            </a:extLst>
          </p:cNvPr>
          <p:cNvSpPr txBox="1"/>
          <p:nvPr/>
        </p:nvSpPr>
        <p:spPr>
          <a:xfrm>
            <a:off x="7692033" y="2222788"/>
            <a:ext cx="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78F102D-90F5-4F67-AD09-3E59508018E2}"/>
              </a:ext>
            </a:extLst>
          </p:cNvPr>
          <p:cNvSpPr txBox="1"/>
          <p:nvPr/>
        </p:nvSpPr>
        <p:spPr>
          <a:xfrm>
            <a:off x="5788395" y="1755522"/>
            <a:ext cx="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15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6CF75CA-8C67-4201-A8C1-9C94420BB5FC}"/>
              </a:ext>
            </a:extLst>
          </p:cNvPr>
          <p:cNvSpPr txBox="1"/>
          <p:nvPr/>
        </p:nvSpPr>
        <p:spPr>
          <a:xfrm>
            <a:off x="4337927" y="2726953"/>
            <a:ext cx="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18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DD6189F-3064-4DF1-BA96-78DFB321CC0A}"/>
              </a:ext>
            </a:extLst>
          </p:cNvPr>
          <p:cNvSpPr txBox="1"/>
          <p:nvPr/>
        </p:nvSpPr>
        <p:spPr>
          <a:xfrm>
            <a:off x="5903787" y="3277076"/>
            <a:ext cx="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22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E81F719-5EFC-4960-BBEB-E435809B1730}"/>
              </a:ext>
            </a:extLst>
          </p:cNvPr>
          <p:cNvSpPr txBox="1"/>
          <p:nvPr/>
        </p:nvSpPr>
        <p:spPr>
          <a:xfrm>
            <a:off x="5509878" y="2948833"/>
            <a:ext cx="419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57572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-0.06654 0.136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11979 0.074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0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08411 -0.0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0.01302 -0.093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-0.14921 -0.04815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536 0.1319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12136 0.06412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  <p:bldP spid="2" grpId="2" animBg="1"/>
      <p:bldP spid="6" grpId="0"/>
      <p:bldP spid="7" grpId="0" animBg="1"/>
      <p:bldP spid="7" grpId="1" animBg="1"/>
      <p:bldP spid="7" grpId="2" animBg="1"/>
      <p:bldP spid="8" grpId="0"/>
      <p:bldP spid="9" grpId="0" animBg="1"/>
      <p:bldP spid="9" grpId="1" animBg="1"/>
      <p:bldP spid="9" grpId="2" animBg="1"/>
      <p:bldP spid="10" grpId="0"/>
      <p:bldP spid="11" grpId="0" animBg="1"/>
      <p:bldP spid="11" grpId="1" animBg="1"/>
      <p:bldP spid="11" grpId="2" animBg="1"/>
      <p:bldP spid="12" grpId="0"/>
      <p:bldP spid="13" grpId="0" animBg="1"/>
      <p:bldP spid="13" grpId="1" animBg="1"/>
      <p:bldP spid="13" grpId="2" animBg="1"/>
      <p:bldP spid="14" grpId="0"/>
      <p:bldP spid="15" grpId="0" animBg="1"/>
      <p:bldP spid="15" grpId="1" animBg="1"/>
      <p:bldP spid="15" grpId="2" animBg="1"/>
      <p:bldP spid="16" grpId="0"/>
      <p:bldP spid="17" grpId="0" animBg="1"/>
      <p:bldP spid="17" grpId="1" animBg="1"/>
      <p:bldP spid="17" grpId="2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DD26A7-1A3B-4629-8C99-ADE14E9F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575" y="875640"/>
            <a:ext cx="3905250" cy="505777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5A5C8036-C2D9-4672-A247-693A123C4B6E}"/>
              </a:ext>
            </a:extLst>
          </p:cNvPr>
          <p:cNvSpPr/>
          <p:nvPr/>
        </p:nvSpPr>
        <p:spPr>
          <a:xfrm>
            <a:off x="5951515" y="4779220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276751D-018E-4549-BC55-F810E7C87FB3}"/>
              </a:ext>
            </a:extLst>
          </p:cNvPr>
          <p:cNvCxnSpPr/>
          <p:nvPr/>
        </p:nvCxnSpPr>
        <p:spPr>
          <a:xfrm flipV="1">
            <a:off x="6847509" y="1509486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E9C43D8-DFF2-4D96-B8FB-E7C140C872D0}"/>
              </a:ext>
            </a:extLst>
          </p:cNvPr>
          <p:cNvCxnSpPr/>
          <p:nvPr/>
        </p:nvCxnSpPr>
        <p:spPr>
          <a:xfrm flipV="1">
            <a:off x="7052947" y="1233714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3DF9C01-8B27-4FD1-A088-52A57FFD13E3}"/>
              </a:ext>
            </a:extLst>
          </p:cNvPr>
          <p:cNvCxnSpPr/>
          <p:nvPr/>
        </p:nvCxnSpPr>
        <p:spPr>
          <a:xfrm flipV="1">
            <a:off x="7574590" y="1371600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48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0718C8-2E99-47A7-9A99-33368B495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612" y="890587"/>
            <a:ext cx="3914775" cy="5076825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303C282-52DB-4201-A4E5-A1F5439B7160}"/>
              </a:ext>
            </a:extLst>
          </p:cNvPr>
          <p:cNvSpPr/>
          <p:nvPr/>
        </p:nvSpPr>
        <p:spPr>
          <a:xfrm>
            <a:off x="7170715" y="5356040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CACBCBE-3AB6-43B4-B31F-4958144369EF}"/>
              </a:ext>
            </a:extLst>
          </p:cNvPr>
          <p:cNvSpPr txBox="1"/>
          <p:nvPr/>
        </p:nvSpPr>
        <p:spPr>
          <a:xfrm>
            <a:off x="7068457" y="3428999"/>
            <a:ext cx="37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5D4385-1BED-4B79-90B3-F6E99DBE3535}"/>
              </a:ext>
            </a:extLst>
          </p:cNvPr>
          <p:cNvSpPr txBox="1"/>
          <p:nvPr/>
        </p:nvSpPr>
        <p:spPr>
          <a:xfrm>
            <a:off x="4673601" y="3428998"/>
            <a:ext cx="377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D9690D-018F-4587-9029-7EAC8AA0EABE}"/>
              </a:ext>
            </a:extLst>
          </p:cNvPr>
          <p:cNvSpPr txBox="1"/>
          <p:nvPr/>
        </p:nvSpPr>
        <p:spPr>
          <a:xfrm>
            <a:off x="5764780" y="3342747"/>
            <a:ext cx="58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+3</a:t>
            </a:r>
          </a:p>
        </p:txBody>
      </p:sp>
    </p:spTree>
    <p:extLst>
      <p:ext uri="{BB962C8B-B14F-4D97-AF65-F5344CB8AC3E}">
        <p14:creationId xmlns:p14="http://schemas.microsoft.com/office/powerpoint/2010/main" val="12645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F3A51E-DAFF-4432-A66E-2B5866FA0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895350"/>
            <a:ext cx="3876675" cy="50673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4946B5DA-27BA-4E02-9B1B-12AA74168E3F}"/>
              </a:ext>
            </a:extLst>
          </p:cNvPr>
          <p:cNvSpPr/>
          <p:nvPr/>
        </p:nvSpPr>
        <p:spPr>
          <a:xfrm>
            <a:off x="4340430" y="5225412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5DF3502-CA23-4A65-A1A2-29E1B192F1EC}"/>
              </a:ext>
            </a:extLst>
          </p:cNvPr>
          <p:cNvCxnSpPr/>
          <p:nvPr/>
        </p:nvCxnSpPr>
        <p:spPr>
          <a:xfrm flipV="1">
            <a:off x="5441862" y="1959428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DD2BC0A-E5A9-4854-B971-EF2A9F0E1DC4}"/>
              </a:ext>
            </a:extLst>
          </p:cNvPr>
          <p:cNvCxnSpPr/>
          <p:nvPr/>
        </p:nvCxnSpPr>
        <p:spPr>
          <a:xfrm flipV="1">
            <a:off x="6259127" y="1959428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28320E25-01E3-4725-84EF-2102CB615270}"/>
              </a:ext>
            </a:extLst>
          </p:cNvPr>
          <p:cNvCxnSpPr/>
          <p:nvPr/>
        </p:nvCxnSpPr>
        <p:spPr>
          <a:xfrm flipV="1">
            <a:off x="7343233" y="3595914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DB69FD2-8E8C-48F9-B3A6-6A4316B034F2}"/>
              </a:ext>
            </a:extLst>
          </p:cNvPr>
          <p:cNvCxnSpPr/>
          <p:nvPr/>
        </p:nvCxnSpPr>
        <p:spPr>
          <a:xfrm flipV="1">
            <a:off x="5441862" y="3299278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D581415-8A1B-41AA-BCBA-89690E0A361A}"/>
              </a:ext>
            </a:extLst>
          </p:cNvPr>
          <p:cNvCxnSpPr/>
          <p:nvPr/>
        </p:nvCxnSpPr>
        <p:spPr>
          <a:xfrm flipV="1">
            <a:off x="7343233" y="2235200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4B9EF83-D0A6-4F9E-A5CA-B3D29EFA3C8A}"/>
              </a:ext>
            </a:extLst>
          </p:cNvPr>
          <p:cNvCxnSpPr/>
          <p:nvPr/>
        </p:nvCxnSpPr>
        <p:spPr>
          <a:xfrm flipV="1">
            <a:off x="6271168" y="3299278"/>
            <a:ext cx="478972" cy="2757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7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45279DA-98F4-40E2-81CD-BD141919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890587"/>
            <a:ext cx="3857625" cy="507682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31223EF-38FE-4CC1-8FD0-551C79D7FE71}"/>
              </a:ext>
            </a:extLst>
          </p:cNvPr>
          <p:cNvSpPr/>
          <p:nvPr/>
        </p:nvSpPr>
        <p:spPr>
          <a:xfrm>
            <a:off x="4167187" y="3773982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888E0A-9DE4-434F-8309-8A2342019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33" y="5048703"/>
            <a:ext cx="690443" cy="6844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ABF38F-B177-4A65-8F7D-EF2772999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135" y="5048703"/>
            <a:ext cx="722433" cy="7277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9FABA8A-1934-4F87-9B77-DB0AA741E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433" y="3832038"/>
            <a:ext cx="699426" cy="68443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A6CEF37-E2D3-47CA-B2FD-712158A88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209" y="4215561"/>
            <a:ext cx="764803" cy="75387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13DDCD9-4BC3-45A5-BB2E-7ADB19DD2A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9510" y="3788731"/>
            <a:ext cx="743681" cy="72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AB89B5-1377-4AAB-8DE6-0ABABF62D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890587"/>
            <a:ext cx="38576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30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EAB076D-BE9F-40A2-99EE-CE5C9154E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895350"/>
            <a:ext cx="3886200" cy="50673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2787273A-6AA8-45B6-8799-69BEB3D0D9F6}"/>
              </a:ext>
            </a:extLst>
          </p:cNvPr>
          <p:cNvSpPr/>
          <p:nvPr/>
        </p:nvSpPr>
        <p:spPr>
          <a:xfrm>
            <a:off x="4152900" y="5351278"/>
            <a:ext cx="571110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E2A7723-EBB7-4B3B-B355-31756DB60D3A}"/>
              </a:ext>
            </a:extLst>
          </p:cNvPr>
          <p:cNvSpPr/>
          <p:nvPr/>
        </p:nvSpPr>
        <p:spPr>
          <a:xfrm>
            <a:off x="5795010" y="1988820"/>
            <a:ext cx="594360" cy="9715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4249771D-1544-41B8-A819-2745FC7A71C1}"/>
              </a:ext>
            </a:extLst>
          </p:cNvPr>
          <p:cNvCxnSpPr/>
          <p:nvPr/>
        </p:nvCxnSpPr>
        <p:spPr>
          <a:xfrm>
            <a:off x="3851910" y="4674870"/>
            <a:ext cx="560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4779BA8-8A88-4C3A-B428-2E67C23422A7}"/>
              </a:ext>
            </a:extLst>
          </p:cNvPr>
          <p:cNvSpPr/>
          <p:nvPr/>
        </p:nvSpPr>
        <p:spPr>
          <a:xfrm>
            <a:off x="5276850" y="1988820"/>
            <a:ext cx="1112520" cy="514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78659D3C-5D20-42F2-804B-1C6751938286}"/>
              </a:ext>
            </a:extLst>
          </p:cNvPr>
          <p:cNvCxnSpPr/>
          <p:nvPr/>
        </p:nvCxnSpPr>
        <p:spPr>
          <a:xfrm>
            <a:off x="3851910" y="5170170"/>
            <a:ext cx="560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267DF77-1D64-457D-A69B-E13C8E14E138}"/>
              </a:ext>
            </a:extLst>
          </p:cNvPr>
          <p:cNvSpPr/>
          <p:nvPr/>
        </p:nvSpPr>
        <p:spPr>
          <a:xfrm>
            <a:off x="5833110" y="1988820"/>
            <a:ext cx="1074420" cy="514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7866E1C3-951E-4BCB-8663-C3FF6D3604D5}"/>
              </a:ext>
            </a:extLst>
          </p:cNvPr>
          <p:cNvCxnSpPr/>
          <p:nvPr/>
        </p:nvCxnSpPr>
        <p:spPr>
          <a:xfrm>
            <a:off x="3851910" y="5646420"/>
            <a:ext cx="560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041D3253-7B28-4A63-8849-199919B8C67D}"/>
              </a:ext>
            </a:extLst>
          </p:cNvPr>
          <p:cNvSpPr/>
          <p:nvPr/>
        </p:nvSpPr>
        <p:spPr>
          <a:xfrm>
            <a:off x="5276850" y="1988820"/>
            <a:ext cx="1104900" cy="5143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CC1A9F45-8969-4571-B0E6-718F31318A53}"/>
              </a:ext>
            </a:extLst>
          </p:cNvPr>
          <p:cNvCxnSpPr/>
          <p:nvPr/>
        </p:nvCxnSpPr>
        <p:spPr>
          <a:xfrm>
            <a:off x="6084570" y="4674870"/>
            <a:ext cx="560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1768608-79ED-4649-93CA-763C2763B697}"/>
              </a:ext>
            </a:extLst>
          </p:cNvPr>
          <p:cNvSpPr/>
          <p:nvPr/>
        </p:nvSpPr>
        <p:spPr>
          <a:xfrm>
            <a:off x="5787390" y="1503045"/>
            <a:ext cx="594360" cy="9715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F710E35-A051-4912-8339-27888C48FD15}"/>
              </a:ext>
            </a:extLst>
          </p:cNvPr>
          <p:cNvCxnSpPr/>
          <p:nvPr/>
        </p:nvCxnSpPr>
        <p:spPr>
          <a:xfrm>
            <a:off x="6029325" y="5160645"/>
            <a:ext cx="56007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7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EA1EFE1-11A6-47B1-95BC-BB7861DBC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900112"/>
            <a:ext cx="3886200" cy="505777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6AE16125-1853-47DC-A18C-91EA783688BF}"/>
              </a:ext>
            </a:extLst>
          </p:cNvPr>
          <p:cNvSpPr/>
          <p:nvPr/>
        </p:nvSpPr>
        <p:spPr>
          <a:xfrm>
            <a:off x="5748315" y="5346515"/>
            <a:ext cx="695369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BE85BBD-9711-4B5A-9608-0A35E8356C54}"/>
              </a:ext>
            </a:extLst>
          </p:cNvPr>
          <p:cNvSpPr txBox="1"/>
          <p:nvPr/>
        </p:nvSpPr>
        <p:spPr>
          <a:xfrm>
            <a:off x="4652010" y="2124194"/>
            <a:ext cx="5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88AB3F-4210-4CB3-9E2D-86C0AA03D9DA}"/>
              </a:ext>
            </a:extLst>
          </p:cNvPr>
          <p:cNvSpPr txBox="1"/>
          <p:nvPr/>
        </p:nvSpPr>
        <p:spPr>
          <a:xfrm>
            <a:off x="7277100" y="2192774"/>
            <a:ext cx="5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1B18394-5095-4B3E-9D35-9CF433DF5CCE}"/>
              </a:ext>
            </a:extLst>
          </p:cNvPr>
          <p:cNvSpPr/>
          <p:nvPr/>
        </p:nvSpPr>
        <p:spPr>
          <a:xfrm>
            <a:off x="4503420" y="2124194"/>
            <a:ext cx="514350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F9D10D-A123-4B92-B46B-2079BF762BD2}"/>
              </a:ext>
            </a:extLst>
          </p:cNvPr>
          <p:cNvSpPr/>
          <p:nvPr/>
        </p:nvSpPr>
        <p:spPr>
          <a:xfrm>
            <a:off x="7141845" y="2150626"/>
            <a:ext cx="514350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C11E509-C8E4-423A-953B-F93765F636E9}"/>
              </a:ext>
            </a:extLst>
          </p:cNvPr>
          <p:cNvSpPr txBox="1"/>
          <p:nvPr/>
        </p:nvSpPr>
        <p:spPr>
          <a:xfrm>
            <a:off x="5090160" y="3471148"/>
            <a:ext cx="5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4141FB9-C398-415B-8C5F-879B89027E82}"/>
              </a:ext>
            </a:extLst>
          </p:cNvPr>
          <p:cNvSpPr/>
          <p:nvPr/>
        </p:nvSpPr>
        <p:spPr>
          <a:xfrm>
            <a:off x="4954905" y="3429000"/>
            <a:ext cx="514350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0159FF4-704B-4AF9-B6F9-A28B247E472B}"/>
              </a:ext>
            </a:extLst>
          </p:cNvPr>
          <p:cNvSpPr txBox="1"/>
          <p:nvPr/>
        </p:nvSpPr>
        <p:spPr>
          <a:xfrm>
            <a:off x="6765608" y="3513296"/>
            <a:ext cx="56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52F2534-D9CA-4DF6-ACD0-FD7DDD471B76}"/>
              </a:ext>
            </a:extLst>
          </p:cNvPr>
          <p:cNvSpPr/>
          <p:nvPr/>
        </p:nvSpPr>
        <p:spPr>
          <a:xfrm>
            <a:off x="6550343" y="3471148"/>
            <a:ext cx="514350" cy="4114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33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/>
      <p:bldP spid="6" grpId="0" animBg="1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C362F0-B9A7-484F-80B6-8039FA50A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351" y="199549"/>
            <a:ext cx="3857625" cy="508635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B242D476-AEBD-460F-92B7-C44A37030FDE}"/>
              </a:ext>
            </a:extLst>
          </p:cNvPr>
          <p:cNvSpPr/>
          <p:nvPr/>
        </p:nvSpPr>
        <p:spPr>
          <a:xfrm>
            <a:off x="7866351" y="3912527"/>
            <a:ext cx="598387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Pomme mixte avec imperfections - 4lb - Marchand Général Chez Duff">
            <a:extLst>
              <a:ext uri="{FF2B5EF4-FFF2-40B4-BE49-F238E27FC236}">
                <a16:creationId xmlns:a16="http://schemas.microsoft.com/office/drawing/2014/main" id="{E07C7622-C279-4978-AC32-50DE0FF02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" y="3338944"/>
            <a:ext cx="99752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omme mixte avec imperfections - 4lb - Marchand Général Chez Duff">
            <a:extLst>
              <a:ext uri="{FF2B5EF4-FFF2-40B4-BE49-F238E27FC236}">
                <a16:creationId xmlns:a16="http://schemas.microsoft.com/office/drawing/2014/main" id="{5FAC9586-6A96-48B1-A096-FAA06FC70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15" y="3338943"/>
            <a:ext cx="99752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mme mixte avec imperfections - 4lb - Marchand Général Chez Duff">
            <a:extLst>
              <a:ext uri="{FF2B5EF4-FFF2-40B4-BE49-F238E27FC236}">
                <a16:creationId xmlns:a16="http://schemas.microsoft.com/office/drawing/2014/main" id="{55C6F9BB-F3CC-4B41-90BE-A91F00D7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542" y="3338943"/>
            <a:ext cx="99752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omme mixte avec imperfections - 4lb - Marchand Général Chez Duff">
            <a:extLst>
              <a:ext uri="{FF2B5EF4-FFF2-40B4-BE49-F238E27FC236}">
                <a16:creationId xmlns:a16="http://schemas.microsoft.com/office/drawing/2014/main" id="{7B3F2132-B3C8-41A9-B119-B4829B422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19" y="3297380"/>
            <a:ext cx="99752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mme mixte avec imperfections - 4lb - Marchand Général Chez Duff">
            <a:extLst>
              <a:ext uri="{FF2B5EF4-FFF2-40B4-BE49-F238E27FC236}">
                <a16:creationId xmlns:a16="http://schemas.microsoft.com/office/drawing/2014/main" id="{6C3B3C3D-E260-4355-97E4-D4A7AEB2D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079" y="3297380"/>
            <a:ext cx="99752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ane | Love my Salad">
            <a:extLst>
              <a:ext uri="{FF2B5EF4-FFF2-40B4-BE49-F238E27FC236}">
                <a16:creationId xmlns:a16="http://schemas.microsoft.com/office/drawing/2014/main" id="{D9ECCC4B-0AA9-48C1-BCDE-B7D20D5F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295" flipH="1">
            <a:off x="4175301" y="3239618"/>
            <a:ext cx="1887250" cy="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anane | Love my Salad">
            <a:extLst>
              <a:ext uri="{FF2B5EF4-FFF2-40B4-BE49-F238E27FC236}">
                <a16:creationId xmlns:a16="http://schemas.microsoft.com/office/drawing/2014/main" id="{DCD7B7F3-EC93-4B56-8E5E-F9ECFD7C5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295" flipH="1">
            <a:off x="5151717" y="3239617"/>
            <a:ext cx="1887250" cy="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49D270E-4B2C-48A5-8BFF-83B58C596D9F}"/>
              </a:ext>
            </a:extLst>
          </p:cNvPr>
          <p:cNvSpPr/>
          <p:nvPr/>
        </p:nvSpPr>
        <p:spPr>
          <a:xfrm>
            <a:off x="0" y="3186545"/>
            <a:ext cx="2815069" cy="11499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F57EC11-ACED-4931-B876-B6D87BCDF6A2}"/>
              </a:ext>
            </a:extLst>
          </p:cNvPr>
          <p:cNvCxnSpPr>
            <a:stCxn id="2050" idx="1"/>
            <a:endCxn id="8" idx="1"/>
          </p:cNvCxnSpPr>
          <p:nvPr/>
        </p:nvCxnSpPr>
        <p:spPr>
          <a:xfrm flipV="1">
            <a:off x="100878" y="3796144"/>
            <a:ext cx="2588201" cy="415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Banane | Love my Salad">
            <a:extLst>
              <a:ext uri="{FF2B5EF4-FFF2-40B4-BE49-F238E27FC236}">
                <a16:creationId xmlns:a16="http://schemas.microsoft.com/office/drawing/2014/main" id="{2C18057C-EA15-4C7A-8B2B-D5DB8F1D9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295" flipH="1">
            <a:off x="533507" y="2232926"/>
            <a:ext cx="1887250" cy="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E4CAC74-E7D8-4D5A-A60C-58CD9D8C2B63}"/>
              </a:ext>
            </a:extLst>
          </p:cNvPr>
          <p:cNvSpPr/>
          <p:nvPr/>
        </p:nvSpPr>
        <p:spPr>
          <a:xfrm>
            <a:off x="4558143" y="2807525"/>
            <a:ext cx="3143029" cy="14153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F0C519A8-DDEE-4D0D-AAD0-21A7AD3EAA64}"/>
              </a:ext>
            </a:extLst>
          </p:cNvPr>
          <p:cNvCxnSpPr>
            <a:cxnSpLocks/>
          </p:cNvCxnSpPr>
          <p:nvPr/>
        </p:nvCxnSpPr>
        <p:spPr>
          <a:xfrm>
            <a:off x="4659021" y="3724160"/>
            <a:ext cx="30421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Pomme mixte avec imperfections - 4lb - Marchand Général Chez Duff">
            <a:extLst>
              <a:ext uri="{FF2B5EF4-FFF2-40B4-BE49-F238E27FC236}">
                <a16:creationId xmlns:a16="http://schemas.microsoft.com/office/drawing/2014/main" id="{7BCB8B10-038A-4542-A722-E122A6D6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41" y="1911927"/>
            <a:ext cx="997527" cy="99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1903340-542D-44E3-B78F-E114A7FABA7F}"/>
              </a:ext>
            </a:extLst>
          </p:cNvPr>
          <p:cNvSpPr/>
          <p:nvPr/>
        </p:nvSpPr>
        <p:spPr>
          <a:xfrm>
            <a:off x="2816146" y="2111477"/>
            <a:ext cx="1741997" cy="22249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AB6EBF4B-3C6D-46F6-A98A-D7AD54B2E57C}"/>
              </a:ext>
            </a:extLst>
          </p:cNvPr>
          <p:cNvCxnSpPr>
            <a:cxnSpLocks/>
          </p:cNvCxnSpPr>
          <p:nvPr/>
        </p:nvCxnSpPr>
        <p:spPr>
          <a:xfrm flipV="1">
            <a:off x="2992582" y="2308764"/>
            <a:ext cx="1385454" cy="19141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Banane | Love my Salad">
            <a:extLst>
              <a:ext uri="{FF2B5EF4-FFF2-40B4-BE49-F238E27FC236}">
                <a16:creationId xmlns:a16="http://schemas.microsoft.com/office/drawing/2014/main" id="{07323E5D-87FA-4D13-89E7-EB18BB807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295" flipH="1">
            <a:off x="2831141" y="4659359"/>
            <a:ext cx="1887250" cy="98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6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0.45612 0.12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9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7761 0.076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131D571-45F1-4F52-8C99-1395368D4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914400"/>
            <a:ext cx="3857625" cy="5029200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842D87A-3D9E-41FE-BD29-8192A9D3267B}"/>
              </a:ext>
            </a:extLst>
          </p:cNvPr>
          <p:cNvSpPr/>
          <p:nvPr/>
        </p:nvSpPr>
        <p:spPr>
          <a:xfrm>
            <a:off x="4987636" y="5332228"/>
            <a:ext cx="598387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7F45B58-7DF9-4D3F-BEB3-68D28152E18F}"/>
              </a:ext>
            </a:extLst>
          </p:cNvPr>
          <p:cNvSpPr txBox="1"/>
          <p:nvPr/>
        </p:nvSpPr>
        <p:spPr>
          <a:xfrm>
            <a:off x="6567055" y="181494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58E91F9-F3D5-4AB3-AD77-8F95F6EBED54}"/>
              </a:ext>
            </a:extLst>
          </p:cNvPr>
          <p:cNvSpPr txBox="1"/>
          <p:nvPr/>
        </p:nvSpPr>
        <p:spPr>
          <a:xfrm>
            <a:off x="6567055" y="2258291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1D756DE-D4D6-45F9-A7D2-8E6E9F99107C}"/>
              </a:ext>
            </a:extLst>
          </p:cNvPr>
          <p:cNvSpPr txBox="1"/>
          <p:nvPr/>
        </p:nvSpPr>
        <p:spPr>
          <a:xfrm>
            <a:off x="5791199" y="2830653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90EFEE-B0AD-4447-9809-2E8E76B1AB39}"/>
              </a:ext>
            </a:extLst>
          </p:cNvPr>
          <p:cNvSpPr txBox="1"/>
          <p:nvPr/>
        </p:nvSpPr>
        <p:spPr>
          <a:xfrm>
            <a:off x="6565323" y="1814944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790D88A-49A5-48BA-BEDE-F9DD4562DD59}"/>
              </a:ext>
            </a:extLst>
          </p:cNvPr>
          <p:cNvSpPr txBox="1"/>
          <p:nvPr/>
        </p:nvSpPr>
        <p:spPr>
          <a:xfrm>
            <a:off x="6509255" y="2259731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7EABA0D-22AF-472B-BECA-0CC33E73B71A}"/>
              </a:ext>
            </a:extLst>
          </p:cNvPr>
          <p:cNvSpPr txBox="1"/>
          <p:nvPr/>
        </p:nvSpPr>
        <p:spPr>
          <a:xfrm>
            <a:off x="5791588" y="2830652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164DEB-FC00-41BA-957F-B21A14AF0583}"/>
              </a:ext>
            </a:extLst>
          </p:cNvPr>
          <p:cNvSpPr txBox="1"/>
          <p:nvPr/>
        </p:nvSpPr>
        <p:spPr>
          <a:xfrm>
            <a:off x="5845232" y="2245877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6CD889A-111A-4902-84ED-EA2520E9338E}"/>
              </a:ext>
            </a:extLst>
          </p:cNvPr>
          <p:cNvGrpSpPr/>
          <p:nvPr/>
        </p:nvGrpSpPr>
        <p:grpSpPr>
          <a:xfrm>
            <a:off x="5777733" y="1553379"/>
            <a:ext cx="498332" cy="461665"/>
            <a:chOff x="8769927" y="1814944"/>
            <a:chExt cx="498332" cy="46166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93539EA-2D72-44B9-93D6-A0F8FC1487F2}"/>
                </a:ext>
              </a:extLst>
            </p:cNvPr>
            <p:cNvSpPr/>
            <p:nvPr/>
          </p:nvSpPr>
          <p:spPr>
            <a:xfrm>
              <a:off x="8769927" y="1814944"/>
              <a:ext cx="498332" cy="44334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48B22AE-748E-4E4A-B3F2-1217F580F60E}"/>
                </a:ext>
              </a:extLst>
            </p:cNvPr>
            <p:cNvSpPr txBox="1"/>
            <p:nvPr/>
          </p:nvSpPr>
          <p:spPr>
            <a:xfrm>
              <a:off x="8839589" y="1814944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8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2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B59DF4A-30EA-4DA8-BDC1-4ABD991D7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890587"/>
            <a:ext cx="3895725" cy="507682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DA43B53E-9C1D-46C6-B0B0-91CC373BB1D8}"/>
              </a:ext>
            </a:extLst>
          </p:cNvPr>
          <p:cNvSpPr/>
          <p:nvPr/>
        </p:nvSpPr>
        <p:spPr>
          <a:xfrm>
            <a:off x="5796805" y="5342186"/>
            <a:ext cx="598387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7BC1B69-61EA-4A45-9BF0-83805F49E102}"/>
              </a:ext>
            </a:extLst>
          </p:cNvPr>
          <p:cNvSpPr/>
          <p:nvPr/>
        </p:nvSpPr>
        <p:spPr>
          <a:xfrm>
            <a:off x="5610089" y="3121215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47376D-CF5C-49D8-BE5F-B8A7186ADA89}"/>
              </a:ext>
            </a:extLst>
          </p:cNvPr>
          <p:cNvSpPr/>
          <p:nvPr/>
        </p:nvSpPr>
        <p:spPr>
          <a:xfrm>
            <a:off x="6332866" y="4490537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923FBCB-E42D-456D-AD48-B7AFF82AD72B}"/>
              </a:ext>
            </a:extLst>
          </p:cNvPr>
          <p:cNvSpPr/>
          <p:nvPr/>
        </p:nvSpPr>
        <p:spPr>
          <a:xfrm>
            <a:off x="6303366" y="2768604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3320466-27DD-4B62-ABDD-C764D065DA09}"/>
              </a:ext>
            </a:extLst>
          </p:cNvPr>
          <p:cNvSpPr/>
          <p:nvPr/>
        </p:nvSpPr>
        <p:spPr>
          <a:xfrm>
            <a:off x="6587509" y="4490536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97D29AD-D2C4-4911-9FB9-556F9ADDD3EE}"/>
              </a:ext>
            </a:extLst>
          </p:cNvPr>
          <p:cNvSpPr/>
          <p:nvPr/>
        </p:nvSpPr>
        <p:spPr>
          <a:xfrm>
            <a:off x="5956724" y="2415993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891BF8C-5EBC-4022-B055-91A5183B63C2}"/>
              </a:ext>
            </a:extLst>
          </p:cNvPr>
          <p:cNvSpPr/>
          <p:nvPr/>
        </p:nvSpPr>
        <p:spPr>
          <a:xfrm>
            <a:off x="6842152" y="4490535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41CA963-7E39-4322-B4DD-44E17623D17F}"/>
              </a:ext>
            </a:extLst>
          </p:cNvPr>
          <p:cNvSpPr/>
          <p:nvPr/>
        </p:nvSpPr>
        <p:spPr>
          <a:xfrm>
            <a:off x="6303365" y="3121214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C1DB36B-C451-4A9D-B961-7C42F121CA2E}"/>
              </a:ext>
            </a:extLst>
          </p:cNvPr>
          <p:cNvSpPr/>
          <p:nvPr/>
        </p:nvSpPr>
        <p:spPr>
          <a:xfrm>
            <a:off x="7072891" y="4490535"/>
            <a:ext cx="278547" cy="352611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9EC72DF-96BA-42F2-A95C-5CAE88F9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19" y="874898"/>
            <a:ext cx="3886200" cy="503872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C53583E-E72A-4344-8782-8C58814B7E8C}"/>
              </a:ext>
            </a:extLst>
          </p:cNvPr>
          <p:cNvSpPr/>
          <p:nvPr/>
        </p:nvSpPr>
        <p:spPr>
          <a:xfrm>
            <a:off x="1780035" y="5298229"/>
            <a:ext cx="598387" cy="6113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Ballon mousse | Le Géant de la Fête">
            <a:extLst>
              <a:ext uri="{FF2B5EF4-FFF2-40B4-BE49-F238E27FC236}">
                <a16:creationId xmlns:a16="http://schemas.microsoft.com/office/drawing/2014/main" id="{7D9AFB3E-24C5-458D-8F75-F2729754C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15146" r="18492" b="15551"/>
          <a:stretch/>
        </p:blipFill>
        <p:spPr bwMode="auto">
          <a:xfrm>
            <a:off x="26085" y="0"/>
            <a:ext cx="618293" cy="65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2F2B36DA-3285-4E67-A0BA-67C6F235A212}"/>
              </a:ext>
            </a:extLst>
          </p:cNvPr>
          <p:cNvGrpSpPr/>
          <p:nvPr/>
        </p:nvGrpSpPr>
        <p:grpSpPr>
          <a:xfrm>
            <a:off x="4522475" y="531905"/>
            <a:ext cx="1279710" cy="5794190"/>
            <a:chOff x="771340" y="331787"/>
            <a:chExt cx="1279710" cy="579419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6610D2C-6142-40E5-A66A-2954F2D4098D}"/>
                </a:ext>
              </a:extLst>
            </p:cNvPr>
            <p:cNvSpPr/>
            <p:nvPr/>
          </p:nvSpPr>
          <p:spPr>
            <a:xfrm>
              <a:off x="771340" y="1471797"/>
              <a:ext cx="1279710" cy="1155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602641F-E5F0-40D9-8163-4D0FADA5D233}"/>
                </a:ext>
              </a:extLst>
            </p:cNvPr>
            <p:cNvSpPr/>
            <p:nvPr/>
          </p:nvSpPr>
          <p:spPr>
            <a:xfrm>
              <a:off x="771340" y="331787"/>
              <a:ext cx="1279710" cy="115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0E478B4-48F7-41E7-9777-C497D80E767C}"/>
                </a:ext>
              </a:extLst>
            </p:cNvPr>
            <p:cNvSpPr/>
            <p:nvPr/>
          </p:nvSpPr>
          <p:spPr>
            <a:xfrm>
              <a:off x="771340" y="2643187"/>
              <a:ext cx="1279710" cy="11557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1556E1-41E3-4199-9614-45900A32C586}"/>
                </a:ext>
              </a:extLst>
            </p:cNvPr>
            <p:cNvSpPr/>
            <p:nvPr/>
          </p:nvSpPr>
          <p:spPr>
            <a:xfrm>
              <a:off x="771340" y="3798887"/>
              <a:ext cx="1279710" cy="1155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ECC561-B7B4-4EFE-8DAA-9260A1CFD602}"/>
                </a:ext>
              </a:extLst>
            </p:cNvPr>
            <p:cNvSpPr/>
            <p:nvPr/>
          </p:nvSpPr>
          <p:spPr>
            <a:xfrm>
              <a:off x="771340" y="4970277"/>
              <a:ext cx="1279710" cy="1155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076" name="Picture 4" descr="Kits de marionnettes robot en bois - Baker Ross">
            <a:extLst>
              <a:ext uri="{FF2B5EF4-FFF2-40B4-BE49-F238E27FC236}">
                <a16:creationId xmlns:a16="http://schemas.microsoft.com/office/drawing/2014/main" id="{98A97AD9-38D1-49BF-B815-C8A503799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8003"/>
          <a:stretch/>
        </p:blipFill>
        <p:spPr bwMode="auto">
          <a:xfrm>
            <a:off x="777251" y="-31458"/>
            <a:ext cx="479738" cy="71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lack Temptation Jouet Avion Jouet Avion Musique Jouet Avion Jouet-Jaune:  Amazon.fr: Jeux et Jouets">
            <a:extLst>
              <a:ext uri="{FF2B5EF4-FFF2-40B4-BE49-F238E27FC236}">
                <a16:creationId xmlns:a16="http://schemas.microsoft.com/office/drawing/2014/main" id="{5C11671B-5932-48CB-AD14-30B9BE235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862" y="27034"/>
            <a:ext cx="805198" cy="5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avensburger - 06398 - Puzzle Enfant avec Cadre - Livre de La Jungle -  Mowgli et Baloo - 30 Pièces: Amazon.fr: Jeux et Jouets">
            <a:extLst>
              <a:ext uri="{FF2B5EF4-FFF2-40B4-BE49-F238E27FC236}">
                <a16:creationId xmlns:a16="http://schemas.microsoft.com/office/drawing/2014/main" id="{0134D774-B355-4F4D-B5D3-6684781D1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33" y="27034"/>
            <a:ext cx="754471" cy="5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oiture électrique 12V Police Noire et Blanche - Pack Luxe">
            <a:extLst>
              <a:ext uri="{FF2B5EF4-FFF2-40B4-BE49-F238E27FC236}">
                <a16:creationId xmlns:a16="http://schemas.microsoft.com/office/drawing/2014/main" id="{842D91ED-799F-4DFD-A013-819EAD0F9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77" y="-43973"/>
            <a:ext cx="882796" cy="8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Ballon mousse | Le Géant de la Fête">
            <a:extLst>
              <a:ext uri="{FF2B5EF4-FFF2-40B4-BE49-F238E27FC236}">
                <a16:creationId xmlns:a16="http://schemas.microsoft.com/office/drawing/2014/main" id="{725543BD-658D-49C7-8D32-43DEA50115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15146" r="18492" b="15551"/>
          <a:stretch/>
        </p:blipFill>
        <p:spPr bwMode="auto">
          <a:xfrm>
            <a:off x="4792466" y="2987006"/>
            <a:ext cx="713810" cy="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Kits de marionnettes robot en bois - Baker Ross">
            <a:extLst>
              <a:ext uri="{FF2B5EF4-FFF2-40B4-BE49-F238E27FC236}">
                <a16:creationId xmlns:a16="http://schemas.microsoft.com/office/drawing/2014/main" id="{89DC7B59-1D31-479A-B445-DAC95F4BDA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8003"/>
          <a:stretch/>
        </p:blipFill>
        <p:spPr bwMode="auto">
          <a:xfrm>
            <a:off x="4823431" y="4225759"/>
            <a:ext cx="553851" cy="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lack Temptation Jouet Avion Jouet Avion Musique Jouet Avion Jouet-Jaune:  Amazon.fr: Jeux et Jouets">
            <a:extLst>
              <a:ext uri="{FF2B5EF4-FFF2-40B4-BE49-F238E27FC236}">
                <a16:creationId xmlns:a16="http://schemas.microsoft.com/office/drawing/2014/main" id="{5CEAF2F9-F98D-433F-A182-7C03779C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76" y="1914359"/>
            <a:ext cx="929589" cy="6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Ravensburger - 06398 - Puzzle Enfant avec Cadre - Livre de La Jungle -  Mowgli et Baloo - 30 Pièces: Amazon.fr: Jeux et Jouets">
            <a:extLst>
              <a:ext uri="{FF2B5EF4-FFF2-40B4-BE49-F238E27FC236}">
                <a16:creationId xmlns:a16="http://schemas.microsoft.com/office/drawing/2014/main" id="{AEDC212E-CC67-4DCE-8C7D-CFD73D55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31" y="5407196"/>
            <a:ext cx="871025" cy="6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Voiture électrique 12V Police Noire et Blanche - Pack Luxe">
            <a:extLst>
              <a:ext uri="{FF2B5EF4-FFF2-40B4-BE49-F238E27FC236}">
                <a16:creationId xmlns:a16="http://schemas.microsoft.com/office/drawing/2014/main" id="{F80FAC77-7BEB-44A6-9BD9-4C62C0B1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17" y="1808433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6540D508-68EA-42B6-AF21-DBA30FEB8F83}"/>
              </a:ext>
            </a:extLst>
          </p:cNvPr>
          <p:cNvGrpSpPr/>
          <p:nvPr/>
        </p:nvGrpSpPr>
        <p:grpSpPr>
          <a:xfrm>
            <a:off x="6045544" y="531905"/>
            <a:ext cx="1279710" cy="5794190"/>
            <a:chOff x="771340" y="331787"/>
            <a:chExt cx="1279710" cy="579419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E6F679-D7AA-47B8-9B94-645A3CD26DE0}"/>
                </a:ext>
              </a:extLst>
            </p:cNvPr>
            <p:cNvSpPr/>
            <p:nvPr/>
          </p:nvSpPr>
          <p:spPr>
            <a:xfrm>
              <a:off x="771340" y="1471797"/>
              <a:ext cx="1279710" cy="1155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D354040-AEF1-49A5-B666-8B313A1CD4A6}"/>
                </a:ext>
              </a:extLst>
            </p:cNvPr>
            <p:cNvSpPr/>
            <p:nvPr/>
          </p:nvSpPr>
          <p:spPr>
            <a:xfrm>
              <a:off x="771340" y="331787"/>
              <a:ext cx="1279710" cy="115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52C861B-7C0E-416F-90A8-E9FBF61DA7E0}"/>
                </a:ext>
              </a:extLst>
            </p:cNvPr>
            <p:cNvSpPr/>
            <p:nvPr/>
          </p:nvSpPr>
          <p:spPr>
            <a:xfrm>
              <a:off x="771340" y="2643187"/>
              <a:ext cx="1279710" cy="11557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7066514-2D52-42D4-9101-9936DDB691AB}"/>
                </a:ext>
              </a:extLst>
            </p:cNvPr>
            <p:cNvSpPr/>
            <p:nvPr/>
          </p:nvSpPr>
          <p:spPr>
            <a:xfrm>
              <a:off x="771340" y="3798887"/>
              <a:ext cx="1279710" cy="1155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9A44A6B-334A-461C-AFFC-E9A56D7DAD20}"/>
                </a:ext>
              </a:extLst>
            </p:cNvPr>
            <p:cNvSpPr/>
            <p:nvPr/>
          </p:nvSpPr>
          <p:spPr>
            <a:xfrm>
              <a:off x="771340" y="4970277"/>
              <a:ext cx="1279710" cy="1155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6" name="Picture 2" descr="Ballon mousse | Le Géant de la Fête">
            <a:extLst>
              <a:ext uri="{FF2B5EF4-FFF2-40B4-BE49-F238E27FC236}">
                <a16:creationId xmlns:a16="http://schemas.microsoft.com/office/drawing/2014/main" id="{5FAD7512-E840-4A22-87D6-6022BA2D6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5" t="15146" r="18492" b="15551"/>
          <a:stretch/>
        </p:blipFill>
        <p:spPr bwMode="auto">
          <a:xfrm>
            <a:off x="6259532" y="3066325"/>
            <a:ext cx="713810" cy="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Kits de marionnettes robot en bois - Baker Ross">
            <a:extLst>
              <a:ext uri="{FF2B5EF4-FFF2-40B4-BE49-F238E27FC236}">
                <a16:creationId xmlns:a16="http://schemas.microsoft.com/office/drawing/2014/main" id="{EA5FFD20-098E-45C1-A04B-430651108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8003"/>
          <a:stretch/>
        </p:blipFill>
        <p:spPr bwMode="auto">
          <a:xfrm>
            <a:off x="6368220" y="5319921"/>
            <a:ext cx="553851" cy="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Ravensburger - 06398 - Puzzle Enfant avec Cadre - Livre de La Jungle -  Mowgli et Baloo - 30 Pièces: Amazon.fr: Jeux et Jouets">
            <a:extLst>
              <a:ext uri="{FF2B5EF4-FFF2-40B4-BE49-F238E27FC236}">
                <a16:creationId xmlns:a16="http://schemas.microsoft.com/office/drawing/2014/main" id="{4613C6B3-C18D-4911-AFFA-ACF84F7D3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925" y="4262126"/>
            <a:ext cx="871025" cy="6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Voiture électrique 12V Police Noire et Blanche - Pack Luxe">
            <a:extLst>
              <a:ext uri="{FF2B5EF4-FFF2-40B4-BE49-F238E27FC236}">
                <a16:creationId xmlns:a16="http://schemas.microsoft.com/office/drawing/2014/main" id="{8C261AC1-8E0F-43C9-B644-CE04F36DB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75" y="684216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2F95C469-5A38-4EDF-99E7-55C32EF923BA}"/>
              </a:ext>
            </a:extLst>
          </p:cNvPr>
          <p:cNvGrpSpPr/>
          <p:nvPr/>
        </p:nvGrpSpPr>
        <p:grpSpPr>
          <a:xfrm>
            <a:off x="7647930" y="524060"/>
            <a:ext cx="1279710" cy="5794190"/>
            <a:chOff x="771340" y="331787"/>
            <a:chExt cx="1279710" cy="579419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4ED55F9-215A-41C1-8D12-ED33CD3CA0A9}"/>
                </a:ext>
              </a:extLst>
            </p:cNvPr>
            <p:cNvSpPr/>
            <p:nvPr/>
          </p:nvSpPr>
          <p:spPr>
            <a:xfrm>
              <a:off x="771340" y="1471797"/>
              <a:ext cx="1279710" cy="1155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AF38CE7-CF0C-43BD-90B3-BFDF04CDBFCB}"/>
                </a:ext>
              </a:extLst>
            </p:cNvPr>
            <p:cNvSpPr/>
            <p:nvPr/>
          </p:nvSpPr>
          <p:spPr>
            <a:xfrm>
              <a:off x="771340" y="331787"/>
              <a:ext cx="1279710" cy="115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ED1FDBF-DD74-43E0-8039-57E98986BB39}"/>
                </a:ext>
              </a:extLst>
            </p:cNvPr>
            <p:cNvSpPr/>
            <p:nvPr/>
          </p:nvSpPr>
          <p:spPr>
            <a:xfrm>
              <a:off x="771340" y="2643187"/>
              <a:ext cx="1279710" cy="11557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0DF0D83-C4B0-4749-A53D-8D9388DE63E0}"/>
                </a:ext>
              </a:extLst>
            </p:cNvPr>
            <p:cNvSpPr/>
            <p:nvPr/>
          </p:nvSpPr>
          <p:spPr>
            <a:xfrm>
              <a:off x="771340" y="3798887"/>
              <a:ext cx="1279710" cy="1155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9420755-5B23-4B09-964D-83042B36CDFA}"/>
                </a:ext>
              </a:extLst>
            </p:cNvPr>
            <p:cNvSpPr/>
            <p:nvPr/>
          </p:nvSpPr>
          <p:spPr>
            <a:xfrm>
              <a:off x="771340" y="4970277"/>
              <a:ext cx="1279710" cy="1155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8" name="Picture 4" descr="Kits de marionnettes robot en bois - Baker Ross">
            <a:extLst>
              <a:ext uri="{FF2B5EF4-FFF2-40B4-BE49-F238E27FC236}">
                <a16:creationId xmlns:a16="http://schemas.microsoft.com/office/drawing/2014/main" id="{4C5F5DDB-2E87-4B9A-8332-590A4B0F7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8003"/>
          <a:stretch/>
        </p:blipFill>
        <p:spPr bwMode="auto">
          <a:xfrm>
            <a:off x="11130029" y="5263058"/>
            <a:ext cx="553851" cy="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Ravensburger - 06398 - Puzzle Enfant avec Cadre - Livre de La Jungle -  Mowgli et Baloo - 30 Pièces: Amazon.fr: Jeux et Jouets">
            <a:extLst>
              <a:ext uri="{FF2B5EF4-FFF2-40B4-BE49-F238E27FC236}">
                <a16:creationId xmlns:a16="http://schemas.microsoft.com/office/drawing/2014/main" id="{05FC51BC-E556-4862-BA83-75305FFC2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413" y="3056571"/>
            <a:ext cx="871025" cy="6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0" descr="Voiture électrique 12V Police Noire et Blanche - Pack Luxe">
            <a:extLst>
              <a:ext uri="{FF2B5EF4-FFF2-40B4-BE49-F238E27FC236}">
                <a16:creationId xmlns:a16="http://schemas.microsoft.com/office/drawing/2014/main" id="{C3DCC177-E4B9-4B3F-B366-1F98C7C1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366" y="676275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Black Temptation Jouet Avion Jouet Avion Musique Jouet Avion Jouet-Jaune:  Amazon.fr: Jeux et Jouets">
            <a:extLst>
              <a:ext uri="{FF2B5EF4-FFF2-40B4-BE49-F238E27FC236}">
                <a16:creationId xmlns:a16="http://schemas.microsoft.com/office/drawing/2014/main" id="{75AF2BEC-517E-4C69-BA48-BD3066E0B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67" y="1877457"/>
            <a:ext cx="929589" cy="6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F403227-347A-4B0C-9ACE-C2E45063F5B4}"/>
              </a:ext>
            </a:extLst>
          </p:cNvPr>
          <p:cNvSpPr/>
          <p:nvPr/>
        </p:nvSpPr>
        <p:spPr>
          <a:xfrm>
            <a:off x="6072176" y="1808433"/>
            <a:ext cx="1253078" cy="20271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1D3BC42D-5F3B-463F-9E1C-6F3220A6050B}"/>
              </a:ext>
            </a:extLst>
          </p:cNvPr>
          <p:cNvGrpSpPr/>
          <p:nvPr/>
        </p:nvGrpSpPr>
        <p:grpSpPr>
          <a:xfrm>
            <a:off x="9168862" y="2293500"/>
            <a:ext cx="1253078" cy="2027182"/>
            <a:chOff x="9168123" y="2843305"/>
            <a:chExt cx="1253078" cy="2027182"/>
          </a:xfrm>
        </p:grpSpPr>
        <p:pic>
          <p:nvPicPr>
            <p:cNvPr id="38" name="Picture 6" descr="Black Temptation Jouet Avion Jouet Avion Musique Jouet Avion Jouet-Jaune:  Amazon.fr: Jeux et Jouets">
              <a:extLst>
                <a:ext uri="{FF2B5EF4-FFF2-40B4-BE49-F238E27FC236}">
                  <a16:creationId xmlns:a16="http://schemas.microsoft.com/office/drawing/2014/main" id="{63497713-D174-4C9C-83DA-1EF02D5D32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990" y="3117114"/>
              <a:ext cx="929589" cy="65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Ballon mousse | Le Géant de la Fête">
              <a:extLst>
                <a:ext uri="{FF2B5EF4-FFF2-40B4-BE49-F238E27FC236}">
                  <a16:creationId xmlns:a16="http://schemas.microsoft.com/office/drawing/2014/main" id="{814DB043-60CC-43BB-AE3E-F072CADCCA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5" t="15146" r="18492" b="15551"/>
            <a:stretch/>
          </p:blipFill>
          <p:spPr bwMode="auto">
            <a:xfrm>
              <a:off x="9477879" y="3996015"/>
              <a:ext cx="713810" cy="75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F1A2B714-4659-4E47-825A-38E5FE88AAF5}"/>
                </a:ext>
              </a:extLst>
            </p:cNvPr>
            <p:cNvSpPr/>
            <p:nvPr/>
          </p:nvSpPr>
          <p:spPr>
            <a:xfrm>
              <a:off x="9168123" y="2843305"/>
              <a:ext cx="1253078" cy="202718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D922157-B925-4E50-B0ED-A1F0FCC2C0F4}"/>
              </a:ext>
            </a:extLst>
          </p:cNvPr>
          <p:cNvCxnSpPr/>
          <p:nvPr/>
        </p:nvCxnSpPr>
        <p:spPr>
          <a:xfrm>
            <a:off x="7647930" y="2917840"/>
            <a:ext cx="1279710" cy="10733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68ADFDDB-F5A4-46E1-B4FD-9633E833BF8D}"/>
              </a:ext>
            </a:extLst>
          </p:cNvPr>
          <p:cNvGrpSpPr/>
          <p:nvPr/>
        </p:nvGrpSpPr>
        <p:grpSpPr>
          <a:xfrm>
            <a:off x="9183627" y="500036"/>
            <a:ext cx="1279710" cy="5794190"/>
            <a:chOff x="771340" y="331787"/>
            <a:chExt cx="1279710" cy="579419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E7C7E53D-3A4C-4ED3-81C6-6B485EB4A871}"/>
                </a:ext>
              </a:extLst>
            </p:cNvPr>
            <p:cNvSpPr/>
            <p:nvPr/>
          </p:nvSpPr>
          <p:spPr>
            <a:xfrm>
              <a:off x="771340" y="1471797"/>
              <a:ext cx="1279710" cy="1155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1F1189F-32B4-4B14-B75B-EFD990C27069}"/>
                </a:ext>
              </a:extLst>
            </p:cNvPr>
            <p:cNvSpPr/>
            <p:nvPr/>
          </p:nvSpPr>
          <p:spPr>
            <a:xfrm>
              <a:off x="771340" y="331787"/>
              <a:ext cx="1279710" cy="115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3E7B87E-3283-4539-B9B9-55D2C8A33761}"/>
                </a:ext>
              </a:extLst>
            </p:cNvPr>
            <p:cNvSpPr/>
            <p:nvPr/>
          </p:nvSpPr>
          <p:spPr>
            <a:xfrm>
              <a:off x="771340" y="2643187"/>
              <a:ext cx="1279710" cy="11557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FD305BD-2AC4-4762-A789-290489E6D6FB}"/>
                </a:ext>
              </a:extLst>
            </p:cNvPr>
            <p:cNvSpPr/>
            <p:nvPr/>
          </p:nvSpPr>
          <p:spPr>
            <a:xfrm>
              <a:off x="771340" y="3798887"/>
              <a:ext cx="1279710" cy="1155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49341E2-79D6-47E0-93E5-5E9C5C88A8C3}"/>
                </a:ext>
              </a:extLst>
            </p:cNvPr>
            <p:cNvSpPr/>
            <p:nvPr/>
          </p:nvSpPr>
          <p:spPr>
            <a:xfrm>
              <a:off x="771340" y="4970277"/>
              <a:ext cx="1279710" cy="1155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4" name="Picture 4" descr="Kits de marionnettes robot en bois - Baker Ross">
            <a:extLst>
              <a:ext uri="{FF2B5EF4-FFF2-40B4-BE49-F238E27FC236}">
                <a16:creationId xmlns:a16="http://schemas.microsoft.com/office/drawing/2014/main" id="{7F2DFE66-8680-4157-9BD8-4980BA0E6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8003"/>
          <a:stretch/>
        </p:blipFill>
        <p:spPr bwMode="auto">
          <a:xfrm>
            <a:off x="9506303" y="5288052"/>
            <a:ext cx="553851" cy="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8" descr="Ravensburger - 06398 - Puzzle Enfant avec Cadre - Livre de La Jungle -  Mowgli et Baloo - 30 Pièces: Amazon.fr: Jeux et Jouets">
            <a:extLst>
              <a:ext uri="{FF2B5EF4-FFF2-40B4-BE49-F238E27FC236}">
                <a16:creationId xmlns:a16="http://schemas.microsoft.com/office/drawing/2014/main" id="{F58A2114-2CD6-4F7B-B3BB-D190CDF38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008" y="1864451"/>
            <a:ext cx="871025" cy="6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Voiture électrique 12V Police Noire et Blanche - Pack Luxe">
            <a:extLst>
              <a:ext uri="{FF2B5EF4-FFF2-40B4-BE49-F238E27FC236}">
                <a16:creationId xmlns:a16="http://schemas.microsoft.com/office/drawing/2014/main" id="{C20576EA-3FC2-4AC5-B37A-EFD231BA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858" y="652347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8C9C8C19-99D4-4E5D-B2D4-A908A99FE006}"/>
              </a:ext>
            </a:extLst>
          </p:cNvPr>
          <p:cNvGrpSpPr/>
          <p:nvPr/>
        </p:nvGrpSpPr>
        <p:grpSpPr>
          <a:xfrm>
            <a:off x="9225981" y="2927214"/>
            <a:ext cx="1253078" cy="2027182"/>
            <a:chOff x="12176689" y="1765703"/>
            <a:chExt cx="1253078" cy="2027182"/>
          </a:xfrm>
        </p:grpSpPr>
        <p:pic>
          <p:nvPicPr>
            <p:cNvPr id="63" name="Picture 2" descr="Ballon mousse | Le Géant de la Fête">
              <a:extLst>
                <a:ext uri="{FF2B5EF4-FFF2-40B4-BE49-F238E27FC236}">
                  <a16:creationId xmlns:a16="http://schemas.microsoft.com/office/drawing/2014/main" id="{AB153BF5-5ABE-46CD-9B09-038DA8F69E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5" t="15146" r="18492" b="15551"/>
            <a:stretch/>
          </p:blipFill>
          <p:spPr bwMode="auto">
            <a:xfrm>
              <a:off x="12364045" y="3023595"/>
              <a:ext cx="713810" cy="75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Black Temptation Jouet Avion Jouet Avion Musique Jouet Avion Jouet-Jaune:  Amazon.fr: Jeux et Jouets">
              <a:extLst>
                <a:ext uri="{FF2B5EF4-FFF2-40B4-BE49-F238E27FC236}">
                  <a16:creationId xmlns:a16="http://schemas.microsoft.com/office/drawing/2014/main" id="{F05CA80E-0F52-4235-98B7-13E1EE42C7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0080" y="1834727"/>
              <a:ext cx="929589" cy="65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144F0A3E-20BF-4CF1-8EE4-D247D7A71F24}"/>
                </a:ext>
              </a:extLst>
            </p:cNvPr>
            <p:cNvSpPr/>
            <p:nvPr/>
          </p:nvSpPr>
          <p:spPr>
            <a:xfrm>
              <a:off x="12176689" y="1765703"/>
              <a:ext cx="1253078" cy="202718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0CE580DB-BD49-413F-B13D-C7C6D1AF087F}"/>
              </a:ext>
            </a:extLst>
          </p:cNvPr>
          <p:cNvGrpSpPr/>
          <p:nvPr/>
        </p:nvGrpSpPr>
        <p:grpSpPr>
          <a:xfrm>
            <a:off x="10767722" y="516215"/>
            <a:ext cx="1279710" cy="5794190"/>
            <a:chOff x="771340" y="331787"/>
            <a:chExt cx="1279710" cy="5794190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505DC0F-38C4-4C98-B51F-3F52E2F71C8A}"/>
                </a:ext>
              </a:extLst>
            </p:cNvPr>
            <p:cNvSpPr/>
            <p:nvPr/>
          </p:nvSpPr>
          <p:spPr>
            <a:xfrm>
              <a:off x="771340" y="1471797"/>
              <a:ext cx="1279710" cy="11557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711156C-7106-4F0A-BC9C-25983666391B}"/>
                </a:ext>
              </a:extLst>
            </p:cNvPr>
            <p:cNvSpPr/>
            <p:nvPr/>
          </p:nvSpPr>
          <p:spPr>
            <a:xfrm>
              <a:off x="771340" y="331787"/>
              <a:ext cx="1279710" cy="1155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E8480D3-98AE-4E94-AE99-EF9138668AC3}"/>
                </a:ext>
              </a:extLst>
            </p:cNvPr>
            <p:cNvSpPr/>
            <p:nvPr/>
          </p:nvSpPr>
          <p:spPr>
            <a:xfrm>
              <a:off x="771340" y="2643187"/>
              <a:ext cx="1279710" cy="11557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E2E086-F802-4E37-BC3C-267D6EB1B97B}"/>
                </a:ext>
              </a:extLst>
            </p:cNvPr>
            <p:cNvSpPr/>
            <p:nvPr/>
          </p:nvSpPr>
          <p:spPr>
            <a:xfrm>
              <a:off x="771340" y="3798887"/>
              <a:ext cx="1279710" cy="1155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C25B3BA-1C19-46C6-A95F-F99CFE0493C7}"/>
                </a:ext>
              </a:extLst>
            </p:cNvPr>
            <p:cNvSpPr/>
            <p:nvPr/>
          </p:nvSpPr>
          <p:spPr>
            <a:xfrm>
              <a:off x="771340" y="4970277"/>
              <a:ext cx="1279710" cy="1155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6" name="Picture 4" descr="Kits de marionnettes robot en bois - Baker Ross">
            <a:extLst>
              <a:ext uri="{FF2B5EF4-FFF2-40B4-BE49-F238E27FC236}">
                <a16:creationId xmlns:a16="http://schemas.microsoft.com/office/drawing/2014/main" id="{F905A827-3B1B-461A-87F2-A64F7CBB5D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5" r="18003"/>
          <a:stretch/>
        </p:blipFill>
        <p:spPr bwMode="auto">
          <a:xfrm>
            <a:off x="11040525" y="5280766"/>
            <a:ext cx="553851" cy="82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Ravensburger - 06398 - Puzzle Enfant avec Cadre - Livre de La Jungle -  Mowgli et Baloo - 30 Pièces: Amazon.fr: Jeux et Jouets">
            <a:extLst>
              <a:ext uri="{FF2B5EF4-FFF2-40B4-BE49-F238E27FC236}">
                <a16:creationId xmlns:a16="http://schemas.microsoft.com/office/drawing/2014/main" id="{6BC08BFD-CE1D-4E23-B393-5C6992FF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191" y="687791"/>
            <a:ext cx="871025" cy="68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Voiture électrique 12V Police Noire et Blanche - Pack Luxe">
            <a:extLst>
              <a:ext uri="{FF2B5EF4-FFF2-40B4-BE49-F238E27FC236}">
                <a16:creationId xmlns:a16="http://schemas.microsoft.com/office/drawing/2014/main" id="{DD678D01-B867-449C-AE20-942D431DB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443" y="1670669"/>
            <a:ext cx="1019175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e 78">
            <a:extLst>
              <a:ext uri="{FF2B5EF4-FFF2-40B4-BE49-F238E27FC236}">
                <a16:creationId xmlns:a16="http://schemas.microsoft.com/office/drawing/2014/main" id="{5163F629-BBD7-49EF-9C2C-62AEDEFD8372}"/>
              </a:ext>
            </a:extLst>
          </p:cNvPr>
          <p:cNvGrpSpPr/>
          <p:nvPr/>
        </p:nvGrpSpPr>
        <p:grpSpPr>
          <a:xfrm>
            <a:off x="10809119" y="2954006"/>
            <a:ext cx="1253078" cy="2027182"/>
            <a:chOff x="12176689" y="1765703"/>
            <a:chExt cx="1253078" cy="2027182"/>
          </a:xfrm>
        </p:grpSpPr>
        <p:pic>
          <p:nvPicPr>
            <p:cNvPr id="80" name="Picture 2" descr="Ballon mousse | Le Géant de la Fête">
              <a:extLst>
                <a:ext uri="{FF2B5EF4-FFF2-40B4-BE49-F238E27FC236}">
                  <a16:creationId xmlns:a16="http://schemas.microsoft.com/office/drawing/2014/main" id="{03EA69A3-8E3A-405E-A6D4-98B31FA63B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65" t="15146" r="18492" b="15551"/>
            <a:stretch/>
          </p:blipFill>
          <p:spPr bwMode="auto">
            <a:xfrm>
              <a:off x="12364045" y="3023595"/>
              <a:ext cx="713810" cy="75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6" descr="Black Temptation Jouet Avion Jouet Avion Musique Jouet Avion Jouet-Jaune:  Amazon.fr: Jeux et Jouets">
              <a:extLst>
                <a:ext uri="{FF2B5EF4-FFF2-40B4-BE49-F238E27FC236}">
                  <a16:creationId xmlns:a16="http://schemas.microsoft.com/office/drawing/2014/main" id="{8205218F-E6A3-433D-AE70-914FFCC76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0080" y="1834727"/>
              <a:ext cx="929589" cy="652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Rectangle : coins arrondis 81">
              <a:extLst>
                <a:ext uri="{FF2B5EF4-FFF2-40B4-BE49-F238E27FC236}">
                  <a16:creationId xmlns:a16="http://schemas.microsoft.com/office/drawing/2014/main" id="{41CF190F-5C26-480B-8491-B4E7C3B6AB2B}"/>
                </a:ext>
              </a:extLst>
            </p:cNvPr>
            <p:cNvSpPr/>
            <p:nvPr/>
          </p:nvSpPr>
          <p:spPr>
            <a:xfrm>
              <a:off x="12176689" y="1765703"/>
              <a:ext cx="1253078" cy="202718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456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-0.00377 -0.1685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2214 -0.2430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7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5443 -0.1486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21" y="-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4.58333E-6 0.0002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-0.12318 0.2682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25131 0.1571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65" y="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24401 0.1171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3.125E-6 0.0002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8B92706-2FCE-465B-B6D1-576D1D463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187" y="900112"/>
            <a:ext cx="38576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917ABD-7915-4AC2-B4C5-B5B387F6E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890587"/>
            <a:ext cx="386715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25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A0D588-E8B8-403A-B9EA-76B178581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662" y="885825"/>
            <a:ext cx="38766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5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15A26C9-B65B-4020-B311-6E894B23B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137" y="900112"/>
            <a:ext cx="38957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F662E1-D14D-470D-976B-5EB5C38C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50" y="914400"/>
            <a:ext cx="38481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2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BDD26A7-1A3B-4629-8C99-ADE14E9F6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900112"/>
            <a:ext cx="390525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306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57</Words>
  <Application>Microsoft Office PowerPoint</Application>
  <PresentationFormat>Grand écran</PresentationFormat>
  <Paragraphs>41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Celine ROQUE</dc:creator>
  <cp:lastModifiedBy>Celine ROQUE</cp:lastModifiedBy>
  <cp:revision>27</cp:revision>
  <dcterms:created xsi:type="dcterms:W3CDTF">2021-03-17T08:52:26Z</dcterms:created>
  <dcterms:modified xsi:type="dcterms:W3CDTF">2021-03-17T16:11:50Z</dcterms:modified>
</cp:coreProperties>
</file>