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20/09/2015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20/09/2015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20/09/2015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20/09/2015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20/09/2015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20/09/2015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20/09/2015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20/09/2015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20/09/2015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20/09/2015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4825-0ACA-4BFB-A6D1-9EDF3A8CA017}" type="datetimeFigureOut">
              <a:rPr lang="fr-FR" smtClean="0"/>
              <a:pPr/>
              <a:t>20/09/2015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74825-0ACA-4BFB-A6D1-9EDF3A8CA017}" type="datetimeFigureOut">
              <a:rPr lang="fr-FR" smtClean="0"/>
              <a:pPr/>
              <a:t>20/09/2015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6C896-9B33-400C-ADE1-9DD3CEE1D4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904656"/>
          </a:xfrm>
        </p:spPr>
        <p:txBody>
          <a:bodyPr/>
          <a:lstStyle/>
          <a:p>
            <a:r>
              <a:rPr lang="fr-FR" dirty="0" smtClean="0">
                <a:latin typeface="A little sunshine" pitchFamily="2" charset="0"/>
                <a:ea typeface="A little sunshine" pitchFamily="2" charset="0"/>
              </a:rPr>
              <a:t>Semaine </a:t>
            </a:r>
            <a:r>
              <a:rPr lang="fr-FR" dirty="0" smtClean="0">
                <a:latin typeface="A little sunshine" pitchFamily="2" charset="0"/>
                <a:ea typeface="A little sunshine" pitchFamily="2" charset="0"/>
              </a:rPr>
              <a:t>4 </a:t>
            </a:r>
            <a:r>
              <a:rPr lang="fr-FR" dirty="0" smtClean="0">
                <a:latin typeface="A little sunshine" pitchFamily="2" charset="0"/>
                <a:ea typeface="A little sunshine" pitchFamily="2" charset="0"/>
              </a:rPr>
              <a:t>texte </a:t>
            </a:r>
            <a:r>
              <a:rPr lang="fr-FR" dirty="0" smtClean="0">
                <a:latin typeface="A little sunshine" pitchFamily="2" charset="0"/>
                <a:ea typeface="A little sunshine" pitchFamily="2" charset="0"/>
              </a:rPr>
              <a:t>4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latin typeface="Cursive standard" pitchFamily="2" charset="0"/>
              </a:rPr>
              <a:t>Jeannot Lapin fait une découverte</a:t>
            </a:r>
            <a:r>
              <a:rPr lang="fr-FR" dirty="0" smtClean="0">
                <a:latin typeface="Cursive standard" pitchFamily="2" charset="0"/>
              </a:rPr>
              <a:t/>
            </a:r>
            <a:br>
              <a:rPr lang="fr-FR" dirty="0" smtClean="0">
                <a:latin typeface="Cursive standard" pitchFamily="2" charset="0"/>
              </a:rPr>
            </a:br>
            <a:r>
              <a:rPr lang="fr-FR" dirty="0">
                <a:latin typeface="Cursive standard" pitchFamily="2" charset="0"/>
              </a:rPr>
              <a:t/>
            </a:r>
            <a:br>
              <a:rPr lang="fr-FR" dirty="0">
                <a:latin typeface="Cursive standard" pitchFamily="2" charset="0"/>
              </a:rPr>
            </a:br>
            <a:endParaRPr lang="fr-FR" dirty="0">
              <a:latin typeface="Cursive standard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 rot="21121804">
            <a:off x="4930986" y="4054819"/>
            <a:ext cx="2880320" cy="122413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Contes de toujours</a:t>
            </a:r>
            <a:endParaRPr lang="fr-FR" dirty="0"/>
          </a:p>
        </p:txBody>
      </p:sp>
      <p:pic>
        <p:nvPicPr>
          <p:cNvPr id="5122" name="Picture 2" descr="http://data-cache.abuledu.org/256/jeannot-lapin-13-52be1bc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953487"/>
            <a:ext cx="1944216" cy="23467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A little sunshine" pitchFamily="2" charset="0"/>
                <a:ea typeface="A little sunshine" pitchFamily="2" charset="0"/>
              </a:rPr>
              <a:t>Jour 1 : Lundi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A little sunshine" pitchFamily="2" charset="0"/>
                <a:ea typeface="A little sunshine" pitchFamily="2" charset="0"/>
              </a:rPr>
              <a:t>21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A little sunshine" pitchFamily="2" charset="0"/>
                <a:ea typeface="A little sunshine" pitchFamily="2" charset="0"/>
              </a:rPr>
              <a:t>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A little sunshine" pitchFamily="2" charset="0"/>
                <a:ea typeface="A little sunshine" pitchFamily="2" charset="0"/>
              </a:rPr>
              <a:t>septembre</a:t>
            </a:r>
            <a:endParaRPr lang="fr-FR" b="1" dirty="0">
              <a:solidFill>
                <a:schemeClr val="accent6">
                  <a:lumMod val="75000"/>
                </a:schemeClr>
              </a:solidFill>
              <a:latin typeface="A little sunshine" pitchFamily="2" charset="0"/>
              <a:ea typeface="A little sunshine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 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Lis le texte individuellement</a:t>
            </a:r>
          </a:p>
          <a:p>
            <a:pPr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Réponds aux questions</a:t>
            </a:r>
          </a:p>
          <a:p>
            <a:pPr>
              <a:buNone/>
            </a:pP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Souligne les mots de vocabulaire difficiles</a:t>
            </a:r>
          </a:p>
          <a:p>
            <a:pPr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Lis le texte collectivement</a:t>
            </a:r>
          </a:p>
          <a:p>
            <a:pPr>
              <a:buNone/>
            </a:pP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Réponds aux questions collectivement</a:t>
            </a:r>
          </a:p>
          <a:p>
            <a:pPr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Transforme le texte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en s’adressant directement à Jeannot Lapin.</a:t>
            </a:r>
            <a:endParaRPr lang="fr-F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Fais l ’exercice 1,2 et 3( ce2 et cm1)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A little sunshine" pitchFamily="2" charset="0"/>
                <a:ea typeface="A little sunshine" pitchFamily="2" charset="0"/>
              </a:rPr>
              <a:t>Jour 2: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A little sunshine" pitchFamily="2" charset="0"/>
                <a:ea typeface="A little sunshine" pitchFamily="2" charset="0"/>
              </a:rPr>
              <a:t>mardi 22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A little sunshine" pitchFamily="2" charset="0"/>
                <a:ea typeface="A little sunshine" pitchFamily="2" charset="0"/>
              </a:rPr>
              <a:t>septembre</a:t>
            </a:r>
            <a:endParaRPr lang="fr-FR" b="1" dirty="0">
              <a:solidFill>
                <a:schemeClr val="accent6">
                  <a:lumMod val="75000"/>
                </a:schemeClr>
              </a:solidFill>
              <a:latin typeface="A little sunshine" pitchFamily="2" charset="0"/>
              <a:ea typeface="A little sunshine" pitchFamily="2" charset="0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Relire le texte </a:t>
            </a:r>
          </a:p>
          <a:p>
            <a:pPr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Compter le nombre de phrases.</a:t>
            </a:r>
            <a:endParaRPr lang="fr-F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Trouver les phrases interrogatives</a:t>
            </a:r>
          </a:p>
          <a:p>
            <a:pPr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Transposer le texte en le mettant au futur ( cm1)</a:t>
            </a:r>
          </a:p>
          <a:p>
            <a:pPr>
              <a:buNone/>
            </a:pP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Raconte une découverte que tu as faite un jour : pièce de monnaie, bijou, paire de lunettes, caillou…. 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Etc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( cm1 ce2)</a:t>
            </a:r>
            <a:endParaRPr lang="fr-FR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Souligne les mots qui indique de qui on parle :</a:t>
            </a:r>
          </a:p>
          <a:p>
            <a:pPr>
              <a:buNone/>
            </a:pPr>
            <a:r>
              <a:rPr lang="fr-FR" sz="1800" dirty="0" smtClean="0">
                <a:solidFill>
                  <a:schemeClr val="accent6">
                    <a:lumMod val="75000"/>
                  </a:schemeClr>
                </a:solidFill>
              </a:rPr>
              <a:t>Un jour, Jeannot Lapin trouve une paire de ciseaux.</a:t>
            </a:r>
          </a:p>
          <a:p>
            <a:pPr>
              <a:buNone/>
            </a:pPr>
            <a:r>
              <a:rPr lang="fr-FR" sz="1800" dirty="0" smtClean="0">
                <a:solidFill>
                  <a:schemeClr val="accent6">
                    <a:lumMod val="75000"/>
                  </a:schemeClr>
                </a:solidFill>
              </a:rPr>
              <a:t>Un jour, tu trouves une paire de ciseaux.</a:t>
            </a:r>
          </a:p>
          <a:p>
            <a:pPr>
              <a:buNone/>
            </a:pPr>
            <a:r>
              <a:rPr lang="fr-FR" sz="1800" dirty="0" smtClean="0">
                <a:solidFill>
                  <a:schemeClr val="accent6">
                    <a:lumMod val="75000"/>
                  </a:schemeClr>
                </a:solidFill>
              </a:rPr>
              <a:t>Un jour, il trouvera une paire de ciseaux.</a:t>
            </a:r>
          </a:p>
          <a:p>
            <a:pPr>
              <a:buNone/>
            </a:pP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Collecte conjugaison</a:t>
            </a:r>
          </a:p>
          <a:p>
            <a:pPr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Exercices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du texte 1 2 et 3 en autonomie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A little sunshine" pitchFamily="2" charset="0"/>
                <a:ea typeface="A little sunshine" pitchFamily="2" charset="0"/>
              </a:rPr>
              <a:t>Jour 3: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A little sunshine" pitchFamily="2" charset="0"/>
                <a:ea typeface="A little sunshine" pitchFamily="2" charset="0"/>
              </a:rPr>
              <a:t>Mercredi  23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A little sunshine" pitchFamily="2" charset="0"/>
                <a:ea typeface="A little sunshine" pitchFamily="2" charset="0"/>
              </a:rPr>
              <a:t>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A little sunshine" pitchFamily="2" charset="0"/>
                <a:ea typeface="A little sunshine" pitchFamily="2" charset="0"/>
              </a:rPr>
              <a:t>septembre</a:t>
            </a:r>
            <a:endParaRPr lang="fr-FR" b="1" dirty="0">
              <a:solidFill>
                <a:schemeClr val="accent6">
                  <a:lumMod val="75000"/>
                </a:schemeClr>
              </a:solidFill>
              <a:latin typeface="A little sunshine" pitchFamily="2" charset="0"/>
              <a:ea typeface="A little sunshine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Collecte grammaire</a:t>
            </a:r>
          </a:p>
          <a:p>
            <a:pPr>
              <a:buNone/>
            </a:pP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Synthèse le sujet, le verbe, son infinitif</a:t>
            </a:r>
          </a:p>
          <a:p>
            <a:pPr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Exercice sujet, verbe, infinitif 1</a:t>
            </a:r>
          </a:p>
          <a:p>
            <a:pPr>
              <a:buNone/>
            </a:pP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Exercice sur le texte 1 2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A little sunshine" pitchFamily="2" charset="0"/>
                <a:ea typeface="A little sunshine" pitchFamily="2" charset="0"/>
              </a:rPr>
              <a:t> Jour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A little sunshine" pitchFamily="2" charset="0"/>
                <a:ea typeface="A little sunshine" pitchFamily="2" charset="0"/>
              </a:rPr>
              <a:t>4: Jeudi 24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A little sunshine" pitchFamily="2" charset="0"/>
                <a:ea typeface="A little sunshine" pitchFamily="2" charset="0"/>
              </a:rPr>
              <a:t>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A little sunshine" pitchFamily="2" charset="0"/>
                <a:ea typeface="A little sunshine" pitchFamily="2" charset="0"/>
              </a:rPr>
              <a:t>septembre</a:t>
            </a:r>
            <a:endParaRPr lang="fr-FR" b="1" dirty="0">
              <a:solidFill>
                <a:schemeClr val="accent6">
                  <a:lumMod val="75000"/>
                </a:schemeClr>
              </a:solidFill>
              <a:latin typeface="A little sunshine" pitchFamily="2" charset="0"/>
              <a:ea typeface="A little sunshine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Collecte les noms</a:t>
            </a:r>
          </a:p>
          <a:p>
            <a:pPr>
              <a:buNone/>
            </a:pP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Explication du test de leçon</a:t>
            </a:r>
            <a:endParaRPr lang="fr-FR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A little sunshine" pitchFamily="2" charset="0"/>
                <a:ea typeface="A little sunshine" pitchFamily="2" charset="0"/>
              </a:rPr>
              <a:t> Jour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A little sunshine" pitchFamily="2" charset="0"/>
                <a:ea typeface="A little sunshine" pitchFamily="2" charset="0"/>
              </a:rPr>
              <a:t>5 : Vendredi 25 septembre</a:t>
            </a:r>
            <a:endParaRPr lang="fr-FR" b="1" dirty="0">
              <a:solidFill>
                <a:schemeClr val="accent6">
                  <a:lumMod val="75000"/>
                </a:schemeClr>
              </a:solidFill>
              <a:latin typeface="A little sunshine" pitchFamily="2" charset="0"/>
              <a:ea typeface="A little sunshine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75000"/>
          </a:schemeClr>
        </a:solidFill>
        <a:ln>
          <a:solidFill>
            <a:schemeClr val="accent1">
              <a:shade val="50000"/>
            </a:schemeClr>
          </a:solidFill>
          <a:prstDash val="dash"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174</Words>
  <Application>Microsoft Office PowerPoint</Application>
  <PresentationFormat>Affichage à l'écran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Semaine 4 texte 4 Jeannot Lapin fait une découverte  </vt:lpstr>
      <vt:lpstr>Jour 1 : Lundi 21 septembre</vt:lpstr>
      <vt:lpstr>Jour 2: mardi 22 septembre</vt:lpstr>
      <vt:lpstr>Jour 3: Mercredi  23  septembre</vt:lpstr>
      <vt:lpstr> Jour 4: Jeudi 24 septembre</vt:lpstr>
      <vt:lpstr> Jour 5 : Vendredi 25 septembre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Semaine 3 texte 3 Renart vole des poissons</dc:title>
  <dc:creator>brice barbier</dc:creator>
  <cp:lastModifiedBy>brice barbier</cp:lastModifiedBy>
  <cp:revision>84</cp:revision>
  <dcterms:created xsi:type="dcterms:W3CDTF">2015-09-13T10:02:45Z</dcterms:created>
  <dcterms:modified xsi:type="dcterms:W3CDTF">2015-09-20T14:48:46Z</dcterms:modified>
</cp:coreProperties>
</file>