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6" y="303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0680-6BCB-496E-B8DA-A2BC22122B0D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A1FE5-B966-4833-9097-1B8EC8ECD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-182063" y="-139574"/>
            <a:ext cx="7222126" cy="1030754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72" r="30921" b="1639"/>
          <a:stretch>
            <a:fillRect/>
          </a:stretch>
        </p:blipFill>
        <p:spPr bwMode="auto">
          <a:xfrm>
            <a:off x="-571528" y="3524240"/>
            <a:ext cx="2143140" cy="55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../ecole%20/Paulettetrottinette/frame/Rainbow%20Creation%20Kit/Rainbow%20Ribbons/pink%20ribbon.png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76" y="8024834"/>
            <a:ext cx="7513741" cy="68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C:\Users\Matthieu\Desktop\Sans titre 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0273">
            <a:off x="4872613" y="6730646"/>
            <a:ext cx="2127564" cy="22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lair\Desktop\modèles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4033">
            <a:off x="600828" y="6720650"/>
            <a:ext cx="1277266" cy="1077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1214422" y="952472"/>
            <a:ext cx="507209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800" dirty="0" smtClean="0">
                <a:latin typeface="Patrick Hand" pitchFamily="2" charset="0"/>
              </a:rPr>
              <a:t>Tableau de bord</a:t>
            </a:r>
            <a:endParaRPr lang="fr-FR" sz="6800" dirty="0">
              <a:latin typeface="Patrick Han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84" y="2095480"/>
            <a:ext cx="400052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tx1"/>
                </a:solidFill>
                <a:latin typeface="Beauty and the Beast" pitchFamily="50" charset="0"/>
              </a:rPr>
              <a:t>De la CLASSE</a:t>
            </a:r>
            <a:endParaRPr lang="fr-FR" sz="5400" dirty="0">
              <a:solidFill>
                <a:schemeClr val="tx1"/>
              </a:solidFill>
              <a:latin typeface="Beauty and the Beast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8096272"/>
            <a:ext cx="657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 Perfect Place" pitchFamily="50" charset="0"/>
              </a:rPr>
              <a:t>  CE1– CE2  de </a:t>
            </a:r>
            <a:r>
              <a:rPr lang="fr-FR" sz="3600" dirty="0" smtClean="0">
                <a:latin typeface="A Perfect Place" pitchFamily="50" charset="0"/>
              </a:rPr>
              <a:t>Mme</a:t>
            </a:r>
            <a:endParaRPr lang="fr-FR" sz="3600" dirty="0">
              <a:latin typeface="A Perfect Place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</Template>
  <TotalTime>14</TotalTime>
  <Words>12</Words>
  <Application>Microsoft Office PowerPoint</Application>
  <PresentationFormat>Format A4 (210 x 297 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Présentation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Herbrecht</dc:creator>
  <cp:lastModifiedBy>claire Herbrecht</cp:lastModifiedBy>
  <cp:revision>5</cp:revision>
  <dcterms:created xsi:type="dcterms:W3CDTF">2020-07-04T13:43:00Z</dcterms:created>
  <dcterms:modified xsi:type="dcterms:W3CDTF">2021-07-23T18:11:09Z</dcterms:modified>
</cp:coreProperties>
</file>