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31/01/2014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31/01/2014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31/01/2014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31/01/2014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31/01/2014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31/01/2014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31/01/2014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pwalliance.com/photo/291-36.jpg?time=984214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870" y="0"/>
            <a:ext cx="10031382" cy="688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31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pwalliance.com/photo/257-27.jpg?time=1502245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7384"/>
            <a:ext cx="102818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96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lpwalliance.com/photo/291-35.jpg?time=12510561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3341"/>
            <a:ext cx="9468544" cy="821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lpwalliance.com/photo/802-1.jpg?time=18377090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270" y="-99392"/>
            <a:ext cx="10482367" cy="699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51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lpwalliance.com/photo/711-15.jpg?time=18277734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814" y="0"/>
            <a:ext cx="10300814" cy="687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83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lpwalliance.com/photo/96-6.jpg?time=5386565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0"/>
            <a:ext cx="10513168" cy="701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66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0</Words>
  <Application>Microsoft Office PowerPoint</Application>
  <PresentationFormat>Affichage à l'écran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</dc:creator>
  <cp:lastModifiedBy>ASUS</cp:lastModifiedBy>
  <cp:revision>4</cp:revision>
  <dcterms:created xsi:type="dcterms:W3CDTF">2014-01-31T09:01:57Z</dcterms:created>
  <dcterms:modified xsi:type="dcterms:W3CDTF">2014-01-31T14:13:27Z</dcterms:modified>
</cp:coreProperties>
</file>