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57" r:id="rId4"/>
    <p:sldId id="266" r:id="rId5"/>
    <p:sldId id="262" r:id="rId6"/>
    <p:sldId id="265" r:id="rId7"/>
    <p:sldId id="264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6666FF"/>
    <a:srgbClr val="FF0000"/>
    <a:srgbClr val="66FF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12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AEF300-5543-4127-9434-933DF07417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EBD88BB-0542-4BF7-BFDC-8BD5A4A270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868B6A-3180-462A-B0B1-AD15DCBC7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86ECF4-ACBA-45D3-92E9-30AEEC9DF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5CBF22-F54C-41CA-B99E-C63650220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54061-9D2E-4E74-BEFA-41BEEBE40B4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96125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00223A-65DD-4D63-A3F9-DA41E1F77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839C78F-D37B-4CE1-A338-A0D2662739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C52EB8-6AA2-4C03-9E86-EE232D3A4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3C0F86-D3AF-48E3-9C27-F66DD1A36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24340C-5436-4744-8EDD-33F883EB7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6BB724-C9FD-45EB-B24F-A36E69D8A95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76750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3A624E-72D8-4898-9C96-A3564787AB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4E85027-BD09-4D3C-AFEF-D2757C0DF2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EA1540-E3BC-4225-9C04-77564DBED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3D1729D-B74E-4BFC-8DD4-11EA76599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C69473-7554-4168-A09E-FD3FF24B9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70010-BF1A-43C1-A7C4-A4BF5385B39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30447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8A5953-4A4A-43A0-A710-7D08A3C99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184682-4617-43BB-8872-B4D12A596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1E700A-B053-47AE-8EFF-2FA6FC79A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B81A3D-239F-4BD1-86D2-CD1E98F63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724F29-2920-4CAD-9AFF-BED50DB79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B2DE59-5AF1-42A2-99B9-7B2A283E4A5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12037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7B1266-A6C7-4040-A497-3540B76D3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F67170D-3D2C-4412-9C32-44920CBEE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BB7593-783E-436F-9441-FCC563E9B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99D7FF-534D-4E7F-819B-37ADF402F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592865-42E3-4B04-8641-57CBA2D95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EC127-2611-41E2-9212-5A8F2DF4CA9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87792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5B67BD-A4EA-4F1E-88C2-EC3B9C0A1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A57CC2-D038-47E5-953F-E1C9248573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E2F3DA6-052E-4D71-ADCE-5F272810CC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1E230AF-680E-4B64-849F-820092C31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D1F91F2-B8E4-44F7-8BAA-B3A0F741E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89F667D-ECD9-43DF-94C0-0BD0EDA90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CC248-B911-4694-8196-C7353C5066E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53441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E0AA1B-103B-4B1B-998A-27F821ABE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AA43B0-FC40-4B39-BEE4-16CF34157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2381C96-E6D3-4463-8F1F-6590C2E9C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7C71074-372B-4BB6-B32E-3434C3042A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F922F09-8499-446E-932D-15CBC30904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CBF1FAF-2659-478D-B13E-1E145CE72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43594A1-BE73-46B5-A1BD-940C7320E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D419466-853E-4663-B894-2F993E9E2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C148D1-001D-4C3C-9ADA-EC82F615B4D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15747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10FD92-1ADE-4584-8EBA-72BDD44BE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0513013-6DF6-44C7-9CE8-127884EC4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35A14CA-3289-43EF-9610-F6615BE44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DF77C0D-77D3-4CA6-A56F-8B714E8B0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FEA1CF-2183-41D9-BEE1-2B89D224D7C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46874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63DD369-B0E0-44EC-A55A-77F6F4ACD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AE6E85-3C59-47C7-972A-307012C69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6869889-BAD1-4516-923C-50ED4FEDC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4C2A4B-85A9-40A1-B234-86205839B03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98143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0C1BDA-959B-4362-A8BA-9A2C8D342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6C7201-F004-4FC6-918C-6F5B9EC2B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D0CB7C2-B766-47DB-B2FD-FA5203372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6CD8EB0-EC93-47DE-B4CB-423803FBD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6E22A52-F337-4004-9354-B581ECE6B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6665A0F-E89D-45AA-A711-606617FEC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CC45A-62EE-4EDF-9BB7-62E9F5F15CB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7379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D3DD42-1483-4809-9C31-0E2B18CDF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34B8A91-2815-476C-AB37-0C9A6B083A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93B5CA1-87C4-4A83-823C-2294B9F01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2683CD-644B-4481-A29C-5A5CE2C2D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2A0922A-A589-4A66-95C0-D959003F3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CB92176-5805-4B60-8B20-3A90A5342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50648-EEF3-4B73-AAEC-D911B5C8F3A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07424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9F8FD7A-B20E-4C7B-8F67-CB310DB756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C9FFE06-D6D1-4DAF-867F-1C641173AA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99416E0-747C-4696-B8F0-C48DA777F78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 altLang="fr-F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137338D-1405-4398-86EC-44D6608E8D3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 altLang="fr-F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6073DEB-1524-47A5-B226-3ED69B8B08F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E1370A8-2734-46C4-A074-FB3DD5F44331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99BDD7C2-7A72-47C3-8815-C1B113E4EA10}"/>
              </a:ext>
            </a:extLst>
          </p:cNvPr>
          <p:cNvSpPr/>
          <p:nvPr/>
        </p:nvSpPr>
        <p:spPr>
          <a:xfrm>
            <a:off x="323528" y="260648"/>
            <a:ext cx="8568952" cy="6336704"/>
          </a:xfrm>
          <a:prstGeom prst="roundRect">
            <a:avLst/>
          </a:prstGeom>
          <a:solidFill>
            <a:schemeClr val="accent1"/>
          </a:solidFill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176" name="Picture 8">
            <a:extLst>
              <a:ext uri="{FF2B5EF4-FFF2-40B4-BE49-F238E27FC236}">
                <a16:creationId xmlns:a16="http://schemas.microsoft.com/office/drawing/2014/main" id="{E6DF95A4-B323-4E93-AD55-DAA9B44381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485" y="3573016"/>
            <a:ext cx="5761037" cy="230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9FEB606C-9E7D-4871-BA01-588B6B3F4494}"/>
              </a:ext>
            </a:extLst>
          </p:cNvPr>
          <p:cNvSpPr txBox="1"/>
          <p:nvPr/>
        </p:nvSpPr>
        <p:spPr>
          <a:xfrm>
            <a:off x="539552" y="836712"/>
            <a:ext cx="8280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>
                <a:ln w="28575">
                  <a:solidFill>
                    <a:srgbClr val="FF3300"/>
                  </a:solidFill>
                </a:ln>
                <a:solidFill>
                  <a:srgbClr val="6666FF"/>
                </a:solidFill>
              </a:rPr>
              <a:t>Les nombres</a:t>
            </a:r>
          </a:p>
          <a:p>
            <a:pPr algn="ctr"/>
            <a:r>
              <a:rPr lang="fr-FR" sz="5400" dirty="0">
                <a:ln w="28575">
                  <a:solidFill>
                    <a:schemeClr val="tx1"/>
                  </a:solidFill>
                </a:ln>
                <a:solidFill>
                  <a:srgbClr val="FF3300"/>
                </a:solidFill>
              </a:rPr>
              <a:t>Les petites constellations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8D4A6599-D387-4268-A8B9-541AE9ED27F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837" y="3654142"/>
            <a:ext cx="1424635" cy="2377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600" decel="5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600" decel="10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600" decel="10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>
            <a:extLst>
              <a:ext uri="{FF2B5EF4-FFF2-40B4-BE49-F238E27FC236}">
                <a16:creationId xmlns:a16="http://schemas.microsoft.com/office/drawing/2014/main" id="{74284AB5-68E9-4B7B-8682-A6CA9F2E75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" y="1630363"/>
            <a:ext cx="9009063" cy="360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7" name="Text Box 3">
            <a:extLst>
              <a:ext uri="{FF2B5EF4-FFF2-40B4-BE49-F238E27FC236}">
                <a16:creationId xmlns:a16="http://schemas.microsoft.com/office/drawing/2014/main" id="{7D0C151A-6825-4BA1-B17C-7DEAE5A48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9" y="333375"/>
            <a:ext cx="8537772" cy="6197600"/>
          </a:xfrm>
          <a:prstGeom prst="rect">
            <a:avLst/>
          </a:prstGeom>
          <a:solidFill>
            <a:srgbClr val="FF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spcBef>
                <a:spcPct val="50000"/>
              </a:spcBef>
              <a:defRPr sz="40000">
                <a:latin typeface="Script cole" panose="00000400000000000000" pitchFamily="2" charset="0"/>
              </a:defRPr>
            </a:lvl1pPr>
          </a:lstStyle>
          <a:p>
            <a:r>
              <a:rPr lang="fr-FR" altLang="fr-FR"/>
              <a:t>7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1B19B7-5326-4744-A627-54457DE60FBF}"/>
              </a:ext>
            </a:extLst>
          </p:cNvPr>
          <p:cNvSpPr/>
          <p:nvPr/>
        </p:nvSpPr>
        <p:spPr>
          <a:xfrm>
            <a:off x="107504" y="44624"/>
            <a:ext cx="8897813" cy="6741368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11D5008-5B22-429B-8750-3D06D6E4C5FF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837" y="3654142"/>
            <a:ext cx="1424635" cy="2377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eeton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>
            <a:extLst>
              <a:ext uri="{FF2B5EF4-FFF2-40B4-BE49-F238E27FC236}">
                <a16:creationId xmlns:a16="http://schemas.microsoft.com/office/drawing/2014/main" id="{CE35135B-DF69-46E0-AD56-6FA9B21309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3" y="254000"/>
            <a:ext cx="9009063" cy="360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1" name="Text Box 3">
            <a:extLst>
              <a:ext uri="{FF2B5EF4-FFF2-40B4-BE49-F238E27FC236}">
                <a16:creationId xmlns:a16="http://schemas.microsoft.com/office/drawing/2014/main" id="{8AA5640E-3CDE-4E6F-84DF-FA704CFF35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101" y="254000"/>
            <a:ext cx="8753797" cy="6197600"/>
          </a:xfrm>
          <a:prstGeom prst="rect">
            <a:avLst/>
          </a:prstGeom>
          <a:solidFill>
            <a:srgbClr val="FF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spcBef>
                <a:spcPct val="50000"/>
              </a:spcBef>
              <a:defRPr sz="40000">
                <a:latin typeface="Script cole" panose="00000400000000000000" pitchFamily="2" charset="0"/>
              </a:defRPr>
            </a:lvl1pPr>
          </a:lstStyle>
          <a:p>
            <a:r>
              <a:rPr lang="fr-FR" altLang="fr-FR"/>
              <a:t>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1B3C7C-89F7-429A-A013-7C4DBD08AC58}"/>
              </a:ext>
            </a:extLst>
          </p:cNvPr>
          <p:cNvSpPr/>
          <p:nvPr/>
        </p:nvSpPr>
        <p:spPr>
          <a:xfrm>
            <a:off x="107504" y="44624"/>
            <a:ext cx="8897813" cy="6741368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5B3C5E74-F5E2-4C83-AF40-FDF3EE93A5F3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4065835"/>
            <a:ext cx="1424635" cy="2377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eeton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>
            <a:extLst>
              <a:ext uri="{FF2B5EF4-FFF2-40B4-BE49-F238E27FC236}">
                <a16:creationId xmlns:a16="http://schemas.microsoft.com/office/drawing/2014/main" id="{4703111E-3882-40A2-9706-33DC135C13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" y="1627188"/>
            <a:ext cx="9009063" cy="360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5" name="Text Box 3">
            <a:extLst>
              <a:ext uri="{FF2B5EF4-FFF2-40B4-BE49-F238E27FC236}">
                <a16:creationId xmlns:a16="http://schemas.microsoft.com/office/drawing/2014/main" id="{02CEF4D8-2CB0-46EC-B97F-2A6C852D7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683" y="333375"/>
            <a:ext cx="7817867" cy="6197600"/>
          </a:xfrm>
          <a:prstGeom prst="rect">
            <a:avLst/>
          </a:prstGeom>
          <a:solidFill>
            <a:srgbClr val="FF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spcBef>
                <a:spcPct val="50000"/>
              </a:spcBef>
              <a:defRPr sz="40000">
                <a:latin typeface="Script cole" panose="00000400000000000000" pitchFamily="2" charset="0"/>
              </a:defRPr>
            </a:lvl1pPr>
          </a:lstStyle>
          <a:p>
            <a:r>
              <a:rPr lang="fr-FR" altLang="fr-FR" dirty="0"/>
              <a:t>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FDE0E0-883E-433F-A84A-A70711CF783B}"/>
              </a:ext>
            </a:extLst>
          </p:cNvPr>
          <p:cNvSpPr/>
          <p:nvPr/>
        </p:nvSpPr>
        <p:spPr>
          <a:xfrm>
            <a:off x="107504" y="44624"/>
            <a:ext cx="8897813" cy="6741368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D95757C-3218-408F-90C7-F0B0C9ABE802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837" y="3654142"/>
            <a:ext cx="1424635" cy="2377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eeton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>
            <a:extLst>
              <a:ext uri="{FF2B5EF4-FFF2-40B4-BE49-F238E27FC236}">
                <a16:creationId xmlns:a16="http://schemas.microsoft.com/office/drawing/2014/main" id="{EDD130E8-9926-45CC-974D-1627CFA25B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" y="1627188"/>
            <a:ext cx="9009063" cy="360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79" name="Text Box 3">
            <a:extLst>
              <a:ext uri="{FF2B5EF4-FFF2-40B4-BE49-F238E27FC236}">
                <a16:creationId xmlns:a16="http://schemas.microsoft.com/office/drawing/2014/main" id="{3485708C-7DF6-4509-BDE9-B74D8DEBF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333375"/>
            <a:ext cx="8496943" cy="6197600"/>
          </a:xfrm>
          <a:prstGeom prst="rect">
            <a:avLst/>
          </a:prstGeom>
          <a:solidFill>
            <a:srgbClr val="FF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spcBef>
                <a:spcPct val="50000"/>
              </a:spcBef>
              <a:defRPr sz="40000">
                <a:latin typeface="Script cole" panose="00000400000000000000" pitchFamily="2" charset="0"/>
              </a:defRPr>
            </a:lvl1pPr>
          </a:lstStyle>
          <a:p>
            <a:r>
              <a:rPr lang="fr-FR" altLang="fr-FR"/>
              <a:t>8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D3560A-3FFF-466D-A027-DDDD81D76FE7}"/>
              </a:ext>
            </a:extLst>
          </p:cNvPr>
          <p:cNvSpPr/>
          <p:nvPr/>
        </p:nvSpPr>
        <p:spPr>
          <a:xfrm>
            <a:off x="107504" y="44624"/>
            <a:ext cx="8897813" cy="6741368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84B2837B-3901-4787-97E2-8A89D1805385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837" y="3654142"/>
            <a:ext cx="1424635" cy="2377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eeton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B35BDC30-90D8-41CD-9D0C-5E0DA18FABA2}"/>
              </a:ext>
            </a:extLst>
          </p:cNvPr>
          <p:cNvSpPr/>
          <p:nvPr/>
        </p:nvSpPr>
        <p:spPr>
          <a:xfrm>
            <a:off x="2380010" y="1860695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5EAD9097-8F15-47FE-8CF6-7C421FC62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624" y="316508"/>
            <a:ext cx="6192837" cy="6197600"/>
          </a:xfrm>
          <a:prstGeom prst="rect">
            <a:avLst/>
          </a:prstGeom>
          <a:solidFill>
            <a:srgbClr val="FF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40000" dirty="0">
                <a:latin typeface="Script cole" panose="00000400000000000000" pitchFamily="2" charset="0"/>
              </a:rPr>
              <a:t>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1EA17C-6D05-48B9-A1A3-06A2116A36C5}"/>
              </a:ext>
            </a:extLst>
          </p:cNvPr>
          <p:cNvSpPr/>
          <p:nvPr/>
        </p:nvSpPr>
        <p:spPr>
          <a:xfrm>
            <a:off x="107504" y="44624"/>
            <a:ext cx="8897813" cy="6741368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2F8BCA85-E728-46DB-97AF-8C2B28FEA8A8}"/>
              </a:ext>
            </a:extLst>
          </p:cNvPr>
          <p:cNvSpPr/>
          <p:nvPr/>
        </p:nvSpPr>
        <p:spPr>
          <a:xfrm>
            <a:off x="1613086" y="2436759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E51F0F91-6002-426B-B0E8-A16CC2B471F2}"/>
              </a:ext>
            </a:extLst>
          </p:cNvPr>
          <p:cNvSpPr/>
          <p:nvPr/>
        </p:nvSpPr>
        <p:spPr>
          <a:xfrm>
            <a:off x="3146934" y="1483056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8131B5A2-A2FA-4A54-9C42-CC53A0D0A986}"/>
              </a:ext>
            </a:extLst>
          </p:cNvPr>
          <p:cNvSpPr/>
          <p:nvPr/>
        </p:nvSpPr>
        <p:spPr>
          <a:xfrm>
            <a:off x="4621336" y="414908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F4F761A2-D1C5-4C37-A03F-2231226F8BC4}"/>
              </a:ext>
            </a:extLst>
          </p:cNvPr>
          <p:cNvSpPr/>
          <p:nvPr/>
        </p:nvSpPr>
        <p:spPr>
          <a:xfrm>
            <a:off x="6092675" y="2796799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9855D708-8044-49D2-A2C6-D807F5D1A642}"/>
              </a:ext>
            </a:extLst>
          </p:cNvPr>
          <p:cNvSpPr/>
          <p:nvPr/>
        </p:nvSpPr>
        <p:spPr>
          <a:xfrm>
            <a:off x="5341416" y="3460522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5F11C0-C68D-40A5-84B6-42A1D8FA20A0}"/>
              </a:ext>
            </a:extLst>
          </p:cNvPr>
          <p:cNvSpPr/>
          <p:nvPr/>
        </p:nvSpPr>
        <p:spPr>
          <a:xfrm>
            <a:off x="1172248" y="316508"/>
            <a:ext cx="6192837" cy="6197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A1C110E2-7420-4113-9561-C94F942FF50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837" y="3654142"/>
            <a:ext cx="1424635" cy="237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76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2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B35BDC30-90D8-41CD-9D0C-5E0DA18FABA2}"/>
              </a:ext>
            </a:extLst>
          </p:cNvPr>
          <p:cNvSpPr/>
          <p:nvPr/>
        </p:nvSpPr>
        <p:spPr>
          <a:xfrm>
            <a:off x="3133254" y="2436759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5EAD9097-8F15-47FE-8CF6-7C421FC62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193" y="418079"/>
            <a:ext cx="6192837" cy="6197600"/>
          </a:xfrm>
          <a:prstGeom prst="rect">
            <a:avLst/>
          </a:prstGeom>
          <a:solidFill>
            <a:srgbClr val="FF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40000" dirty="0">
                <a:latin typeface="Script cole" panose="00000400000000000000" pitchFamily="2" charset="0"/>
              </a:rPr>
              <a:t>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1EA17C-6D05-48B9-A1A3-06A2116A36C5}"/>
              </a:ext>
            </a:extLst>
          </p:cNvPr>
          <p:cNvSpPr/>
          <p:nvPr/>
        </p:nvSpPr>
        <p:spPr>
          <a:xfrm>
            <a:off x="107504" y="44624"/>
            <a:ext cx="8897813" cy="6741368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2F8BCA85-E728-46DB-97AF-8C2B28FEA8A8}"/>
              </a:ext>
            </a:extLst>
          </p:cNvPr>
          <p:cNvSpPr/>
          <p:nvPr/>
        </p:nvSpPr>
        <p:spPr>
          <a:xfrm>
            <a:off x="1705428" y="2453754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E51F0F91-6002-426B-B0E8-A16CC2B471F2}"/>
              </a:ext>
            </a:extLst>
          </p:cNvPr>
          <p:cNvSpPr/>
          <p:nvPr/>
        </p:nvSpPr>
        <p:spPr>
          <a:xfrm>
            <a:off x="3133254" y="111536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8131B5A2-A2FA-4A54-9C42-CC53A0D0A986}"/>
              </a:ext>
            </a:extLst>
          </p:cNvPr>
          <p:cNvSpPr/>
          <p:nvPr/>
        </p:nvSpPr>
        <p:spPr>
          <a:xfrm>
            <a:off x="4621336" y="414908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F4F761A2-D1C5-4C37-A03F-2231226F8BC4}"/>
              </a:ext>
            </a:extLst>
          </p:cNvPr>
          <p:cNvSpPr/>
          <p:nvPr/>
        </p:nvSpPr>
        <p:spPr>
          <a:xfrm>
            <a:off x="6092675" y="2796799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9855D708-8044-49D2-A2C6-D807F5D1A642}"/>
              </a:ext>
            </a:extLst>
          </p:cNvPr>
          <p:cNvSpPr/>
          <p:nvPr/>
        </p:nvSpPr>
        <p:spPr>
          <a:xfrm>
            <a:off x="1705428" y="111536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3F7257-9773-431A-9EF6-389606364567}"/>
              </a:ext>
            </a:extLst>
          </p:cNvPr>
          <p:cNvSpPr/>
          <p:nvPr/>
        </p:nvSpPr>
        <p:spPr>
          <a:xfrm>
            <a:off x="1365193" y="418079"/>
            <a:ext cx="6192837" cy="6197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D41AE432-F54E-430B-B405-8DCB5083CAC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837" y="3654142"/>
            <a:ext cx="1424635" cy="237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250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2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B35BDC30-90D8-41CD-9D0C-5E0DA18FABA2}"/>
              </a:ext>
            </a:extLst>
          </p:cNvPr>
          <p:cNvSpPr/>
          <p:nvPr/>
        </p:nvSpPr>
        <p:spPr>
          <a:xfrm>
            <a:off x="3133254" y="2436759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5EAD9097-8F15-47FE-8CF6-7C421FC62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9991" y="330200"/>
            <a:ext cx="6192837" cy="6197600"/>
          </a:xfrm>
          <a:prstGeom prst="rect">
            <a:avLst/>
          </a:prstGeom>
          <a:solidFill>
            <a:srgbClr val="FF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40000" dirty="0">
                <a:latin typeface="Script cole" panose="00000400000000000000" pitchFamily="2" charset="0"/>
              </a:rPr>
              <a:t>8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1EA17C-6D05-48B9-A1A3-06A2116A36C5}"/>
              </a:ext>
            </a:extLst>
          </p:cNvPr>
          <p:cNvSpPr/>
          <p:nvPr/>
        </p:nvSpPr>
        <p:spPr>
          <a:xfrm>
            <a:off x="107504" y="44624"/>
            <a:ext cx="8897813" cy="6741368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2F8BCA85-E728-46DB-97AF-8C2B28FEA8A8}"/>
              </a:ext>
            </a:extLst>
          </p:cNvPr>
          <p:cNvSpPr/>
          <p:nvPr/>
        </p:nvSpPr>
        <p:spPr>
          <a:xfrm>
            <a:off x="1705428" y="2453754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E51F0F91-6002-426B-B0E8-A16CC2B471F2}"/>
              </a:ext>
            </a:extLst>
          </p:cNvPr>
          <p:cNvSpPr/>
          <p:nvPr/>
        </p:nvSpPr>
        <p:spPr>
          <a:xfrm>
            <a:off x="3133254" y="111536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8131B5A2-A2FA-4A54-9C42-CC53A0D0A986}"/>
              </a:ext>
            </a:extLst>
          </p:cNvPr>
          <p:cNvSpPr/>
          <p:nvPr/>
        </p:nvSpPr>
        <p:spPr>
          <a:xfrm>
            <a:off x="4621336" y="414908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F4F761A2-D1C5-4C37-A03F-2231226F8BC4}"/>
              </a:ext>
            </a:extLst>
          </p:cNvPr>
          <p:cNvSpPr/>
          <p:nvPr/>
        </p:nvSpPr>
        <p:spPr>
          <a:xfrm>
            <a:off x="4616101" y="2783384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9855D708-8044-49D2-A2C6-D807F5D1A642}"/>
              </a:ext>
            </a:extLst>
          </p:cNvPr>
          <p:cNvSpPr/>
          <p:nvPr/>
        </p:nvSpPr>
        <p:spPr>
          <a:xfrm>
            <a:off x="6300192" y="414908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DA8367DE-1D0A-44FB-B178-25962F0B7EF3}"/>
              </a:ext>
            </a:extLst>
          </p:cNvPr>
          <p:cNvSpPr/>
          <p:nvPr/>
        </p:nvSpPr>
        <p:spPr>
          <a:xfrm>
            <a:off x="6300192" y="2813794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C0AF0933-4543-433E-AD3D-CF4ADDAABE53}"/>
              </a:ext>
            </a:extLst>
          </p:cNvPr>
          <p:cNvSpPr/>
          <p:nvPr/>
        </p:nvSpPr>
        <p:spPr>
          <a:xfrm>
            <a:off x="1705428" y="111536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A58239-6614-4702-BBAF-94FBACFDB1A4}"/>
              </a:ext>
            </a:extLst>
          </p:cNvPr>
          <p:cNvSpPr/>
          <p:nvPr/>
        </p:nvSpPr>
        <p:spPr>
          <a:xfrm>
            <a:off x="1437593" y="316508"/>
            <a:ext cx="6192837" cy="6197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F7AE848D-76EC-4230-9EDD-291C3FAD2D7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837" y="3654142"/>
            <a:ext cx="1424635" cy="237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34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4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5EAD9097-8F15-47FE-8CF6-7C421FC62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739" y="330200"/>
            <a:ext cx="6192837" cy="6197600"/>
          </a:xfrm>
          <a:prstGeom prst="rect">
            <a:avLst/>
          </a:prstGeom>
          <a:solidFill>
            <a:srgbClr val="FF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40000" dirty="0">
                <a:latin typeface="Script cole" panose="00000400000000000000" pitchFamily="2" charset="0"/>
              </a:rPr>
              <a:t>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1EA17C-6D05-48B9-A1A3-06A2116A36C5}"/>
              </a:ext>
            </a:extLst>
          </p:cNvPr>
          <p:cNvSpPr/>
          <p:nvPr/>
        </p:nvSpPr>
        <p:spPr>
          <a:xfrm>
            <a:off x="107504" y="44624"/>
            <a:ext cx="8897813" cy="6741368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E51F0F91-6002-426B-B0E8-A16CC2B471F2}"/>
              </a:ext>
            </a:extLst>
          </p:cNvPr>
          <p:cNvSpPr/>
          <p:nvPr/>
        </p:nvSpPr>
        <p:spPr>
          <a:xfrm>
            <a:off x="3133254" y="111536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8131B5A2-A2FA-4A54-9C42-CC53A0D0A986}"/>
              </a:ext>
            </a:extLst>
          </p:cNvPr>
          <p:cNvSpPr/>
          <p:nvPr/>
        </p:nvSpPr>
        <p:spPr>
          <a:xfrm>
            <a:off x="4621336" y="414908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9855D708-8044-49D2-A2C6-D807F5D1A642}"/>
              </a:ext>
            </a:extLst>
          </p:cNvPr>
          <p:cNvSpPr/>
          <p:nvPr/>
        </p:nvSpPr>
        <p:spPr>
          <a:xfrm>
            <a:off x="6300192" y="414908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DA8367DE-1D0A-44FB-B178-25962F0B7EF3}"/>
              </a:ext>
            </a:extLst>
          </p:cNvPr>
          <p:cNvSpPr/>
          <p:nvPr/>
        </p:nvSpPr>
        <p:spPr>
          <a:xfrm>
            <a:off x="6300192" y="2813794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C0AF0933-4543-433E-AD3D-CF4ADDAABE53}"/>
              </a:ext>
            </a:extLst>
          </p:cNvPr>
          <p:cNvSpPr/>
          <p:nvPr/>
        </p:nvSpPr>
        <p:spPr>
          <a:xfrm>
            <a:off x="1705428" y="111536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7041DD1-B1B0-46BA-AE6B-5A0B98641819}"/>
              </a:ext>
            </a:extLst>
          </p:cNvPr>
          <p:cNvSpPr/>
          <p:nvPr/>
        </p:nvSpPr>
        <p:spPr>
          <a:xfrm>
            <a:off x="1219738" y="316508"/>
            <a:ext cx="6192837" cy="6197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7B2C9525-BF48-4C26-9478-A7AD0CC7943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837" y="3654142"/>
            <a:ext cx="1424635" cy="237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41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4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5EAD9097-8F15-47FE-8CF6-7C421FC62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5735" y="330200"/>
            <a:ext cx="6192837" cy="6197600"/>
          </a:xfrm>
          <a:prstGeom prst="rect">
            <a:avLst/>
          </a:prstGeom>
          <a:solidFill>
            <a:srgbClr val="FF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40000" dirty="0">
                <a:latin typeface="Script cole" panose="00000400000000000000" pitchFamily="2" charset="0"/>
              </a:rPr>
              <a:t>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1EA17C-6D05-48B9-A1A3-06A2116A36C5}"/>
              </a:ext>
            </a:extLst>
          </p:cNvPr>
          <p:cNvSpPr/>
          <p:nvPr/>
        </p:nvSpPr>
        <p:spPr>
          <a:xfrm>
            <a:off x="107504" y="44624"/>
            <a:ext cx="8897813" cy="6741368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E51F0F91-6002-426B-B0E8-A16CC2B471F2}"/>
              </a:ext>
            </a:extLst>
          </p:cNvPr>
          <p:cNvSpPr/>
          <p:nvPr/>
        </p:nvSpPr>
        <p:spPr>
          <a:xfrm>
            <a:off x="3133254" y="111536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8131B5A2-A2FA-4A54-9C42-CC53A0D0A986}"/>
              </a:ext>
            </a:extLst>
          </p:cNvPr>
          <p:cNvSpPr/>
          <p:nvPr/>
        </p:nvSpPr>
        <p:spPr>
          <a:xfrm>
            <a:off x="4621336" y="414908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9855D708-8044-49D2-A2C6-D807F5D1A642}"/>
              </a:ext>
            </a:extLst>
          </p:cNvPr>
          <p:cNvSpPr/>
          <p:nvPr/>
        </p:nvSpPr>
        <p:spPr>
          <a:xfrm>
            <a:off x="6300192" y="414908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DA8367DE-1D0A-44FB-B178-25962F0B7EF3}"/>
              </a:ext>
            </a:extLst>
          </p:cNvPr>
          <p:cNvSpPr/>
          <p:nvPr/>
        </p:nvSpPr>
        <p:spPr>
          <a:xfrm>
            <a:off x="6300192" y="2813794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C0AF0933-4543-433E-AD3D-CF4ADDAABE53}"/>
              </a:ext>
            </a:extLst>
          </p:cNvPr>
          <p:cNvSpPr/>
          <p:nvPr/>
        </p:nvSpPr>
        <p:spPr>
          <a:xfrm>
            <a:off x="1705428" y="111536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74B2721C-8F93-4348-92C8-9D8B9253D4BA}"/>
              </a:ext>
            </a:extLst>
          </p:cNvPr>
          <p:cNvSpPr/>
          <p:nvPr/>
        </p:nvSpPr>
        <p:spPr>
          <a:xfrm>
            <a:off x="1705428" y="2186096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3ED9DA-A128-41BF-A642-11C29E08432E}"/>
              </a:ext>
            </a:extLst>
          </p:cNvPr>
          <p:cNvSpPr/>
          <p:nvPr/>
        </p:nvSpPr>
        <p:spPr>
          <a:xfrm>
            <a:off x="1245735" y="316508"/>
            <a:ext cx="6192837" cy="6197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060E4B1C-ECCE-4F60-9ED4-16F08812C16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837" y="3654142"/>
            <a:ext cx="1424635" cy="237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865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1" grpId="0" animBg="1"/>
      <p:bldP spid="12" grpId="0" animBg="1"/>
      <p:bldP spid="13" grpId="0" animBg="1"/>
      <p:bldP spid="10" grpId="0" animBg="1"/>
      <p:bldP spid="14" grpId="0" animBg="1"/>
      <p:bldP spid="14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5EAD9097-8F15-47FE-8CF6-7C421FC62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917" y="316508"/>
            <a:ext cx="6192837" cy="6197600"/>
          </a:xfrm>
          <a:prstGeom prst="rect">
            <a:avLst/>
          </a:prstGeom>
          <a:solidFill>
            <a:srgbClr val="FF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40000" dirty="0">
                <a:latin typeface="Script cole" panose="00000400000000000000" pitchFamily="2" charset="0"/>
              </a:rPr>
              <a:t>7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1EA17C-6D05-48B9-A1A3-06A2116A36C5}"/>
              </a:ext>
            </a:extLst>
          </p:cNvPr>
          <p:cNvSpPr/>
          <p:nvPr/>
        </p:nvSpPr>
        <p:spPr>
          <a:xfrm>
            <a:off x="107504" y="44624"/>
            <a:ext cx="8897813" cy="6741368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E51F0F91-6002-426B-B0E8-A16CC2B471F2}"/>
              </a:ext>
            </a:extLst>
          </p:cNvPr>
          <p:cNvSpPr/>
          <p:nvPr/>
        </p:nvSpPr>
        <p:spPr>
          <a:xfrm>
            <a:off x="3133254" y="111536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8131B5A2-A2FA-4A54-9C42-CC53A0D0A986}"/>
              </a:ext>
            </a:extLst>
          </p:cNvPr>
          <p:cNvSpPr/>
          <p:nvPr/>
        </p:nvSpPr>
        <p:spPr>
          <a:xfrm>
            <a:off x="4621336" y="414908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9855D708-8044-49D2-A2C6-D807F5D1A642}"/>
              </a:ext>
            </a:extLst>
          </p:cNvPr>
          <p:cNvSpPr/>
          <p:nvPr/>
        </p:nvSpPr>
        <p:spPr>
          <a:xfrm>
            <a:off x="6300192" y="414908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DA8367DE-1D0A-44FB-B178-25962F0B7EF3}"/>
              </a:ext>
            </a:extLst>
          </p:cNvPr>
          <p:cNvSpPr/>
          <p:nvPr/>
        </p:nvSpPr>
        <p:spPr>
          <a:xfrm>
            <a:off x="6300192" y="2813794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C0AF0933-4543-433E-AD3D-CF4ADDAABE53}"/>
              </a:ext>
            </a:extLst>
          </p:cNvPr>
          <p:cNvSpPr/>
          <p:nvPr/>
        </p:nvSpPr>
        <p:spPr>
          <a:xfrm>
            <a:off x="1705428" y="111536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74B2721C-8F93-4348-92C8-9D8B9253D4BA}"/>
              </a:ext>
            </a:extLst>
          </p:cNvPr>
          <p:cNvSpPr/>
          <p:nvPr/>
        </p:nvSpPr>
        <p:spPr>
          <a:xfrm>
            <a:off x="1705428" y="2186096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67F29B56-83AE-4068-8FFF-77DA06815ECE}"/>
              </a:ext>
            </a:extLst>
          </p:cNvPr>
          <p:cNvSpPr/>
          <p:nvPr/>
        </p:nvSpPr>
        <p:spPr>
          <a:xfrm>
            <a:off x="3133254" y="2195646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B91E648-0DFD-4F59-A116-3B35DC14CA8B}"/>
              </a:ext>
            </a:extLst>
          </p:cNvPr>
          <p:cNvSpPr/>
          <p:nvPr/>
        </p:nvSpPr>
        <p:spPr>
          <a:xfrm>
            <a:off x="1524916" y="316508"/>
            <a:ext cx="6192837" cy="6197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C2918766-4C00-4720-A46D-4AC770C2586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837" y="3654142"/>
            <a:ext cx="1424635" cy="237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94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1" grpId="0" animBg="1"/>
      <p:bldP spid="12" grpId="0" animBg="1"/>
      <p:bldP spid="13" grpId="0" animBg="1"/>
      <p:bldP spid="10" grpId="0" animBg="1"/>
      <p:bldP spid="14" grpId="0" animBg="1"/>
      <p:bldP spid="15" grpId="0" animBg="1"/>
      <p:bldP spid="1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>
            <a:extLst>
              <a:ext uri="{FF2B5EF4-FFF2-40B4-BE49-F238E27FC236}">
                <a16:creationId xmlns:a16="http://schemas.microsoft.com/office/drawing/2014/main" id="{1A0F4D06-C020-44BF-91D9-D801E47C19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" y="1630363"/>
            <a:ext cx="9009063" cy="360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9" name="Text Box 3">
            <a:extLst>
              <a:ext uri="{FF2B5EF4-FFF2-40B4-BE49-F238E27FC236}">
                <a16:creationId xmlns:a16="http://schemas.microsoft.com/office/drawing/2014/main" id="{1B77E990-FBD1-424B-9BBF-BA4637746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333375"/>
            <a:ext cx="8496943" cy="6197600"/>
          </a:xfrm>
          <a:prstGeom prst="rect">
            <a:avLst/>
          </a:prstGeom>
          <a:solidFill>
            <a:srgbClr val="FF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40000">
                <a:latin typeface="Script cole" panose="00000400000000000000" pitchFamily="2" charset="0"/>
              </a:rPr>
              <a:t>7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998B06A-A0E3-4246-BE6C-702272686BAF}"/>
              </a:ext>
            </a:extLst>
          </p:cNvPr>
          <p:cNvSpPr/>
          <p:nvPr/>
        </p:nvSpPr>
        <p:spPr>
          <a:xfrm>
            <a:off x="107504" y="44624"/>
            <a:ext cx="8897813" cy="6741368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ECAB2B2C-5611-4AC1-8D48-9C97F3BC181C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837" y="3654142"/>
            <a:ext cx="1424635" cy="2377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eeton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5EAD9097-8F15-47FE-8CF6-7C421FC62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5581" y="330200"/>
            <a:ext cx="6192837" cy="6197600"/>
          </a:xfrm>
          <a:prstGeom prst="rect">
            <a:avLst/>
          </a:prstGeom>
          <a:solidFill>
            <a:srgbClr val="FF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40000" dirty="0">
                <a:latin typeface="Script cole" panose="00000400000000000000" pitchFamily="2" charset="0"/>
              </a:rPr>
              <a:t>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1EA17C-6D05-48B9-A1A3-06A2116A36C5}"/>
              </a:ext>
            </a:extLst>
          </p:cNvPr>
          <p:cNvSpPr/>
          <p:nvPr/>
        </p:nvSpPr>
        <p:spPr>
          <a:xfrm>
            <a:off x="107504" y="44624"/>
            <a:ext cx="8897813" cy="6741368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E51F0F91-6002-426B-B0E8-A16CC2B471F2}"/>
              </a:ext>
            </a:extLst>
          </p:cNvPr>
          <p:cNvSpPr/>
          <p:nvPr/>
        </p:nvSpPr>
        <p:spPr>
          <a:xfrm>
            <a:off x="3133254" y="111536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8131B5A2-A2FA-4A54-9C42-CC53A0D0A986}"/>
              </a:ext>
            </a:extLst>
          </p:cNvPr>
          <p:cNvSpPr/>
          <p:nvPr/>
        </p:nvSpPr>
        <p:spPr>
          <a:xfrm>
            <a:off x="4621336" y="414908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9855D708-8044-49D2-A2C6-D807F5D1A642}"/>
              </a:ext>
            </a:extLst>
          </p:cNvPr>
          <p:cNvSpPr/>
          <p:nvPr/>
        </p:nvSpPr>
        <p:spPr>
          <a:xfrm>
            <a:off x="6300192" y="414908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DA8367DE-1D0A-44FB-B178-25962F0B7EF3}"/>
              </a:ext>
            </a:extLst>
          </p:cNvPr>
          <p:cNvSpPr/>
          <p:nvPr/>
        </p:nvSpPr>
        <p:spPr>
          <a:xfrm>
            <a:off x="6300192" y="2813794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C0AF0933-4543-433E-AD3D-CF4ADDAABE53}"/>
              </a:ext>
            </a:extLst>
          </p:cNvPr>
          <p:cNvSpPr/>
          <p:nvPr/>
        </p:nvSpPr>
        <p:spPr>
          <a:xfrm>
            <a:off x="1705428" y="111536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74B2721C-8F93-4348-92C8-9D8B9253D4BA}"/>
              </a:ext>
            </a:extLst>
          </p:cNvPr>
          <p:cNvSpPr/>
          <p:nvPr/>
        </p:nvSpPr>
        <p:spPr>
          <a:xfrm>
            <a:off x="1705428" y="2186096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67F29B56-83AE-4068-8FFF-77DA06815ECE}"/>
              </a:ext>
            </a:extLst>
          </p:cNvPr>
          <p:cNvSpPr/>
          <p:nvPr/>
        </p:nvSpPr>
        <p:spPr>
          <a:xfrm>
            <a:off x="3133254" y="2195646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227A9370-A803-4D4A-AC13-3B76D74F1677}"/>
              </a:ext>
            </a:extLst>
          </p:cNvPr>
          <p:cNvSpPr/>
          <p:nvPr/>
        </p:nvSpPr>
        <p:spPr>
          <a:xfrm>
            <a:off x="2475558" y="1568803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FE59CA1A-2FF2-4C7A-A232-E34D9C41262E}"/>
              </a:ext>
            </a:extLst>
          </p:cNvPr>
          <p:cNvSpPr/>
          <p:nvPr/>
        </p:nvSpPr>
        <p:spPr>
          <a:xfrm>
            <a:off x="4641459" y="2814538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93BAF40-28D2-45C4-853A-A4B78C91302A}"/>
              </a:ext>
            </a:extLst>
          </p:cNvPr>
          <p:cNvSpPr/>
          <p:nvPr/>
        </p:nvSpPr>
        <p:spPr>
          <a:xfrm>
            <a:off x="1475581" y="330200"/>
            <a:ext cx="6192837" cy="6197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9248805B-0ED4-4EF3-AC0C-9D2B857B5B0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837" y="3654142"/>
            <a:ext cx="1424635" cy="237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11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1" grpId="0" animBg="1"/>
      <p:bldP spid="12" grpId="0" animBg="1"/>
      <p:bldP spid="13" grpId="0" animBg="1"/>
      <p:bldP spid="10" grpId="0" animBg="1"/>
      <p:bldP spid="14" grpId="0" animBg="1"/>
      <p:bldP spid="15" grpId="0" animBg="1"/>
      <p:bldP spid="16" grpId="0" animBg="1"/>
      <p:bldP spid="17" grpId="0" animBg="1"/>
      <p:bldP spid="17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5EAD9097-8F15-47FE-8CF6-7C421FC62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9991" y="316508"/>
            <a:ext cx="6192837" cy="6197600"/>
          </a:xfrm>
          <a:prstGeom prst="rect">
            <a:avLst/>
          </a:prstGeom>
          <a:solidFill>
            <a:srgbClr val="FF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40000" dirty="0">
                <a:latin typeface="Script cole" panose="00000400000000000000" pitchFamily="2" charset="0"/>
              </a:rPr>
              <a:t>7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1EA17C-6D05-48B9-A1A3-06A2116A36C5}"/>
              </a:ext>
            </a:extLst>
          </p:cNvPr>
          <p:cNvSpPr/>
          <p:nvPr/>
        </p:nvSpPr>
        <p:spPr>
          <a:xfrm>
            <a:off x="107504" y="44624"/>
            <a:ext cx="8897813" cy="6741368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E51F0F91-6002-426B-B0E8-A16CC2B471F2}"/>
              </a:ext>
            </a:extLst>
          </p:cNvPr>
          <p:cNvSpPr/>
          <p:nvPr/>
        </p:nvSpPr>
        <p:spPr>
          <a:xfrm>
            <a:off x="3133254" y="111536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8131B5A2-A2FA-4A54-9C42-CC53A0D0A986}"/>
              </a:ext>
            </a:extLst>
          </p:cNvPr>
          <p:cNvSpPr/>
          <p:nvPr/>
        </p:nvSpPr>
        <p:spPr>
          <a:xfrm>
            <a:off x="4621336" y="414908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9855D708-8044-49D2-A2C6-D807F5D1A642}"/>
              </a:ext>
            </a:extLst>
          </p:cNvPr>
          <p:cNvSpPr/>
          <p:nvPr/>
        </p:nvSpPr>
        <p:spPr>
          <a:xfrm>
            <a:off x="6300192" y="414908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DA8367DE-1D0A-44FB-B178-25962F0B7EF3}"/>
              </a:ext>
            </a:extLst>
          </p:cNvPr>
          <p:cNvSpPr/>
          <p:nvPr/>
        </p:nvSpPr>
        <p:spPr>
          <a:xfrm>
            <a:off x="6300192" y="2813794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C0AF0933-4543-433E-AD3D-CF4ADDAABE53}"/>
              </a:ext>
            </a:extLst>
          </p:cNvPr>
          <p:cNvSpPr/>
          <p:nvPr/>
        </p:nvSpPr>
        <p:spPr>
          <a:xfrm>
            <a:off x="1705428" y="111536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74B2721C-8F93-4348-92C8-9D8B9253D4BA}"/>
              </a:ext>
            </a:extLst>
          </p:cNvPr>
          <p:cNvSpPr/>
          <p:nvPr/>
        </p:nvSpPr>
        <p:spPr>
          <a:xfrm>
            <a:off x="1705428" y="2186096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FE59CA1A-2FF2-4C7A-A232-E34D9C41262E}"/>
              </a:ext>
            </a:extLst>
          </p:cNvPr>
          <p:cNvSpPr/>
          <p:nvPr/>
        </p:nvSpPr>
        <p:spPr>
          <a:xfrm>
            <a:off x="4641459" y="2814538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F72DF66-F1D9-4753-840C-FBA6961DA674}"/>
              </a:ext>
            </a:extLst>
          </p:cNvPr>
          <p:cNvSpPr/>
          <p:nvPr/>
        </p:nvSpPr>
        <p:spPr>
          <a:xfrm>
            <a:off x="1491172" y="343892"/>
            <a:ext cx="6192837" cy="6197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B3CC23E9-BA90-4F55-A507-E616026EA03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837" y="3654142"/>
            <a:ext cx="1424635" cy="237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904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1" grpId="0" animBg="1"/>
      <p:bldP spid="12" grpId="0" animBg="1"/>
      <p:bldP spid="13" grpId="0" animBg="1"/>
      <p:bldP spid="10" grpId="0" animBg="1"/>
      <p:bldP spid="16" grpId="0" animBg="1"/>
      <p:bldP spid="17" grpId="0" animBg="1"/>
      <p:bldP spid="17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5EAD9097-8F15-47FE-8CF6-7C421FC62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9991" y="330200"/>
            <a:ext cx="6192837" cy="6197600"/>
          </a:xfrm>
          <a:prstGeom prst="rect">
            <a:avLst/>
          </a:prstGeom>
          <a:solidFill>
            <a:srgbClr val="FF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40000" dirty="0">
                <a:latin typeface="Script cole" panose="00000400000000000000" pitchFamily="2" charset="0"/>
              </a:rPr>
              <a:t>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1EA17C-6D05-48B9-A1A3-06A2116A36C5}"/>
              </a:ext>
            </a:extLst>
          </p:cNvPr>
          <p:cNvSpPr/>
          <p:nvPr/>
        </p:nvSpPr>
        <p:spPr>
          <a:xfrm>
            <a:off x="107504" y="44624"/>
            <a:ext cx="8897813" cy="6741368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8131B5A2-A2FA-4A54-9C42-CC53A0D0A986}"/>
              </a:ext>
            </a:extLst>
          </p:cNvPr>
          <p:cNvSpPr/>
          <p:nvPr/>
        </p:nvSpPr>
        <p:spPr>
          <a:xfrm>
            <a:off x="5220072" y="4941168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9855D708-8044-49D2-A2C6-D807F5D1A642}"/>
              </a:ext>
            </a:extLst>
          </p:cNvPr>
          <p:cNvSpPr/>
          <p:nvPr/>
        </p:nvSpPr>
        <p:spPr>
          <a:xfrm>
            <a:off x="6898928" y="4941168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DA8367DE-1D0A-44FB-B178-25962F0B7EF3}"/>
              </a:ext>
            </a:extLst>
          </p:cNvPr>
          <p:cNvSpPr/>
          <p:nvPr/>
        </p:nvSpPr>
        <p:spPr>
          <a:xfrm>
            <a:off x="6898928" y="3605882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C0AF0933-4543-433E-AD3D-CF4ADDAABE53}"/>
              </a:ext>
            </a:extLst>
          </p:cNvPr>
          <p:cNvSpPr/>
          <p:nvPr/>
        </p:nvSpPr>
        <p:spPr>
          <a:xfrm>
            <a:off x="1199958" y="764704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74B2721C-8F93-4348-92C8-9D8B9253D4BA}"/>
              </a:ext>
            </a:extLst>
          </p:cNvPr>
          <p:cNvSpPr/>
          <p:nvPr/>
        </p:nvSpPr>
        <p:spPr>
          <a:xfrm>
            <a:off x="1199958" y="183544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FE59CA1A-2FF2-4C7A-A232-E34D9C41262E}"/>
              </a:ext>
            </a:extLst>
          </p:cNvPr>
          <p:cNvSpPr/>
          <p:nvPr/>
        </p:nvSpPr>
        <p:spPr>
          <a:xfrm>
            <a:off x="5240195" y="3606626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F568F3A-3490-4502-A04A-C6ED12A2366F}"/>
              </a:ext>
            </a:extLst>
          </p:cNvPr>
          <p:cNvSpPr/>
          <p:nvPr/>
        </p:nvSpPr>
        <p:spPr>
          <a:xfrm>
            <a:off x="915108" y="330200"/>
            <a:ext cx="6768901" cy="6197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159E2643-4C0A-49C3-8FF6-9A1F9BFD847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837" y="3654142"/>
            <a:ext cx="1424635" cy="237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11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1" grpId="0" animBg="1"/>
      <p:bldP spid="12" grpId="0" animBg="1"/>
      <p:bldP spid="13" grpId="0" animBg="1"/>
      <p:bldP spid="10" grpId="0" animBg="1"/>
      <p:bldP spid="16" grpId="0" animBg="1"/>
      <p:bldP spid="14" grpId="0" animBg="1"/>
      <p:bldP spid="14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5EAD9097-8F15-47FE-8CF6-7C421FC62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9991" y="330200"/>
            <a:ext cx="6192837" cy="6197600"/>
          </a:xfrm>
          <a:prstGeom prst="rect">
            <a:avLst/>
          </a:prstGeom>
          <a:solidFill>
            <a:srgbClr val="FF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40000" dirty="0">
                <a:latin typeface="Script cole" panose="00000400000000000000" pitchFamily="2" charset="0"/>
              </a:rPr>
              <a:t>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1EA17C-6D05-48B9-A1A3-06A2116A36C5}"/>
              </a:ext>
            </a:extLst>
          </p:cNvPr>
          <p:cNvSpPr/>
          <p:nvPr/>
        </p:nvSpPr>
        <p:spPr>
          <a:xfrm>
            <a:off x="107504" y="44624"/>
            <a:ext cx="8897813" cy="6741368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8131B5A2-A2FA-4A54-9C42-CC53A0D0A986}"/>
              </a:ext>
            </a:extLst>
          </p:cNvPr>
          <p:cNvSpPr/>
          <p:nvPr/>
        </p:nvSpPr>
        <p:spPr>
          <a:xfrm>
            <a:off x="5220072" y="4941168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9855D708-8044-49D2-A2C6-D807F5D1A642}"/>
              </a:ext>
            </a:extLst>
          </p:cNvPr>
          <p:cNvSpPr/>
          <p:nvPr/>
        </p:nvSpPr>
        <p:spPr>
          <a:xfrm>
            <a:off x="6898928" y="4941168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DA8367DE-1D0A-44FB-B178-25962F0B7EF3}"/>
              </a:ext>
            </a:extLst>
          </p:cNvPr>
          <p:cNvSpPr/>
          <p:nvPr/>
        </p:nvSpPr>
        <p:spPr>
          <a:xfrm>
            <a:off x="6898928" y="3605882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C0AF0933-4543-433E-AD3D-CF4ADDAABE53}"/>
              </a:ext>
            </a:extLst>
          </p:cNvPr>
          <p:cNvSpPr/>
          <p:nvPr/>
        </p:nvSpPr>
        <p:spPr>
          <a:xfrm>
            <a:off x="1471464" y="486056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74B2721C-8F93-4348-92C8-9D8B9253D4BA}"/>
              </a:ext>
            </a:extLst>
          </p:cNvPr>
          <p:cNvSpPr/>
          <p:nvPr/>
        </p:nvSpPr>
        <p:spPr>
          <a:xfrm>
            <a:off x="1471464" y="1556792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FE59CA1A-2FF2-4C7A-A232-E34D9C41262E}"/>
              </a:ext>
            </a:extLst>
          </p:cNvPr>
          <p:cNvSpPr/>
          <p:nvPr/>
        </p:nvSpPr>
        <p:spPr>
          <a:xfrm>
            <a:off x="5240195" y="3606626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FC904B72-DC5F-4227-91FB-B159BD244947}"/>
              </a:ext>
            </a:extLst>
          </p:cNvPr>
          <p:cNvSpPr/>
          <p:nvPr/>
        </p:nvSpPr>
        <p:spPr>
          <a:xfrm>
            <a:off x="2923958" y="486056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0A4D6A6E-62EF-44E6-8FCE-DC67E3004B55}"/>
              </a:ext>
            </a:extLst>
          </p:cNvPr>
          <p:cNvSpPr/>
          <p:nvPr/>
        </p:nvSpPr>
        <p:spPr>
          <a:xfrm>
            <a:off x="2923958" y="1556792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CC3B79D9-E14A-4AA3-855A-5677C23C5426}"/>
              </a:ext>
            </a:extLst>
          </p:cNvPr>
          <p:cNvSpPr/>
          <p:nvPr/>
        </p:nvSpPr>
        <p:spPr>
          <a:xfrm>
            <a:off x="6069561" y="4221088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4D2D8D0-3635-4DB7-972D-B4163C91E98A}"/>
              </a:ext>
            </a:extLst>
          </p:cNvPr>
          <p:cNvSpPr/>
          <p:nvPr/>
        </p:nvSpPr>
        <p:spPr>
          <a:xfrm>
            <a:off x="1411261" y="330200"/>
            <a:ext cx="6696893" cy="6197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AE1F9D85-AF6F-471A-A151-05BB0925696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837" y="3654142"/>
            <a:ext cx="1424635" cy="237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72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1" grpId="0" animBg="1"/>
      <p:bldP spid="12" grpId="0" animBg="1"/>
      <p:bldP spid="13" grpId="0" animBg="1"/>
      <p:bldP spid="10" grpId="0" animBg="1"/>
      <p:bldP spid="16" grpId="0" animBg="1"/>
      <p:bldP spid="14" grpId="0" animBg="1"/>
      <p:bldP spid="15" grpId="0" animBg="1"/>
      <p:bldP spid="17" grpId="0" animBg="1"/>
      <p:bldP spid="19" grpId="0" animBg="1"/>
      <p:bldP spid="19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5EAD9097-8F15-47FE-8CF6-7C421FC62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9991" y="330200"/>
            <a:ext cx="6192837" cy="6197600"/>
          </a:xfrm>
          <a:prstGeom prst="rect">
            <a:avLst/>
          </a:prstGeom>
          <a:solidFill>
            <a:srgbClr val="FF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40000" dirty="0">
                <a:latin typeface="Script cole" panose="00000400000000000000" pitchFamily="2" charset="0"/>
              </a:rPr>
              <a:t>8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1EA17C-6D05-48B9-A1A3-06A2116A36C5}"/>
              </a:ext>
            </a:extLst>
          </p:cNvPr>
          <p:cNvSpPr/>
          <p:nvPr/>
        </p:nvSpPr>
        <p:spPr>
          <a:xfrm>
            <a:off x="107504" y="44624"/>
            <a:ext cx="8897813" cy="6741368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8131B5A2-A2FA-4A54-9C42-CC53A0D0A986}"/>
              </a:ext>
            </a:extLst>
          </p:cNvPr>
          <p:cNvSpPr/>
          <p:nvPr/>
        </p:nvSpPr>
        <p:spPr>
          <a:xfrm>
            <a:off x="5220072" y="4941168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DA8367DE-1D0A-44FB-B178-25962F0B7EF3}"/>
              </a:ext>
            </a:extLst>
          </p:cNvPr>
          <p:cNvSpPr/>
          <p:nvPr/>
        </p:nvSpPr>
        <p:spPr>
          <a:xfrm>
            <a:off x="6898928" y="3605882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C0AF0933-4543-433E-AD3D-CF4ADDAABE53}"/>
              </a:ext>
            </a:extLst>
          </p:cNvPr>
          <p:cNvSpPr/>
          <p:nvPr/>
        </p:nvSpPr>
        <p:spPr>
          <a:xfrm>
            <a:off x="1199958" y="764704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74B2721C-8F93-4348-92C8-9D8B9253D4BA}"/>
              </a:ext>
            </a:extLst>
          </p:cNvPr>
          <p:cNvSpPr/>
          <p:nvPr/>
        </p:nvSpPr>
        <p:spPr>
          <a:xfrm>
            <a:off x="1199958" y="183544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FE59CA1A-2FF2-4C7A-A232-E34D9C41262E}"/>
              </a:ext>
            </a:extLst>
          </p:cNvPr>
          <p:cNvSpPr/>
          <p:nvPr/>
        </p:nvSpPr>
        <p:spPr>
          <a:xfrm>
            <a:off x="5771005" y="1128266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FC904B72-DC5F-4227-91FB-B159BD244947}"/>
              </a:ext>
            </a:extLst>
          </p:cNvPr>
          <p:cNvSpPr/>
          <p:nvPr/>
        </p:nvSpPr>
        <p:spPr>
          <a:xfrm>
            <a:off x="2652452" y="764704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0A4D6A6E-62EF-44E6-8FCE-DC67E3004B55}"/>
              </a:ext>
            </a:extLst>
          </p:cNvPr>
          <p:cNvSpPr/>
          <p:nvPr/>
        </p:nvSpPr>
        <p:spPr>
          <a:xfrm>
            <a:off x="2652452" y="183544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CC3B79D9-E14A-4AA3-855A-5677C23C5426}"/>
              </a:ext>
            </a:extLst>
          </p:cNvPr>
          <p:cNvSpPr/>
          <p:nvPr/>
        </p:nvSpPr>
        <p:spPr>
          <a:xfrm>
            <a:off x="1932372" y="1300072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BE69F9E-3165-4C70-A15D-FE2325AC4854}"/>
              </a:ext>
            </a:extLst>
          </p:cNvPr>
          <p:cNvSpPr/>
          <p:nvPr/>
        </p:nvSpPr>
        <p:spPr>
          <a:xfrm>
            <a:off x="1045407" y="330200"/>
            <a:ext cx="6624885" cy="6197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36ECED09-BDFE-4821-A6EE-7FDD90125F0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837" y="3654142"/>
            <a:ext cx="1424635" cy="237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41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8" grpId="0" animBg="1"/>
      <p:bldP spid="18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5EAD9097-8F15-47FE-8CF6-7C421FC62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8564" y="316508"/>
            <a:ext cx="6192837" cy="6197600"/>
          </a:xfrm>
          <a:prstGeom prst="rect">
            <a:avLst/>
          </a:prstGeom>
          <a:solidFill>
            <a:srgbClr val="FF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40000" dirty="0">
                <a:latin typeface="Script cole" panose="00000400000000000000" pitchFamily="2" charset="0"/>
              </a:rPr>
              <a:t>10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1EA17C-6D05-48B9-A1A3-06A2116A36C5}"/>
              </a:ext>
            </a:extLst>
          </p:cNvPr>
          <p:cNvSpPr/>
          <p:nvPr/>
        </p:nvSpPr>
        <p:spPr>
          <a:xfrm>
            <a:off x="107504" y="44624"/>
            <a:ext cx="8897813" cy="6741368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C0AF0933-4543-433E-AD3D-CF4ADDAABE53}"/>
              </a:ext>
            </a:extLst>
          </p:cNvPr>
          <p:cNvSpPr/>
          <p:nvPr/>
        </p:nvSpPr>
        <p:spPr>
          <a:xfrm>
            <a:off x="1199958" y="764704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74B2721C-8F93-4348-92C8-9D8B9253D4BA}"/>
              </a:ext>
            </a:extLst>
          </p:cNvPr>
          <p:cNvSpPr/>
          <p:nvPr/>
        </p:nvSpPr>
        <p:spPr>
          <a:xfrm>
            <a:off x="1199958" y="183544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FC904B72-DC5F-4227-91FB-B159BD244947}"/>
              </a:ext>
            </a:extLst>
          </p:cNvPr>
          <p:cNvSpPr/>
          <p:nvPr/>
        </p:nvSpPr>
        <p:spPr>
          <a:xfrm>
            <a:off x="2652452" y="764704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0A4D6A6E-62EF-44E6-8FCE-DC67E3004B55}"/>
              </a:ext>
            </a:extLst>
          </p:cNvPr>
          <p:cNvSpPr/>
          <p:nvPr/>
        </p:nvSpPr>
        <p:spPr>
          <a:xfrm>
            <a:off x="2652452" y="183544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CC3B79D9-E14A-4AA3-855A-5677C23C5426}"/>
              </a:ext>
            </a:extLst>
          </p:cNvPr>
          <p:cNvSpPr/>
          <p:nvPr/>
        </p:nvSpPr>
        <p:spPr>
          <a:xfrm>
            <a:off x="1932372" y="1300072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AA86ABB4-28D9-4487-B62D-BE209375AB91}"/>
              </a:ext>
            </a:extLst>
          </p:cNvPr>
          <p:cNvSpPr/>
          <p:nvPr/>
        </p:nvSpPr>
        <p:spPr>
          <a:xfrm>
            <a:off x="5567778" y="3829736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B5EFDB52-1F4E-4709-B208-4B32C12D245B}"/>
              </a:ext>
            </a:extLst>
          </p:cNvPr>
          <p:cNvSpPr/>
          <p:nvPr/>
        </p:nvSpPr>
        <p:spPr>
          <a:xfrm>
            <a:off x="5567778" y="4900472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DA140EED-C8AA-4C8A-9768-415D41A2AD33}"/>
              </a:ext>
            </a:extLst>
          </p:cNvPr>
          <p:cNvSpPr/>
          <p:nvPr/>
        </p:nvSpPr>
        <p:spPr>
          <a:xfrm>
            <a:off x="7020272" y="3829736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88ADBB4F-EEE7-4CA7-BF64-304BC60A4E5D}"/>
              </a:ext>
            </a:extLst>
          </p:cNvPr>
          <p:cNvSpPr/>
          <p:nvPr/>
        </p:nvSpPr>
        <p:spPr>
          <a:xfrm>
            <a:off x="7020272" y="4900472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95EE5788-A50E-4A68-98BD-DBEE14FB940D}"/>
              </a:ext>
            </a:extLst>
          </p:cNvPr>
          <p:cNvSpPr/>
          <p:nvPr/>
        </p:nvSpPr>
        <p:spPr>
          <a:xfrm>
            <a:off x="6300192" y="4365104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35D0286-277A-4ACC-8983-14317E4EB8C7}"/>
              </a:ext>
            </a:extLst>
          </p:cNvPr>
          <p:cNvSpPr/>
          <p:nvPr/>
        </p:nvSpPr>
        <p:spPr>
          <a:xfrm>
            <a:off x="1043608" y="316508"/>
            <a:ext cx="7335941" cy="6197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777D8081-71E7-4C8E-8E1B-E9664B17B34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837" y="3654142"/>
            <a:ext cx="1424635" cy="237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16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10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3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5EAD9097-8F15-47FE-8CF6-7C421FC62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1165" y="316508"/>
            <a:ext cx="6192837" cy="6197600"/>
          </a:xfrm>
          <a:prstGeom prst="rect">
            <a:avLst/>
          </a:prstGeom>
          <a:solidFill>
            <a:srgbClr val="FF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40000" dirty="0">
                <a:latin typeface="Script cole" panose="00000400000000000000" pitchFamily="2" charset="0"/>
              </a:rPr>
              <a:t>7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1EA17C-6D05-48B9-A1A3-06A2116A36C5}"/>
              </a:ext>
            </a:extLst>
          </p:cNvPr>
          <p:cNvSpPr/>
          <p:nvPr/>
        </p:nvSpPr>
        <p:spPr>
          <a:xfrm>
            <a:off x="107504" y="44624"/>
            <a:ext cx="8897813" cy="6741368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74B2721C-8F93-4348-92C8-9D8B9253D4BA}"/>
              </a:ext>
            </a:extLst>
          </p:cNvPr>
          <p:cNvSpPr/>
          <p:nvPr/>
        </p:nvSpPr>
        <p:spPr>
          <a:xfrm>
            <a:off x="1199958" y="183544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FC904B72-DC5F-4227-91FB-B159BD244947}"/>
              </a:ext>
            </a:extLst>
          </p:cNvPr>
          <p:cNvSpPr/>
          <p:nvPr/>
        </p:nvSpPr>
        <p:spPr>
          <a:xfrm>
            <a:off x="2652452" y="764704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CC3B79D9-E14A-4AA3-855A-5677C23C5426}"/>
              </a:ext>
            </a:extLst>
          </p:cNvPr>
          <p:cNvSpPr/>
          <p:nvPr/>
        </p:nvSpPr>
        <p:spPr>
          <a:xfrm>
            <a:off x="1932372" y="1300072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AA86ABB4-28D9-4487-B62D-BE209375AB91}"/>
              </a:ext>
            </a:extLst>
          </p:cNvPr>
          <p:cNvSpPr/>
          <p:nvPr/>
        </p:nvSpPr>
        <p:spPr>
          <a:xfrm>
            <a:off x="6315292" y="4365104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B5EFDB52-1F4E-4709-B208-4B32C12D245B}"/>
              </a:ext>
            </a:extLst>
          </p:cNvPr>
          <p:cNvSpPr/>
          <p:nvPr/>
        </p:nvSpPr>
        <p:spPr>
          <a:xfrm>
            <a:off x="5567778" y="4900472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DA140EED-C8AA-4C8A-9768-415D41A2AD33}"/>
              </a:ext>
            </a:extLst>
          </p:cNvPr>
          <p:cNvSpPr/>
          <p:nvPr/>
        </p:nvSpPr>
        <p:spPr>
          <a:xfrm>
            <a:off x="7020272" y="3829736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88ADBB4F-EEE7-4CA7-BF64-304BC60A4E5D}"/>
              </a:ext>
            </a:extLst>
          </p:cNvPr>
          <p:cNvSpPr/>
          <p:nvPr/>
        </p:nvSpPr>
        <p:spPr>
          <a:xfrm>
            <a:off x="2025595" y="4189776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BEF65F6-5007-451B-B0EC-0816CCC641AF}"/>
              </a:ext>
            </a:extLst>
          </p:cNvPr>
          <p:cNvSpPr/>
          <p:nvPr/>
        </p:nvSpPr>
        <p:spPr>
          <a:xfrm>
            <a:off x="989017" y="316508"/>
            <a:ext cx="6900434" cy="6197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6CD7D1FF-6415-4E96-B6B4-1DA932F40A4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837" y="3654142"/>
            <a:ext cx="1424635" cy="237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605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4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16" grpId="0" animBg="1"/>
      <p:bldP spid="16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5EAD9097-8F15-47FE-8CF6-7C421FC62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5581" y="316508"/>
            <a:ext cx="6192837" cy="6197600"/>
          </a:xfrm>
          <a:prstGeom prst="rect">
            <a:avLst/>
          </a:prstGeom>
          <a:solidFill>
            <a:srgbClr val="FF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40000" dirty="0">
                <a:latin typeface="Script cole" panose="00000400000000000000" pitchFamily="2" charset="0"/>
              </a:rPr>
              <a:t>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1EA17C-6D05-48B9-A1A3-06A2116A36C5}"/>
              </a:ext>
            </a:extLst>
          </p:cNvPr>
          <p:cNvSpPr/>
          <p:nvPr/>
        </p:nvSpPr>
        <p:spPr>
          <a:xfrm>
            <a:off x="107504" y="44624"/>
            <a:ext cx="8897813" cy="6741368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74B2721C-8F93-4348-92C8-9D8B9253D4BA}"/>
              </a:ext>
            </a:extLst>
          </p:cNvPr>
          <p:cNvSpPr/>
          <p:nvPr/>
        </p:nvSpPr>
        <p:spPr>
          <a:xfrm>
            <a:off x="1199958" y="183544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CC3B79D9-E14A-4AA3-855A-5677C23C5426}"/>
              </a:ext>
            </a:extLst>
          </p:cNvPr>
          <p:cNvSpPr/>
          <p:nvPr/>
        </p:nvSpPr>
        <p:spPr>
          <a:xfrm>
            <a:off x="1932372" y="1300072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AA86ABB4-28D9-4487-B62D-BE209375AB91}"/>
              </a:ext>
            </a:extLst>
          </p:cNvPr>
          <p:cNvSpPr/>
          <p:nvPr/>
        </p:nvSpPr>
        <p:spPr>
          <a:xfrm>
            <a:off x="6315292" y="4365104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DA140EED-C8AA-4C8A-9768-415D41A2AD33}"/>
              </a:ext>
            </a:extLst>
          </p:cNvPr>
          <p:cNvSpPr/>
          <p:nvPr/>
        </p:nvSpPr>
        <p:spPr>
          <a:xfrm>
            <a:off x="7020272" y="3829736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88ADBB4F-EEE7-4CA7-BF64-304BC60A4E5D}"/>
              </a:ext>
            </a:extLst>
          </p:cNvPr>
          <p:cNvSpPr/>
          <p:nvPr/>
        </p:nvSpPr>
        <p:spPr>
          <a:xfrm>
            <a:off x="1559998" y="4725144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25D97DA-74FA-4043-B05A-513B11C180EE}"/>
              </a:ext>
            </a:extLst>
          </p:cNvPr>
          <p:cNvSpPr/>
          <p:nvPr/>
        </p:nvSpPr>
        <p:spPr>
          <a:xfrm>
            <a:off x="839918" y="330200"/>
            <a:ext cx="6900434" cy="6197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5F6C7319-3FD6-4C82-BF3C-B21CB999E40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837" y="3654142"/>
            <a:ext cx="1424635" cy="237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12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7" grpId="0" animBg="1"/>
      <p:bldP spid="18" grpId="0" animBg="1"/>
      <p:bldP spid="20" grpId="0" animBg="1"/>
      <p:bldP spid="21" grpId="0" animBg="1"/>
      <p:bldP spid="11" grpId="0" animBg="1"/>
      <p:bldP spid="11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5EAD9097-8F15-47FE-8CF6-7C421FC62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3085" y="296292"/>
            <a:ext cx="6192837" cy="6197600"/>
          </a:xfrm>
          <a:prstGeom prst="rect">
            <a:avLst/>
          </a:prstGeom>
          <a:solidFill>
            <a:srgbClr val="FF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40000" dirty="0">
                <a:latin typeface="Script cole" panose="00000400000000000000" pitchFamily="2" charset="0"/>
              </a:rPr>
              <a:t>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1EA17C-6D05-48B9-A1A3-06A2116A36C5}"/>
              </a:ext>
            </a:extLst>
          </p:cNvPr>
          <p:cNvSpPr/>
          <p:nvPr/>
        </p:nvSpPr>
        <p:spPr>
          <a:xfrm>
            <a:off x="107504" y="44624"/>
            <a:ext cx="8897813" cy="6741368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74B2721C-8F93-4348-92C8-9D8B9253D4BA}"/>
              </a:ext>
            </a:extLst>
          </p:cNvPr>
          <p:cNvSpPr/>
          <p:nvPr/>
        </p:nvSpPr>
        <p:spPr>
          <a:xfrm>
            <a:off x="1199958" y="1835440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CC3B79D9-E14A-4AA3-855A-5677C23C5426}"/>
              </a:ext>
            </a:extLst>
          </p:cNvPr>
          <p:cNvSpPr/>
          <p:nvPr/>
        </p:nvSpPr>
        <p:spPr>
          <a:xfrm>
            <a:off x="1932372" y="1300072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AA86ABB4-28D9-4487-B62D-BE209375AB91}"/>
              </a:ext>
            </a:extLst>
          </p:cNvPr>
          <p:cNvSpPr/>
          <p:nvPr/>
        </p:nvSpPr>
        <p:spPr>
          <a:xfrm>
            <a:off x="6315292" y="4365104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DA140EED-C8AA-4C8A-9768-415D41A2AD33}"/>
              </a:ext>
            </a:extLst>
          </p:cNvPr>
          <p:cNvSpPr/>
          <p:nvPr/>
        </p:nvSpPr>
        <p:spPr>
          <a:xfrm>
            <a:off x="7020272" y="3829736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88ADBB4F-EEE7-4CA7-BF64-304BC60A4E5D}"/>
              </a:ext>
            </a:extLst>
          </p:cNvPr>
          <p:cNvSpPr/>
          <p:nvPr/>
        </p:nvSpPr>
        <p:spPr>
          <a:xfrm>
            <a:off x="1932372" y="2675012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3B0C4BD8-223D-4BC3-A142-70C75D74BC48}"/>
              </a:ext>
            </a:extLst>
          </p:cNvPr>
          <p:cNvSpPr/>
          <p:nvPr/>
        </p:nvSpPr>
        <p:spPr>
          <a:xfrm>
            <a:off x="2697609" y="2020152"/>
            <a:ext cx="72008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C35C117-BB98-4AEF-803E-9E5C18227E1A}"/>
              </a:ext>
            </a:extLst>
          </p:cNvPr>
          <p:cNvSpPr/>
          <p:nvPr/>
        </p:nvSpPr>
        <p:spPr>
          <a:xfrm>
            <a:off x="996704" y="255224"/>
            <a:ext cx="6900434" cy="6197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05B492FC-D299-4BD1-A62B-6EB86A97360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837" y="3654142"/>
            <a:ext cx="1424635" cy="237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793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7" grpId="0" animBg="1"/>
      <p:bldP spid="18" grpId="0" animBg="1"/>
      <p:bldP spid="20" grpId="0" animBg="1"/>
      <p:bldP spid="21" grpId="0" animBg="1"/>
      <p:bldP spid="9" grpId="0" animBg="1"/>
      <p:bldP spid="11" grpId="0" animBg="1"/>
      <p:bldP spid="11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>
            <a:extLst>
              <a:ext uri="{FF2B5EF4-FFF2-40B4-BE49-F238E27FC236}">
                <a16:creationId xmlns:a16="http://schemas.microsoft.com/office/drawing/2014/main" id="{B7CE0FAD-4FB7-42F6-8104-EF8282A551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557338"/>
            <a:ext cx="8321675" cy="3328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Text Box 5">
            <a:extLst>
              <a:ext uri="{FF2B5EF4-FFF2-40B4-BE49-F238E27FC236}">
                <a16:creationId xmlns:a16="http://schemas.microsoft.com/office/drawing/2014/main" id="{E6894399-2558-4C73-9FF8-CAE9E6C16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132" y="333375"/>
            <a:ext cx="8372580" cy="6197600"/>
          </a:xfrm>
          <a:prstGeom prst="rect">
            <a:avLst/>
          </a:prstGeom>
          <a:solidFill>
            <a:srgbClr val="FF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40000" dirty="0">
                <a:latin typeface="Script cole" panose="00000400000000000000" pitchFamily="2" charset="0"/>
              </a:rPr>
              <a:t>10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184965-05A3-473E-83C7-BF6140348B74}"/>
              </a:ext>
            </a:extLst>
          </p:cNvPr>
          <p:cNvSpPr/>
          <p:nvPr/>
        </p:nvSpPr>
        <p:spPr>
          <a:xfrm>
            <a:off x="107504" y="44624"/>
            <a:ext cx="8897813" cy="6741368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B2EF096D-207E-4F35-A62C-799BED882776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644" y="4741980"/>
            <a:ext cx="1158517" cy="19333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eeton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>
            <a:extLst>
              <a:ext uri="{FF2B5EF4-FFF2-40B4-BE49-F238E27FC236}">
                <a16:creationId xmlns:a16="http://schemas.microsoft.com/office/drawing/2014/main" id="{35521EC8-80DC-49E4-8D15-8D3DA69F3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597312"/>
            <a:ext cx="9009063" cy="360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1" name="Text Box 3">
            <a:extLst>
              <a:ext uri="{FF2B5EF4-FFF2-40B4-BE49-F238E27FC236}">
                <a16:creationId xmlns:a16="http://schemas.microsoft.com/office/drawing/2014/main" id="{EA870463-BF53-4076-8264-3A93A2E1E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333375"/>
            <a:ext cx="6192837" cy="6197600"/>
          </a:xfrm>
          <a:prstGeom prst="rect">
            <a:avLst/>
          </a:prstGeom>
          <a:solidFill>
            <a:srgbClr val="FF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40000">
                <a:latin typeface="Script cole" panose="00000400000000000000" pitchFamily="2" charset="0"/>
              </a:rPr>
              <a:t>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61501B-7477-4E0A-A2BF-DEB52BD57A33}"/>
              </a:ext>
            </a:extLst>
          </p:cNvPr>
          <p:cNvSpPr/>
          <p:nvPr/>
        </p:nvSpPr>
        <p:spPr>
          <a:xfrm>
            <a:off x="107504" y="44624"/>
            <a:ext cx="8897813" cy="6741368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D915994F-C644-4A93-BC30-A1E8E85B2E1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837" y="3654142"/>
            <a:ext cx="1424635" cy="2377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eeton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>
            <a:extLst>
              <a:ext uri="{FF2B5EF4-FFF2-40B4-BE49-F238E27FC236}">
                <a16:creationId xmlns:a16="http://schemas.microsoft.com/office/drawing/2014/main" id="{03D734E9-E13E-43E0-B2F6-F32EDBF815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83" y="429260"/>
            <a:ext cx="9009063" cy="360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5" name="Text Box 3">
            <a:extLst>
              <a:ext uri="{FF2B5EF4-FFF2-40B4-BE49-F238E27FC236}">
                <a16:creationId xmlns:a16="http://schemas.microsoft.com/office/drawing/2014/main" id="{FC2A4431-FAC3-4483-9148-67C3659A0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683" y="231140"/>
            <a:ext cx="8749121" cy="6197600"/>
          </a:xfrm>
          <a:prstGeom prst="rect">
            <a:avLst/>
          </a:prstGeom>
          <a:solidFill>
            <a:srgbClr val="FF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40000">
                <a:latin typeface="Script cole" panose="00000400000000000000" pitchFamily="2" charset="0"/>
              </a:rPr>
              <a:t>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A7B1CC-9E83-467D-9F12-DA57E9F1F5C6}"/>
              </a:ext>
            </a:extLst>
          </p:cNvPr>
          <p:cNvSpPr/>
          <p:nvPr/>
        </p:nvSpPr>
        <p:spPr>
          <a:xfrm>
            <a:off x="107504" y="44624"/>
            <a:ext cx="8897813" cy="6741368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399FB580-91DA-45B4-9315-9BFB11A6F5DA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169" y="4147185"/>
            <a:ext cx="1424635" cy="2377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eeton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>
            <a:extLst>
              <a:ext uri="{FF2B5EF4-FFF2-40B4-BE49-F238E27FC236}">
                <a16:creationId xmlns:a16="http://schemas.microsoft.com/office/drawing/2014/main" id="{5E403AED-5CC4-4369-B9BC-AE59AADC18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" y="1627188"/>
            <a:ext cx="9009063" cy="360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7" name="Text Box 3">
            <a:extLst>
              <a:ext uri="{FF2B5EF4-FFF2-40B4-BE49-F238E27FC236}">
                <a16:creationId xmlns:a16="http://schemas.microsoft.com/office/drawing/2014/main" id="{02A47752-332C-4259-8409-992A26DD27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683" y="333375"/>
            <a:ext cx="7817867" cy="6197600"/>
          </a:xfrm>
          <a:prstGeom prst="rect">
            <a:avLst/>
          </a:prstGeom>
          <a:solidFill>
            <a:srgbClr val="FF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spcBef>
                <a:spcPct val="50000"/>
              </a:spcBef>
              <a:defRPr sz="40000">
                <a:latin typeface="Script cole" panose="00000400000000000000" pitchFamily="2" charset="0"/>
              </a:defRPr>
            </a:lvl1pPr>
          </a:lstStyle>
          <a:p>
            <a:r>
              <a:rPr lang="fr-FR" altLang="fr-FR"/>
              <a:t>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09FB05-1548-492E-B27C-D569848E80B0}"/>
              </a:ext>
            </a:extLst>
          </p:cNvPr>
          <p:cNvSpPr/>
          <p:nvPr/>
        </p:nvSpPr>
        <p:spPr>
          <a:xfrm>
            <a:off x="107504" y="44624"/>
            <a:ext cx="8897813" cy="6741368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DD75264B-68D6-41D9-A54A-105910BDF3D1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837" y="3654142"/>
            <a:ext cx="1424635" cy="2377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eeton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>
            <a:extLst>
              <a:ext uri="{FF2B5EF4-FFF2-40B4-BE49-F238E27FC236}">
                <a16:creationId xmlns:a16="http://schemas.microsoft.com/office/drawing/2014/main" id="{4127BACC-8535-4EC4-93BC-0BB17BE216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" y="1627188"/>
            <a:ext cx="9009063" cy="360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3" name="Text Box 3">
            <a:extLst>
              <a:ext uri="{FF2B5EF4-FFF2-40B4-BE49-F238E27FC236}">
                <a16:creationId xmlns:a16="http://schemas.microsoft.com/office/drawing/2014/main" id="{8E6D9922-A807-4CE8-876C-CFD1C721B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9" y="333375"/>
            <a:ext cx="8681788" cy="6197600"/>
          </a:xfrm>
          <a:prstGeom prst="rect">
            <a:avLst/>
          </a:prstGeom>
          <a:solidFill>
            <a:srgbClr val="FF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spcBef>
                <a:spcPct val="50000"/>
              </a:spcBef>
              <a:defRPr sz="40000">
                <a:latin typeface="Script cole" panose="00000400000000000000" pitchFamily="2" charset="0"/>
              </a:defRPr>
            </a:lvl1pPr>
          </a:lstStyle>
          <a:p>
            <a:r>
              <a:rPr lang="fr-FR" altLang="fr-FR"/>
              <a:t>8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BF15FE-86AA-476B-BCE4-D8AB822ECCEB}"/>
              </a:ext>
            </a:extLst>
          </p:cNvPr>
          <p:cNvSpPr/>
          <p:nvPr/>
        </p:nvSpPr>
        <p:spPr>
          <a:xfrm>
            <a:off x="107504" y="44624"/>
            <a:ext cx="8897813" cy="6741368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2542EA1-4082-40ED-A2B3-F757C3C7AC40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837" y="3654142"/>
            <a:ext cx="1424635" cy="2377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eeton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>
            <a:extLst>
              <a:ext uri="{FF2B5EF4-FFF2-40B4-BE49-F238E27FC236}">
                <a16:creationId xmlns:a16="http://schemas.microsoft.com/office/drawing/2014/main" id="{C55E0E24-F00F-4DBF-AA71-013D366C98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755" y="1498935"/>
            <a:ext cx="9009063" cy="360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9" name="Text Box 3">
            <a:extLst>
              <a:ext uri="{FF2B5EF4-FFF2-40B4-BE49-F238E27FC236}">
                <a16:creationId xmlns:a16="http://schemas.microsoft.com/office/drawing/2014/main" id="{61A69ED6-8DB4-48DB-B510-2968FFDBF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333375"/>
            <a:ext cx="6192837" cy="6197600"/>
          </a:xfrm>
          <a:prstGeom prst="rect">
            <a:avLst/>
          </a:prstGeom>
          <a:solidFill>
            <a:srgbClr val="FF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spcBef>
                <a:spcPct val="50000"/>
              </a:spcBef>
              <a:defRPr sz="40000">
                <a:latin typeface="Script cole" panose="00000400000000000000" pitchFamily="2" charset="0"/>
              </a:defRPr>
            </a:lvl1pPr>
          </a:lstStyle>
          <a:p>
            <a:r>
              <a:rPr lang="fr-FR" altLang="fr-FR"/>
              <a:t>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EB9F08-2CF3-42E1-8F16-E74790A2F091}"/>
              </a:ext>
            </a:extLst>
          </p:cNvPr>
          <p:cNvSpPr/>
          <p:nvPr/>
        </p:nvSpPr>
        <p:spPr>
          <a:xfrm>
            <a:off x="107504" y="44624"/>
            <a:ext cx="8897813" cy="6741368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88509547-46D9-42EC-B96A-4FCDC2D870BF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837" y="3654142"/>
            <a:ext cx="1424635" cy="2377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eeton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>
            <a:extLst>
              <a:ext uri="{FF2B5EF4-FFF2-40B4-BE49-F238E27FC236}">
                <a16:creationId xmlns:a16="http://schemas.microsoft.com/office/drawing/2014/main" id="{C72035EF-8175-4B81-BE52-A622D5BDB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557338"/>
            <a:ext cx="8321675" cy="3328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3" name="Text Box 3">
            <a:extLst>
              <a:ext uri="{FF2B5EF4-FFF2-40B4-BE49-F238E27FC236}">
                <a16:creationId xmlns:a16="http://schemas.microsoft.com/office/drawing/2014/main" id="{E73436C4-7143-49DE-87D2-F03BCF2976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8321675" cy="6197600"/>
          </a:xfrm>
          <a:prstGeom prst="rect">
            <a:avLst/>
          </a:prstGeom>
          <a:solidFill>
            <a:srgbClr val="FF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spcBef>
                <a:spcPct val="50000"/>
              </a:spcBef>
              <a:defRPr sz="40000">
                <a:latin typeface="Script cole" panose="00000400000000000000" pitchFamily="2" charset="0"/>
              </a:defRPr>
            </a:lvl1pPr>
          </a:lstStyle>
          <a:p>
            <a:r>
              <a:rPr lang="fr-FR" altLang="fr-FR" dirty="0"/>
              <a:t>10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2D6026-700E-4D4B-A6EA-8943E7E5BCBB}"/>
              </a:ext>
            </a:extLst>
          </p:cNvPr>
          <p:cNvSpPr/>
          <p:nvPr/>
        </p:nvSpPr>
        <p:spPr>
          <a:xfrm>
            <a:off x="107504" y="44624"/>
            <a:ext cx="8897813" cy="6741368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314EEC0-48AB-4AC5-BEF1-AB4471C1E321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9853" y="4581128"/>
            <a:ext cx="1244815" cy="20773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eeton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32</Words>
  <Application>Microsoft Office PowerPoint</Application>
  <PresentationFormat>Affichage à l'écran (4:3)</PresentationFormat>
  <Paragraphs>29</Paragraphs>
  <Slides>28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31" baseType="lpstr">
      <vt:lpstr>Arial</vt:lpstr>
      <vt:lpstr>Script cole</vt:lpstr>
      <vt:lpstr>Modèle par défaut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ev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</dc:creator>
  <cp:lastModifiedBy>Ecole Bizanet</cp:lastModifiedBy>
  <cp:revision>23</cp:revision>
  <dcterms:created xsi:type="dcterms:W3CDTF">2007-09-15T13:21:26Z</dcterms:created>
  <dcterms:modified xsi:type="dcterms:W3CDTF">2020-08-24T11:00:48Z</dcterms:modified>
</cp:coreProperties>
</file>