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77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Utiliser le vocabulaire géométrique</a:t>
            </a:r>
          </a:p>
          <a:p>
            <a:pPr marL="0" indent="0">
              <a:buNone/>
            </a:pPr>
            <a:r>
              <a:rPr lang="fr-FR" sz="5400" dirty="0"/>
              <a:t>Écris le nom : </a:t>
            </a:r>
          </a:p>
        </p:txBody>
      </p:sp>
      <p:pic>
        <p:nvPicPr>
          <p:cNvPr id="1032" name="Picture 8" descr="RÃ©sultat de recherche d'images pour &quot;point gÃ©omÃ©trie&quot;">
            <a:extLst>
              <a:ext uri="{FF2B5EF4-FFF2-40B4-BE49-F238E27FC236}">
                <a16:creationId xmlns:a16="http://schemas.microsoft.com/office/drawing/2014/main" id="{22D0A6FE-2E6E-4000-AB53-B450B3459D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5" t="52381" b="17739"/>
          <a:stretch/>
        </p:blipFill>
        <p:spPr bwMode="auto">
          <a:xfrm>
            <a:off x="6096000" y="2672888"/>
            <a:ext cx="3451054" cy="265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33450"/>
            <a:ext cx="11009243" cy="57191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/>
              <a:t>Combien d’enfants vont à la cantine </a:t>
            </a:r>
            <a:r>
              <a:rPr lang="fr-FR" sz="6000" b="1" u="sng" dirty="0"/>
              <a:t>et</a:t>
            </a:r>
            <a:r>
              <a:rPr lang="fr-FR" sz="6000" dirty="0"/>
              <a:t> à la garderie ? </a:t>
            </a:r>
          </a:p>
        </p:txBody>
      </p:sp>
      <p:pic>
        <p:nvPicPr>
          <p:cNvPr id="5" name="Picture 12" descr="RÃ©sultat de recherche d'images pour &quot;organisation de donnÃ©es cycle 2&quot;">
            <a:extLst>
              <a:ext uri="{FF2B5EF4-FFF2-40B4-BE49-F238E27FC236}">
                <a16:creationId xmlns:a16="http://schemas.microsoft.com/office/drawing/2014/main" id="{D2519795-A4BA-486E-979C-51E4C0C1E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3" t="34035" r="13801" b="17004"/>
          <a:stretch/>
        </p:blipFill>
        <p:spPr bwMode="auto">
          <a:xfrm>
            <a:off x="2066189" y="2807617"/>
            <a:ext cx="7645273" cy="37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17" y="1785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Compter le nombre de sommets, de côtés, d’angles, d’angles droits, </a:t>
            </a:r>
          </a:p>
          <a:p>
            <a:pPr marL="0" indent="0">
              <a:buNone/>
            </a:pPr>
            <a:r>
              <a:rPr lang="fr-FR" sz="5400" dirty="0"/>
              <a:t>Combien y-a-t-il de côtés? </a:t>
            </a:r>
          </a:p>
        </p:txBody>
      </p:sp>
      <p:pic>
        <p:nvPicPr>
          <p:cNvPr id="2054" name="Picture 6" descr="RÃ©sultat de recherche d'images pour &quot;polygone gÃ©omÃ©trie&quot;">
            <a:extLst>
              <a:ext uri="{FF2B5EF4-FFF2-40B4-BE49-F238E27FC236}">
                <a16:creationId xmlns:a16="http://schemas.microsoft.com/office/drawing/2014/main" id="{BCE8BF52-4FCE-4299-83C5-F7D243F905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5" t="46451" r="54481"/>
          <a:stretch/>
        </p:blipFill>
        <p:spPr bwMode="auto">
          <a:xfrm>
            <a:off x="3602107" y="2928822"/>
            <a:ext cx="3792523" cy="373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Dessine le nombre/ Décompose le nombre</a:t>
            </a:r>
          </a:p>
          <a:p>
            <a:pPr marL="0" indent="0">
              <a:buNone/>
            </a:pPr>
            <a:r>
              <a:rPr lang="fr-FR" sz="7200" dirty="0"/>
              <a:t>Dessine</a:t>
            </a:r>
          </a:p>
          <a:p>
            <a:pPr marL="0" indent="0" algn="ctr">
              <a:buNone/>
            </a:pPr>
            <a:r>
              <a:rPr lang="fr-FR" sz="11500" dirty="0"/>
              <a:t>352</a:t>
            </a:r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fontScale="92500"/>
          </a:bodyPr>
          <a:lstStyle/>
          <a:p>
            <a:r>
              <a:rPr lang="fr-FR" sz="1800" dirty="0"/>
              <a:t>Range ces trois nombres dans l’ordre Décroissant </a:t>
            </a:r>
          </a:p>
          <a:p>
            <a:pPr marL="0" indent="0">
              <a:buNone/>
            </a:pPr>
            <a:r>
              <a:rPr lang="fr-FR" sz="9400" dirty="0"/>
              <a:t>Range dans l’ordre Décroissant  </a:t>
            </a:r>
          </a:p>
          <a:p>
            <a:pPr marL="0" indent="0">
              <a:buNone/>
            </a:pPr>
            <a:r>
              <a:rPr lang="fr-FR" sz="13800" dirty="0"/>
              <a:t>623 – 236 - 262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centaine</a:t>
            </a:r>
          </a:p>
          <a:p>
            <a:pPr marL="0" indent="0">
              <a:buNone/>
            </a:pPr>
            <a:r>
              <a:rPr lang="fr-FR" sz="5400" dirty="0"/>
              <a:t>Encadre le nombre à la centaine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…&lt;   326 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5400" dirty="0"/>
              <a:t>Quel est le double de ?</a:t>
            </a:r>
          </a:p>
          <a:p>
            <a:pPr marL="0" indent="0" algn="ctr">
              <a:buNone/>
            </a:pPr>
            <a:r>
              <a:rPr lang="fr-FR" sz="11500" dirty="0"/>
              <a:t>324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49" y="12557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/>
              <a:t>Trouve le complément à 100.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8370569-FF50-437C-B3A5-3D79551E3287}"/>
              </a:ext>
            </a:extLst>
          </p:cNvPr>
          <p:cNvGrpSpPr>
            <a:grpSpLocks/>
          </p:cNvGrpSpPr>
          <p:nvPr/>
        </p:nvGrpSpPr>
        <p:grpSpPr bwMode="auto">
          <a:xfrm>
            <a:off x="1338123" y="2859157"/>
            <a:ext cx="9488903" cy="3063875"/>
            <a:chOff x="105552150" y="107195775"/>
            <a:chExt cx="9504000" cy="259200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DF8A265-354F-4D72-AC03-5DD5439AF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40150" y="107483775"/>
              <a:ext cx="8712000" cy="1176000"/>
            </a:xfrm>
            <a:custGeom>
              <a:avLst/>
              <a:gdLst>
                <a:gd name="T0" fmla="*/ 72000 w 8712000"/>
                <a:gd name="T1" fmla="*/ 1032000 h 1176000"/>
                <a:gd name="T2" fmla="*/ 72000 w 8712000"/>
                <a:gd name="T3" fmla="*/ 456000 h 1176000"/>
                <a:gd name="T4" fmla="*/ 504000 w 8712000"/>
                <a:gd name="T5" fmla="*/ 168000 h 1176000"/>
                <a:gd name="T6" fmla="*/ 1728000 w 8712000"/>
                <a:gd name="T7" fmla="*/ 168000 h 1176000"/>
                <a:gd name="T8" fmla="*/ 6408000 w 8712000"/>
                <a:gd name="T9" fmla="*/ 168000 h 1176000"/>
                <a:gd name="T10" fmla="*/ 8280000 w 8712000"/>
                <a:gd name="T11" fmla="*/ 168000 h 1176000"/>
                <a:gd name="T12" fmla="*/ 8712000 w 8712000"/>
                <a:gd name="T13" fmla="*/ 1176000 h 11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2000" h="1176000">
                  <a:moveTo>
                    <a:pt x="72000" y="1032000"/>
                  </a:moveTo>
                  <a:cubicBezTo>
                    <a:pt x="36000" y="816000"/>
                    <a:pt x="0" y="600000"/>
                    <a:pt x="72000" y="456000"/>
                  </a:cubicBezTo>
                  <a:cubicBezTo>
                    <a:pt x="144000" y="312000"/>
                    <a:pt x="228000" y="216000"/>
                    <a:pt x="504000" y="168000"/>
                  </a:cubicBezTo>
                  <a:cubicBezTo>
                    <a:pt x="780000" y="120000"/>
                    <a:pt x="744000" y="168000"/>
                    <a:pt x="1728000" y="168000"/>
                  </a:cubicBezTo>
                  <a:cubicBezTo>
                    <a:pt x="2712000" y="168000"/>
                    <a:pt x="5316000" y="168000"/>
                    <a:pt x="6408000" y="168000"/>
                  </a:cubicBezTo>
                  <a:cubicBezTo>
                    <a:pt x="7500000" y="168000"/>
                    <a:pt x="7896000" y="0"/>
                    <a:pt x="8280000" y="168000"/>
                  </a:cubicBezTo>
                  <a:cubicBezTo>
                    <a:pt x="8664000" y="336000"/>
                    <a:pt x="8640000" y="1008000"/>
                    <a:pt x="8712000" y="1176000"/>
                  </a:cubicBez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01A69386-6CE5-4209-9147-DF9C1E745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552150" y="108923775"/>
              <a:ext cx="9504000" cy="0"/>
            </a:xfrm>
            <a:prstGeom prst="line">
              <a:avLst/>
            </a:prstGeom>
            <a:noFill/>
            <a:ln w="38100" algn="ctr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35348BD-78FF-48D7-B5E0-0D0940D69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52150" y="109067775"/>
              <a:ext cx="720000" cy="648000"/>
            </a:xfrm>
            <a:prstGeom prst="rect">
              <a:avLst/>
            </a:prstGeom>
            <a:solidFill>
              <a:srgbClr val="CCCCFF"/>
            </a:solidFill>
            <a:ln w="12700" algn="in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771B239-B95B-41D3-A88C-E0B4F28E1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91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F9903E38-CFB8-4FB4-8EDB-A207A8A7E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20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D58676DC-C0A8-414F-8A00-5A61519A8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55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9EE74B8-CE64-4FCF-A336-DC6670ED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12150" y="108419775"/>
              <a:ext cx="1008000" cy="216000"/>
            </a:xfrm>
            <a:custGeom>
              <a:avLst/>
              <a:gdLst>
                <a:gd name="T0" fmla="*/ 0 w 1008000"/>
                <a:gd name="T1" fmla="*/ 504000 h 504000"/>
                <a:gd name="T2" fmla="*/ 504000 w 1008000"/>
                <a:gd name="T3" fmla="*/ 0 h 504000"/>
                <a:gd name="T4" fmla="*/ 1008000 w 1008000"/>
                <a:gd name="T5" fmla="*/ 504000 h 50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8000" h="504000">
                  <a:moveTo>
                    <a:pt x="0" y="504000"/>
                  </a:moveTo>
                  <a:cubicBezTo>
                    <a:pt x="168000" y="252000"/>
                    <a:pt x="336000" y="0"/>
                    <a:pt x="504000" y="0"/>
                  </a:cubicBezTo>
                  <a:cubicBezTo>
                    <a:pt x="672000" y="0"/>
                    <a:pt x="924000" y="420000"/>
                    <a:pt x="1008000" y="504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B76D9461-3477-4B49-967C-F2BB47BC8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20150" y="108347775"/>
              <a:ext cx="7560000" cy="360000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1266EED-742E-4EDE-8109-C22CDB90F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84150" y="109139775"/>
              <a:ext cx="720000" cy="648000"/>
            </a:xfrm>
            <a:prstGeom prst="rect">
              <a:avLst/>
            </a:prstGeom>
            <a:solidFill>
              <a:srgbClr val="BED7EF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100</a:t>
              </a:r>
              <a:endParaRPr kumimoji="0" lang="fr-FR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3EFAE03E-EA74-4098-85C0-BA8076772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60150" y="10906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6322D9DC-C524-442C-A785-A0429C310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56150" y="108131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12CE9C1C-F4F0-4141-BCF0-B10ED77EF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76150" y="10798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84285532-8F81-4CF9-82F7-08D837DF3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44150" y="107195775"/>
              <a:ext cx="1080000" cy="648000"/>
            </a:xfrm>
            <a:prstGeom prst="rect">
              <a:avLst/>
            </a:prstGeom>
            <a:solidFill>
              <a:srgbClr val="F8CBAD"/>
            </a:solidFill>
            <a:ln w="1270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4E245-A1EA-4AEE-8DD1-56FFA429E019}"/>
              </a:ext>
            </a:extLst>
          </p:cNvPr>
          <p:cNvSpPr txBox="1"/>
          <p:nvPr/>
        </p:nvSpPr>
        <p:spPr>
          <a:xfrm>
            <a:off x="1338123" y="5071956"/>
            <a:ext cx="718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58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3175EEF-9C94-4E96-A664-A8AB28E5A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20" y="762000"/>
            <a:ext cx="9717216" cy="5532783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54" y="1690688"/>
            <a:ext cx="6302446" cy="44053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FR" sz="4800" dirty="0"/>
              <a:t>Le nombre a 2 chiffres.</a:t>
            </a:r>
          </a:p>
          <a:p>
            <a:r>
              <a:rPr lang="fr-FR" sz="4800" dirty="0"/>
              <a:t>Le nombre de dizaines est 5.</a:t>
            </a:r>
          </a:p>
          <a:p>
            <a:r>
              <a:rPr lang="fr-FR" sz="4800" dirty="0"/>
              <a:t>La somme des chiffres fait  8. 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Lire un graphique</a:t>
            </a:r>
          </a:p>
          <a:p>
            <a:r>
              <a:rPr lang="fr-FR" dirty="0"/>
              <a:t>Combien d’enfants vont à la garderie ? </a:t>
            </a:r>
          </a:p>
        </p:txBody>
      </p:sp>
      <p:pic>
        <p:nvPicPr>
          <p:cNvPr id="4108" name="Picture 12" descr="RÃ©sultat de recherche d'images pour &quot;organisation de donnÃ©es cycle 2&quot;">
            <a:extLst>
              <a:ext uri="{FF2B5EF4-FFF2-40B4-BE49-F238E27FC236}">
                <a16:creationId xmlns:a16="http://schemas.microsoft.com/office/drawing/2014/main" id="{9EA38F6D-96D3-48F1-A5FA-3E7AEC981F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3" t="34035" r="13801" b="17004"/>
          <a:stretch/>
        </p:blipFill>
        <p:spPr bwMode="auto">
          <a:xfrm>
            <a:off x="1875689" y="2389139"/>
            <a:ext cx="7645273" cy="378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141</Words>
  <Application>Microsoft Office PowerPoint</Application>
  <PresentationFormat>Grand écran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28</cp:revision>
  <dcterms:created xsi:type="dcterms:W3CDTF">2019-01-05T09:58:09Z</dcterms:created>
  <dcterms:modified xsi:type="dcterms:W3CDTF">2019-01-05T16:01:00Z</dcterms:modified>
</cp:coreProperties>
</file>